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062B-F457-45CA-BA7C-D4B8888D61BB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4CAD7-8371-46FB-989A-B36F1E56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89B2-A465-420F-840D-8BC289E824F1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A8-F245-492F-9D66-019974AE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47664" y="512676"/>
            <a:ext cx="5760000" cy="5760000"/>
          </a:xfrm>
          <a:prstGeom prst="ellipse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Arrow Connector 23"/>
          <p:cNvCxnSpPr>
            <a:endCxn id="2" idx="7"/>
          </p:cNvCxnSpPr>
          <p:nvPr/>
        </p:nvCxnSpPr>
        <p:spPr>
          <a:xfrm flipV="1">
            <a:off x="4427664" y="1356208"/>
            <a:ext cx="2036468" cy="2036468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" idx="6"/>
          </p:cNvCxnSpPr>
          <p:nvPr/>
        </p:nvCxnSpPr>
        <p:spPr>
          <a:xfrm>
            <a:off x="4427664" y="3392676"/>
            <a:ext cx="2880000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" idx="3"/>
          </p:cNvCxnSpPr>
          <p:nvPr/>
        </p:nvCxnSpPr>
        <p:spPr>
          <a:xfrm flipH="1">
            <a:off x="2391196" y="3392676"/>
            <a:ext cx="2036468" cy="2036468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" idx="2"/>
          </p:cNvCxnSpPr>
          <p:nvPr/>
        </p:nvCxnSpPr>
        <p:spPr>
          <a:xfrm flipH="1">
            <a:off x="1547664" y="3392676"/>
            <a:ext cx="2880000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" idx="1"/>
          </p:cNvCxnSpPr>
          <p:nvPr/>
        </p:nvCxnSpPr>
        <p:spPr>
          <a:xfrm flipH="1" flipV="1">
            <a:off x="2391196" y="1356208"/>
            <a:ext cx="2036468" cy="2036468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" idx="5"/>
          </p:cNvCxnSpPr>
          <p:nvPr/>
        </p:nvCxnSpPr>
        <p:spPr>
          <a:xfrm>
            <a:off x="4427664" y="3392676"/>
            <a:ext cx="2036468" cy="2036468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" idx="4"/>
          </p:cNvCxnSpPr>
          <p:nvPr/>
        </p:nvCxnSpPr>
        <p:spPr>
          <a:xfrm>
            <a:off x="4427664" y="3392676"/>
            <a:ext cx="0" cy="288000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" idx="0"/>
          </p:cNvCxnSpPr>
          <p:nvPr/>
        </p:nvCxnSpPr>
        <p:spPr>
          <a:xfrm flipV="1">
            <a:off x="4427664" y="512676"/>
            <a:ext cx="0" cy="288000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408204" y="980728"/>
                <a:ext cx="558486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4" y="980728"/>
                <a:ext cx="55848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307664" y="3191271"/>
                <a:ext cx="558486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664" y="3191271"/>
                <a:ext cx="55848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6439759" y="5429144"/>
                <a:ext cx="551305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759" y="5429144"/>
                <a:ext cx="55130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427664" y="102072"/>
                <a:ext cx="551368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64" y="102072"/>
                <a:ext cx="551368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924593" y="980728"/>
                <a:ext cx="558486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3" y="980728"/>
                <a:ext cx="558486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081061" y="3208010"/>
                <a:ext cx="558486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61" y="3208010"/>
                <a:ext cx="55848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1924593" y="5274398"/>
                <a:ext cx="558486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93" y="5274398"/>
                <a:ext cx="558486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191701" y="6272676"/>
                <a:ext cx="558486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01" y="6272676"/>
                <a:ext cx="558486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 flipV="1">
            <a:off x="4427664" y="1350060"/>
            <a:ext cx="2012095" cy="6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658304" y="1124744"/>
            <a:ext cx="0" cy="2283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25002" y="1124744"/>
            <a:ext cx="233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1360304" y="903458"/>
            <a:ext cx="6128020" cy="471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60966" y="692696"/>
            <a:ext cx="0" cy="2283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27664" y="692696"/>
            <a:ext cx="23330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979032" y="1350060"/>
            <a:ext cx="0" cy="203646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4702078" y="1844360"/>
                <a:ext cx="553998" cy="111658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ea typeface="Cambria Math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&gt;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78" y="1844360"/>
                <a:ext cx="553998" cy="1116588"/>
              </a:xfrm>
              <a:prstGeom prst="rect">
                <a:avLst/>
              </a:prstGeom>
              <a:blipFill rotWithShape="1">
                <a:blip r:embed="rId11"/>
                <a:stretch>
                  <a:fillRect t="-11475" r="-16484" b="-1256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/>
          <p:cNvCxnSpPr/>
          <p:nvPr/>
        </p:nvCxnSpPr>
        <p:spPr>
          <a:xfrm flipV="1">
            <a:off x="4147958" y="536109"/>
            <a:ext cx="0" cy="287385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3851920" y="1491437"/>
                <a:ext cx="553998" cy="1109471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ea typeface="Cambria Math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&gt;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91437"/>
                <a:ext cx="553998" cy="1109471"/>
              </a:xfrm>
              <a:prstGeom prst="rect">
                <a:avLst/>
              </a:prstGeom>
              <a:blipFill rotWithShape="1">
                <a:blip r:embed="rId12"/>
                <a:stretch>
                  <a:fillRect l="-1099" t="-11538" r="-15385" b="-1263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>
            <a:stCxn id="2" idx="0"/>
          </p:cNvCxnSpPr>
          <p:nvPr/>
        </p:nvCxnSpPr>
        <p:spPr>
          <a:xfrm flipH="1">
            <a:off x="3871004" y="512676"/>
            <a:ext cx="5566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1360304" y="536109"/>
                <a:ext cx="436337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304" y="536109"/>
                <a:ext cx="436337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4614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XRCE Xerox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Bouchard, Guillaume</dc:creator>
  <cp:lastModifiedBy>Bouchard, Guillaume</cp:lastModifiedBy>
  <cp:revision>4</cp:revision>
  <dcterms:created xsi:type="dcterms:W3CDTF">2014-10-08T17:23:33Z</dcterms:created>
  <dcterms:modified xsi:type="dcterms:W3CDTF">2014-10-19T16:34:12Z</dcterms:modified>
</cp:coreProperties>
</file>