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  <p:sldId id="272" r:id="rId9"/>
    <p:sldId id="271" r:id="rId10"/>
    <p:sldId id="273" r:id="rId11"/>
    <p:sldId id="277" r:id="rId12"/>
    <p:sldId id="274" r:id="rId13"/>
    <p:sldId id="275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5"/>
  </p:normalViewPr>
  <p:slideViewPr>
    <p:cSldViewPr snapToGrid="0" snapToObjects="1">
      <p:cViewPr>
        <p:scale>
          <a:sx n="99" d="100"/>
          <a:sy n="99" d="100"/>
        </p:scale>
        <p:origin x="19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D32F-E01B-EE4C-A048-F5DEE862384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0266-B1AD-6B47-9BD9-12201249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2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5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503" y="530578"/>
            <a:ext cx="8669866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Video game industry keeps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thriving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these years;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Many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game companies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need market researches;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ebsites like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Metacritic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have the data, but those data are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 well organized or visualized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My preliminary analyses provide insights on: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genre, platform,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release country and rating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Goal is to build a webpage to provide game company with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intuitive information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10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7923" y="3928055"/>
            <a:ext cx="4720446" cy="281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Correlation between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markets is quite strong;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market weekly correlated with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Japan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market;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Clear offset observed in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other regions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compared with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0" y="3544940"/>
            <a:ext cx="3284621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0" y="207465"/>
            <a:ext cx="3284621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9" y="207465"/>
            <a:ext cx="328462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11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731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 and suggestions on regional sales: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market has much more shares than EU, Japan or others;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Markets in all regions shrink in recent years: impact from digital downloads?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market is more correlated with EU,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localization in Japan or other regions might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not be profitable</a:t>
            </a: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players in different regions have different taste, more careful analyses will help promote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new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games.</a:t>
            </a: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47876" y="5029200"/>
            <a:ext cx="4248245" cy="100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Overall,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rating 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sells the best;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Rating M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sells most per game;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548640"/>
            <a:ext cx="4876800" cy="427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613" y="3515933"/>
            <a:ext cx="167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mtClean="0"/>
              <a:t>:    </a:t>
            </a:r>
            <a:r>
              <a:rPr lang="en-US" dirty="0" smtClean="0"/>
              <a:t>Everyone</a:t>
            </a:r>
          </a:p>
          <a:p>
            <a:r>
              <a:rPr lang="en-US" dirty="0" smtClean="0"/>
              <a:t>T:    Teenage</a:t>
            </a:r>
          </a:p>
          <a:p>
            <a:r>
              <a:rPr lang="en-US" dirty="0" smtClean="0"/>
              <a:t>M:  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5370" y="5183777"/>
            <a:ext cx="6373259" cy="100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Rating 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sales dropped significantly after 2009;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Rating M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dominated the market after 2009;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48640"/>
            <a:ext cx="8001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628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 on game rating: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10 years ago, most games are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rated 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Now game market is flooded with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rated M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No surprise since adults have the money to invest on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games, and people look for thrilling in games.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analyze why sales with rated E are dropped dramatically in recent years. Maybe this goes together with the fall of Nintendo, since Nintendo is famous for making good rating E games.</a:t>
            </a:r>
          </a:p>
        </p:txBody>
      </p:sp>
    </p:spTree>
    <p:extLst>
      <p:ext uri="{BB962C8B-B14F-4D97-AF65-F5344CB8AC3E}">
        <p14:creationId xmlns:p14="http://schemas.microsoft.com/office/powerpoint/2010/main" val="20660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9484" y="5486400"/>
            <a:ext cx="6012651" cy="100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Action, sports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shooter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have largest sales;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But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has largest sales per game.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57200"/>
            <a:ext cx="8420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266" y="5029199"/>
            <a:ext cx="5543465" cy="142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Sales of most genres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dropped after 2009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games sales dropped dramatically.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48640"/>
            <a:ext cx="8001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5105" y="4987152"/>
            <a:ext cx="5543465" cy="144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Sales per game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oscillate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no big drop;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Shooter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games sells best recently;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Market in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 seem to saturate.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548640"/>
            <a:ext cx="805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53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 and suggestions on game genre: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 donates total sales, but sales dropped in recent years;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Shooter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 perform well recently, though 2017 and 2018 data needed for confirmation;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Oscillations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observed in sales per game: not wise to release same genre every year;</a:t>
            </a: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digital downloads will impact traditional sales, need to check the data accuracy: learning scraper</a:t>
            </a:r>
            <a:r>
              <a:rPr lang="mr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6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670" y="5029200"/>
            <a:ext cx="8329708" cy="136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 last generation, much more games released for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intendo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Wii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 this generation,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Wii 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no longer supported by many games;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PS4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wins over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XboxOne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by a large margin: more games on PS4.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48640"/>
            <a:ext cx="7823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7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04177" y="5029200"/>
            <a:ext cx="4531581" cy="132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Global sales have the same story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Last gen: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Wii &gt; PS = Xbox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This gen: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PS &gt; Xbox &gt; Wii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" y="548640"/>
            <a:ext cx="7823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8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629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 on console war: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Nintendo did great with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Wii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but </a:t>
            </a:r>
            <a:r>
              <a:rPr lang="en-US" altLang="zh-CN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Wii U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is a big failure: innovation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v.s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 hardware?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Sony’s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PS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perform stably, it beats Xbox in this gen’s competition: exclusive games?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Microsoft lost the console war against Sony: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Xbox One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needs better hardware?</a:t>
            </a: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three improved consoles were released last year: Switch, PS4 pro and Xbox One X. They were trying to solve the issues mention above. Data will tell the outcome.</a:t>
            </a:r>
          </a:p>
        </p:txBody>
      </p:sp>
    </p:spTree>
    <p:extLst>
      <p:ext uri="{BB962C8B-B14F-4D97-AF65-F5344CB8AC3E}">
        <p14:creationId xmlns:p14="http://schemas.microsoft.com/office/powerpoint/2010/main" val="2139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9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2281" y="5029200"/>
            <a:ext cx="6991445" cy="110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Global sales: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 &gt; EU &gt; Japan = Others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All market shrinks in recent years, especially in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548640"/>
            <a:ext cx="8001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610</Words>
  <Application>Microsoft Macintosh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5.02 TeV Pb+Pb cumulant: responses to comments and plan</dc:title>
  <dc:creator>Microsoft Office User</dc:creator>
  <cp:lastModifiedBy>Microsoft Office User</cp:lastModifiedBy>
  <cp:revision>34</cp:revision>
  <cp:lastPrinted>2018-10-23T19:49:59Z</cp:lastPrinted>
  <dcterms:created xsi:type="dcterms:W3CDTF">2018-10-16T19:55:41Z</dcterms:created>
  <dcterms:modified xsi:type="dcterms:W3CDTF">2018-10-28T14:36:43Z</dcterms:modified>
</cp:coreProperties>
</file>