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64" r:id="rId2"/>
    <p:sldId id="265" r:id="rId3"/>
    <p:sldId id="267" r:id="rId4"/>
    <p:sldId id="268" r:id="rId5"/>
    <p:sldId id="271" r:id="rId6"/>
    <p:sldId id="269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595"/>
  </p:normalViewPr>
  <p:slideViewPr>
    <p:cSldViewPr snapToGrid="0" snapToObjects="1">
      <p:cViewPr>
        <p:scale>
          <a:sx n="106" d="100"/>
          <a:sy n="106" d="100"/>
        </p:scale>
        <p:origin x="50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6D32F-E01B-EE4C-A048-F5DEE8623841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B0266-B1AD-6B47-9BD9-12201249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2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68F1D-C824-4D94-806F-0E37604E9C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82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68F1D-C824-4D94-806F-0E37604E9C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49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68F1D-C824-4D94-806F-0E37604E9C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95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68F1D-C824-4D94-806F-0E37604E9C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40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68F1D-C824-4D94-806F-0E37604E9C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64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68F1D-C824-4D94-806F-0E37604E9C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84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68F1D-C824-4D94-806F-0E37604E9C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12AE-AD7D-6D4B-82F1-91B07F6237D6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712D-87AE-B849-948A-756B59767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12AE-AD7D-6D4B-82F1-91B07F6237D6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712D-87AE-B849-948A-756B59767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12AE-AD7D-6D4B-82F1-91B07F6237D6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712D-87AE-B849-948A-756B59767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12AE-AD7D-6D4B-82F1-91B07F6237D6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712D-87AE-B849-948A-756B59767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12AE-AD7D-6D4B-82F1-91B07F6237D6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712D-87AE-B849-948A-756B59767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12AE-AD7D-6D4B-82F1-91B07F6237D6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712D-87AE-B849-948A-756B59767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12AE-AD7D-6D4B-82F1-91B07F6237D6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712D-87AE-B849-948A-756B59767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12AE-AD7D-6D4B-82F1-91B07F6237D6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712D-87AE-B849-948A-756B59767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12AE-AD7D-6D4B-82F1-91B07F6237D6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712D-87AE-B849-948A-756B59767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12AE-AD7D-6D4B-82F1-91B07F6237D6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712D-87AE-B849-948A-756B59767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12AE-AD7D-6D4B-82F1-91B07F6237D6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2712D-87AE-B849-948A-756B59767F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512AE-AD7D-6D4B-82F1-91B07F6237D6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2712D-87AE-B849-948A-756B59767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5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92738" y="24903"/>
            <a:ext cx="451262" cy="365125"/>
          </a:xfrm>
        </p:spPr>
        <p:txBody>
          <a:bodyPr/>
          <a:lstStyle/>
          <a:p>
            <a:fld id="{03F6B350-E2C4-4389-9C7D-14EFD1937BCB}" type="slidenum">
              <a:rPr lang="en-US" sz="2000" b="1" smtClean="0">
                <a:solidFill>
                  <a:schemeClr val="bg1"/>
                </a:solidFill>
              </a:rPr>
              <a:t>1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8502" y="530578"/>
            <a:ext cx="8895497" cy="619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My previous presentation is mainly targeted for </a:t>
            </a:r>
            <a:r>
              <a:rPr lang="en-US" sz="32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game companies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and developers;</a:t>
            </a: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However, </a:t>
            </a:r>
            <a:r>
              <a:rPr lang="en-US" sz="32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game players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have very different interests: game quality and popularity.</a:t>
            </a:r>
          </a:p>
          <a:p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My preliminary analyses help game player choose the game by answering the following questions:</a:t>
            </a:r>
          </a:p>
          <a:p>
            <a:pPr lvl="1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Should I trust the </a:t>
            </a:r>
            <a:r>
              <a:rPr lang="en-US" sz="32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critic score or user score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?</a:t>
            </a:r>
          </a:p>
          <a:p>
            <a:pPr lvl="1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Which developers make </a:t>
            </a:r>
            <a:r>
              <a:rPr lang="en-US" sz="32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good and popular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game?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Goal is to build a webpage to provide game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players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with </a:t>
            </a:r>
            <a:r>
              <a:rPr lang="en-US" sz="32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personalized suggestions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4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92738" y="24903"/>
            <a:ext cx="451262" cy="365125"/>
          </a:xfrm>
        </p:spPr>
        <p:txBody>
          <a:bodyPr/>
          <a:lstStyle/>
          <a:p>
            <a:fld id="{03F6B350-E2C4-4389-9C7D-14EFD1937BCB}" type="slidenum">
              <a:rPr lang="en-US" sz="2000" b="1" smtClean="0">
                <a:solidFill>
                  <a:schemeClr val="bg1"/>
                </a:solidFill>
              </a:rPr>
              <a:t>2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10373" y="5116383"/>
            <a:ext cx="7123254" cy="1589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Critic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en-US" sz="24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 user scores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are not strongly correlated;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Both scores have similar mean, but the differences can easily go beyond 10 points depending on the game;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57200"/>
            <a:ext cx="4572000" cy="4478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4572000" cy="444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0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92738" y="24903"/>
            <a:ext cx="451262" cy="365125"/>
          </a:xfrm>
        </p:spPr>
        <p:txBody>
          <a:bodyPr/>
          <a:lstStyle/>
          <a:p>
            <a:fld id="{03F6B350-E2C4-4389-9C7D-14EFD1937BCB}" type="slidenum">
              <a:rPr lang="en-US" sz="2000" b="1" smtClean="0">
                <a:solidFill>
                  <a:schemeClr val="bg1"/>
                </a:solidFill>
              </a:rPr>
              <a:t>3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1217" y="5017486"/>
            <a:ext cx="8142224" cy="142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Even though correlation between </a:t>
            </a:r>
            <a:r>
              <a:rPr lang="en-US" sz="24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critic score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and sales are not strong, critic score sets upper and lower bounds for the sales;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User score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can not predict the sales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4572000" cy="43896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57200"/>
            <a:ext cx="4572000" cy="4389641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721217" y="1455314"/>
            <a:ext cx="3580327" cy="2137893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725214" y="1606640"/>
            <a:ext cx="602088" cy="263438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51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92738" y="24903"/>
            <a:ext cx="451262" cy="365125"/>
          </a:xfrm>
        </p:spPr>
        <p:txBody>
          <a:bodyPr/>
          <a:lstStyle/>
          <a:p>
            <a:fld id="{03F6B350-E2C4-4389-9C7D-14EFD1937BCB}" type="slidenum">
              <a:rPr lang="en-US" sz="2000" b="1" smtClean="0">
                <a:solidFill>
                  <a:schemeClr val="bg1"/>
                </a:solidFill>
              </a:rPr>
              <a:t>4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6588" y="695458"/>
            <a:ext cx="8086150" cy="5331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Observations and t</a:t>
            </a:r>
            <a:r>
              <a:rPr lang="en-US" sz="32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houghts on game score:</a:t>
            </a:r>
            <a:endParaRPr lang="en-US" sz="3200" dirty="0" smtClean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Critic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and </a:t>
            </a:r>
            <a:r>
              <a:rPr lang="en-US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user scores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are correlated, but the difference can sometimes be very large;</a:t>
            </a:r>
          </a:p>
          <a:p>
            <a:pPr lvl="1"/>
            <a:r>
              <a:rPr lang="en-US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Critic score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could roughly predict the sales of the game, while </a:t>
            </a:r>
            <a:r>
              <a:rPr lang="en-US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user score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couldn’t;</a:t>
            </a:r>
          </a:p>
          <a:p>
            <a:pPr lvl="1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Player should trust </a:t>
            </a:r>
            <a:r>
              <a:rPr lang="en-US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critic score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since it balances quality and popularity.</a:t>
            </a: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2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Future work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case study of the outliers where critic and user scores are very different, which might provide additional insights.</a:t>
            </a: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42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92738" y="24903"/>
            <a:ext cx="451262" cy="365125"/>
          </a:xfrm>
        </p:spPr>
        <p:txBody>
          <a:bodyPr/>
          <a:lstStyle/>
          <a:p>
            <a:fld id="{03F6B350-E2C4-4389-9C7D-14EFD1937BCB}" type="slidenum">
              <a:rPr lang="en-US" sz="2000" b="1" smtClean="0">
                <a:solidFill>
                  <a:schemeClr val="bg1"/>
                </a:solidFill>
              </a:rPr>
              <a:t>5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06076" y="5029200"/>
            <a:ext cx="5931848" cy="1933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Players care more about sales per game: </a:t>
            </a:r>
            <a:r>
              <a:rPr lang="en-US" sz="24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Rockstar</a:t>
            </a:r>
            <a:r>
              <a:rPr lang="en-US" sz="24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 and Infinity Ward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lead the industry;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Large variation observed: not all games from the famous developers are best sellers;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82880"/>
            <a:ext cx="5486400" cy="488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1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92738" y="24903"/>
            <a:ext cx="451262" cy="365125"/>
          </a:xfrm>
        </p:spPr>
        <p:txBody>
          <a:bodyPr/>
          <a:lstStyle/>
          <a:p>
            <a:fld id="{03F6B350-E2C4-4389-9C7D-14EFD1937BCB}" type="slidenum">
              <a:rPr lang="en-US" sz="2000" b="1" smtClean="0">
                <a:solidFill>
                  <a:schemeClr val="bg1"/>
                </a:solidFill>
              </a:rPr>
              <a:t>6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19586" y="5257800"/>
            <a:ext cx="6304827" cy="1589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Rockstar</a:t>
            </a:r>
            <a:r>
              <a:rPr lang="en-US" sz="24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 and Blizzard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have highest critic score, while keeping small variations;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Game qualities from </a:t>
            </a:r>
            <a:r>
              <a:rPr lang="en-US" sz="24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Nintendo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vary the most.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82880"/>
            <a:ext cx="5486400" cy="492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2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92738" y="24903"/>
            <a:ext cx="451262" cy="365125"/>
          </a:xfrm>
        </p:spPr>
        <p:txBody>
          <a:bodyPr/>
          <a:lstStyle/>
          <a:p>
            <a:fld id="{03F6B350-E2C4-4389-9C7D-14EFD1937BCB}" type="slidenum">
              <a:rPr lang="en-US" sz="2000" b="1" smtClean="0">
                <a:solidFill>
                  <a:schemeClr val="bg1"/>
                </a:solidFill>
              </a:rPr>
              <a:t>7</a:t>
            </a:fld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6588" y="695458"/>
            <a:ext cx="8086150" cy="5331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Suggestions for game players</a:t>
            </a:r>
            <a:r>
              <a:rPr lang="en-US" sz="32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:</a:t>
            </a:r>
            <a:endParaRPr lang="en-US" sz="3200" dirty="0" smtClean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 you prefer popular games, go for </a:t>
            </a:r>
            <a:r>
              <a:rPr lang="en-US" sz="32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Rockstar</a:t>
            </a:r>
            <a:r>
              <a:rPr lang="en-US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Infinity Ward and Nintendo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;</a:t>
            </a:r>
          </a:p>
          <a:p>
            <a:pPr lvl="1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If you prefer good games, </a:t>
            </a:r>
            <a:r>
              <a:rPr lang="en-US" sz="32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Rockstar</a:t>
            </a:r>
            <a:r>
              <a:rPr lang="en-US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 and Blizzard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are the safe choices;</a:t>
            </a:r>
          </a:p>
          <a:p>
            <a:pPr lvl="1"/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2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Future work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players also have different tastes on game genre and platform. More studies are needed to provide additional suggestions.</a:t>
            </a: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13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1354</TotalTime>
  <Words>329</Words>
  <Application>Microsoft Macintosh PowerPoint</Application>
  <PresentationFormat>On-screen Show (4:3)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5.02 TeV Pb+Pb cumulant: responses to comments and plan</dc:title>
  <dc:creator>Microsoft Office User</dc:creator>
  <cp:lastModifiedBy>Microsoft Office User</cp:lastModifiedBy>
  <cp:revision>44</cp:revision>
  <cp:lastPrinted>2018-10-28T18:27:57Z</cp:lastPrinted>
  <dcterms:created xsi:type="dcterms:W3CDTF">2018-10-16T19:55:41Z</dcterms:created>
  <dcterms:modified xsi:type="dcterms:W3CDTF">2018-10-28T18:28:33Z</dcterms:modified>
</cp:coreProperties>
</file>