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6"/>
  </p:notesMasterIdLst>
  <p:handoutMasterIdLst>
    <p:handoutMasterId r:id="rId57"/>
  </p:handoutMasterIdLst>
  <p:sldIdLst>
    <p:sldId id="453" r:id="rId2"/>
    <p:sldId id="327" r:id="rId3"/>
    <p:sldId id="322" r:id="rId4"/>
    <p:sldId id="454" r:id="rId5"/>
    <p:sldId id="372" r:id="rId6"/>
    <p:sldId id="373" r:id="rId7"/>
    <p:sldId id="375" r:id="rId8"/>
    <p:sldId id="994" r:id="rId9"/>
    <p:sldId id="422" r:id="rId10"/>
    <p:sldId id="384" r:id="rId11"/>
    <p:sldId id="391" r:id="rId12"/>
    <p:sldId id="392" r:id="rId13"/>
    <p:sldId id="393" r:id="rId14"/>
    <p:sldId id="414" r:id="rId15"/>
    <p:sldId id="394" r:id="rId16"/>
    <p:sldId id="415" r:id="rId17"/>
    <p:sldId id="423" r:id="rId18"/>
    <p:sldId id="420" r:id="rId19"/>
    <p:sldId id="446" r:id="rId20"/>
    <p:sldId id="995" r:id="rId21"/>
    <p:sldId id="44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18" r:id="rId30"/>
    <p:sldId id="431" r:id="rId31"/>
    <p:sldId id="419" r:id="rId32"/>
    <p:sldId id="450" r:id="rId33"/>
    <p:sldId id="432" r:id="rId34"/>
    <p:sldId id="433" r:id="rId35"/>
    <p:sldId id="434" r:id="rId36"/>
    <p:sldId id="435" r:id="rId37"/>
    <p:sldId id="451" r:id="rId38"/>
    <p:sldId id="436" r:id="rId39"/>
    <p:sldId id="437" r:id="rId40"/>
    <p:sldId id="438" r:id="rId41"/>
    <p:sldId id="452" r:id="rId42"/>
    <p:sldId id="439" r:id="rId43"/>
    <p:sldId id="447" r:id="rId44"/>
    <p:sldId id="441" r:id="rId45"/>
    <p:sldId id="442" r:id="rId46"/>
    <p:sldId id="448" r:id="rId47"/>
    <p:sldId id="444" r:id="rId48"/>
    <p:sldId id="445" r:id="rId49"/>
    <p:sldId id="385" r:id="rId50"/>
    <p:sldId id="386" r:id="rId51"/>
    <p:sldId id="396" r:id="rId52"/>
    <p:sldId id="416" r:id="rId53"/>
    <p:sldId id="417" r:id="rId54"/>
    <p:sldId id="362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희진" initials="이" lastIdx="1" clrIdx="0">
    <p:extLst>
      <p:ext uri="{19B8F6BF-5375-455C-9EA6-DF929625EA0E}">
        <p15:presenceInfo xmlns:p15="http://schemas.microsoft.com/office/powerpoint/2012/main" userId="S::heejinlee@office.kopo.ac.kr::a6c78be3-1919-42ff-99f0-60d5e2bb3f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33"/>
    <a:srgbClr val="663300"/>
    <a:srgbClr val="800000"/>
    <a:srgbClr val="FEF9E2"/>
    <a:srgbClr val="FDF0AE"/>
    <a:srgbClr val="344F8C"/>
    <a:srgbClr val="105D91"/>
    <a:srgbClr val="192B53"/>
    <a:srgbClr val="99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1E6E6-31AC-477D-BEC4-F1C3051A724B}" v="4" dt="2020-06-29T04:41:32.824"/>
    <p1510:client id="{7A2AB99F-20EF-B000-EB21-A796CEFCC713}" v="15" dt="2021-03-30T00:30:53.918"/>
    <p1510:client id="{8FA671AD-C957-8AF5-65FC-85D7173E753E}" v="1" dt="2020-06-28T11:01:08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a6c78be3-1919-42ff-99f0-60d5e2bb3f19" providerId="ADAL" clId="{6C045F03-088E-4DC5-A88F-65FF0002A72D}"/>
    <pc:docChg chg="undo custSel modSld">
      <pc:chgData name="이희진" userId="a6c78be3-1919-42ff-99f0-60d5e2bb3f19" providerId="ADAL" clId="{6C045F03-088E-4DC5-A88F-65FF0002A72D}" dt="2020-06-14T09:21:50.830" v="31" actId="478"/>
      <pc:docMkLst>
        <pc:docMk/>
      </pc:docMkLst>
      <pc:sldChg chg="delSp mod">
        <pc:chgData name="이희진" userId="a6c78be3-1919-42ff-99f0-60d5e2bb3f19" providerId="ADAL" clId="{6C045F03-088E-4DC5-A88F-65FF0002A72D}" dt="2020-06-14T09:21:45.452" v="29" actId="478"/>
        <pc:sldMkLst>
          <pc:docMk/>
          <pc:sldMk cId="1562865458" sldId="385"/>
        </pc:sldMkLst>
        <pc:spChg chg="del">
          <ac:chgData name="이희진" userId="a6c78be3-1919-42ff-99f0-60d5e2bb3f19" providerId="ADAL" clId="{6C045F03-088E-4DC5-A88F-65FF0002A72D}" dt="2020-06-14T09:21:45.452" v="29" actId="478"/>
          <ac:spMkLst>
            <pc:docMk/>
            <pc:sldMk cId="1562865458" sldId="38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48.195" v="30" actId="478"/>
        <pc:sldMkLst>
          <pc:docMk/>
          <pc:sldMk cId="1814669265" sldId="386"/>
        </pc:sldMkLst>
        <pc:spChg chg="del">
          <ac:chgData name="이희진" userId="a6c78be3-1919-42ff-99f0-60d5e2bb3f19" providerId="ADAL" clId="{6C045F03-088E-4DC5-A88F-65FF0002A72D}" dt="2020-06-14T09:21:48.195" v="30" actId="478"/>
          <ac:spMkLst>
            <pc:docMk/>
            <pc:sldMk cId="1814669265" sldId="38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50.830" v="31" actId="478"/>
        <pc:sldMkLst>
          <pc:docMk/>
          <pc:sldMk cId="3563707165" sldId="396"/>
        </pc:sldMkLst>
        <pc:spChg chg="del">
          <ac:chgData name="이희진" userId="a6c78be3-1919-42ff-99f0-60d5e2bb3f19" providerId="ADAL" clId="{6C045F03-088E-4DC5-A88F-65FF0002A72D}" dt="2020-06-14T09:21:50.830" v="31" actId="478"/>
          <ac:spMkLst>
            <pc:docMk/>
            <pc:sldMk cId="3563707165" sldId="396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6C045F03-088E-4DC5-A88F-65FF0002A72D}" dt="2020-06-14T09:20:04.565" v="2" actId="478"/>
        <pc:sldMkLst>
          <pc:docMk/>
          <pc:sldMk cId="3834137238" sldId="424"/>
        </pc:sldMkLst>
        <pc:spChg chg="del">
          <ac:chgData name="이희진" userId="a6c78be3-1919-42ff-99f0-60d5e2bb3f19" providerId="ADAL" clId="{6C045F03-088E-4DC5-A88F-65FF0002A72D}" dt="2020-06-14T09:20:04.565" v="2" actId="478"/>
          <ac:spMkLst>
            <pc:docMk/>
            <pc:sldMk cId="3834137238" sldId="424"/>
            <ac:spMk id="4" creationId="{00000000-0000-0000-0000-000000000000}"/>
          </ac:spMkLst>
        </pc:spChg>
        <pc:spChg chg="mod">
          <ac:chgData name="이희진" userId="a6c78be3-1919-42ff-99f0-60d5e2bb3f19" providerId="ADAL" clId="{6C045F03-088E-4DC5-A88F-65FF0002A72D}" dt="2020-06-14T09:20:02.300" v="1" actId="1076"/>
          <ac:spMkLst>
            <pc:docMk/>
            <pc:sldMk cId="3834137238" sldId="424"/>
            <ac:spMk id="5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07.647" v="3" actId="478"/>
        <pc:sldMkLst>
          <pc:docMk/>
          <pc:sldMk cId="953918956" sldId="425"/>
        </pc:sldMkLst>
        <pc:spChg chg="del">
          <ac:chgData name="이희진" userId="a6c78be3-1919-42ff-99f0-60d5e2bb3f19" providerId="ADAL" clId="{6C045F03-088E-4DC5-A88F-65FF0002A72D}" dt="2020-06-14T09:20:07.647" v="3" actId="478"/>
          <ac:spMkLst>
            <pc:docMk/>
            <pc:sldMk cId="953918956" sldId="42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12.283" v="4" actId="478"/>
        <pc:sldMkLst>
          <pc:docMk/>
          <pc:sldMk cId="897369823" sldId="426"/>
        </pc:sldMkLst>
        <pc:spChg chg="del">
          <ac:chgData name="이희진" userId="a6c78be3-1919-42ff-99f0-60d5e2bb3f19" providerId="ADAL" clId="{6C045F03-088E-4DC5-A88F-65FF0002A72D}" dt="2020-06-14T09:20:12.283" v="4" actId="478"/>
          <ac:spMkLst>
            <pc:docMk/>
            <pc:sldMk cId="897369823" sldId="42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14.826" v="5" actId="478"/>
        <pc:sldMkLst>
          <pc:docMk/>
          <pc:sldMk cId="1098271747" sldId="427"/>
        </pc:sldMkLst>
        <pc:spChg chg="del">
          <ac:chgData name="이희진" userId="a6c78be3-1919-42ff-99f0-60d5e2bb3f19" providerId="ADAL" clId="{6C045F03-088E-4DC5-A88F-65FF0002A72D}" dt="2020-06-14T09:20:14.826" v="5" actId="478"/>
          <ac:spMkLst>
            <pc:docMk/>
            <pc:sldMk cId="1098271747" sldId="427"/>
            <ac:spMk id="4" creationId="{00000000-0000-0000-0000-000000000000}"/>
          </ac:spMkLst>
        </pc:spChg>
      </pc:sldChg>
      <pc:sldChg chg="addSp delSp mod">
        <pc:chgData name="이희진" userId="a6c78be3-1919-42ff-99f0-60d5e2bb3f19" providerId="ADAL" clId="{6C045F03-088E-4DC5-A88F-65FF0002A72D}" dt="2020-06-14T09:20:26.448" v="8" actId="478"/>
        <pc:sldMkLst>
          <pc:docMk/>
          <pc:sldMk cId="3204633571" sldId="428"/>
        </pc:sldMkLst>
        <pc:spChg chg="add del">
          <ac:chgData name="이희진" userId="a6c78be3-1919-42ff-99f0-60d5e2bb3f19" providerId="ADAL" clId="{6C045F03-088E-4DC5-A88F-65FF0002A72D}" dt="2020-06-14T09:20:26.448" v="8" actId="478"/>
          <ac:spMkLst>
            <pc:docMk/>
            <pc:sldMk cId="3204633571" sldId="428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31.952" v="9" actId="478"/>
        <pc:sldMkLst>
          <pc:docMk/>
          <pc:sldMk cId="4140320506" sldId="429"/>
        </pc:sldMkLst>
        <pc:spChg chg="del">
          <ac:chgData name="이희진" userId="a6c78be3-1919-42ff-99f0-60d5e2bb3f19" providerId="ADAL" clId="{6C045F03-088E-4DC5-A88F-65FF0002A72D}" dt="2020-06-14T09:20:31.952" v="9" actId="478"/>
          <ac:spMkLst>
            <pc:docMk/>
            <pc:sldMk cId="4140320506" sldId="429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34.831" v="10" actId="478"/>
        <pc:sldMkLst>
          <pc:docMk/>
          <pc:sldMk cId="1937070775" sldId="430"/>
        </pc:sldMkLst>
        <pc:spChg chg="del">
          <ac:chgData name="이희진" userId="a6c78be3-1919-42ff-99f0-60d5e2bb3f19" providerId="ADAL" clId="{6C045F03-088E-4DC5-A88F-65FF0002A72D}" dt="2020-06-14T09:20:34.831" v="10" actId="478"/>
          <ac:spMkLst>
            <pc:docMk/>
            <pc:sldMk cId="1937070775" sldId="430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50.009" v="12" actId="478"/>
        <pc:sldMkLst>
          <pc:docMk/>
          <pc:sldMk cId="2577355266" sldId="432"/>
        </pc:sldMkLst>
        <pc:spChg chg="del">
          <ac:chgData name="이희진" userId="a6c78be3-1919-42ff-99f0-60d5e2bb3f19" providerId="ADAL" clId="{6C045F03-088E-4DC5-A88F-65FF0002A72D}" dt="2020-06-14T09:20:50.009" v="12" actId="478"/>
          <ac:spMkLst>
            <pc:docMk/>
            <pc:sldMk cId="2577355266" sldId="432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52.837" v="13" actId="478"/>
        <pc:sldMkLst>
          <pc:docMk/>
          <pc:sldMk cId="2321357939" sldId="433"/>
        </pc:sldMkLst>
        <pc:spChg chg="del">
          <ac:chgData name="이희진" userId="a6c78be3-1919-42ff-99f0-60d5e2bb3f19" providerId="ADAL" clId="{6C045F03-088E-4DC5-A88F-65FF0002A72D}" dt="2020-06-14T09:20:52.837" v="13" actId="478"/>
          <ac:spMkLst>
            <pc:docMk/>
            <pc:sldMk cId="2321357939" sldId="433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55.198" v="14" actId="478"/>
        <pc:sldMkLst>
          <pc:docMk/>
          <pc:sldMk cId="1638120288" sldId="434"/>
        </pc:sldMkLst>
        <pc:spChg chg="del">
          <ac:chgData name="이희진" userId="a6c78be3-1919-42ff-99f0-60d5e2bb3f19" providerId="ADAL" clId="{6C045F03-088E-4DC5-A88F-65FF0002A72D}" dt="2020-06-14T09:20:55.198" v="14" actId="478"/>
          <ac:spMkLst>
            <pc:docMk/>
            <pc:sldMk cId="1638120288" sldId="434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58.580" v="15" actId="478"/>
        <pc:sldMkLst>
          <pc:docMk/>
          <pc:sldMk cId="340276370" sldId="435"/>
        </pc:sldMkLst>
        <pc:spChg chg="del">
          <ac:chgData name="이희진" userId="a6c78be3-1919-42ff-99f0-60d5e2bb3f19" providerId="ADAL" clId="{6C045F03-088E-4DC5-A88F-65FF0002A72D}" dt="2020-06-14T09:20:58.580" v="15" actId="478"/>
          <ac:spMkLst>
            <pc:docMk/>
            <pc:sldMk cId="340276370" sldId="43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04.073" v="17" actId="478"/>
        <pc:sldMkLst>
          <pc:docMk/>
          <pc:sldMk cId="2462082319" sldId="436"/>
        </pc:sldMkLst>
        <pc:spChg chg="del">
          <ac:chgData name="이희진" userId="a6c78be3-1919-42ff-99f0-60d5e2bb3f19" providerId="ADAL" clId="{6C045F03-088E-4DC5-A88F-65FF0002A72D}" dt="2020-06-14T09:21:04.073" v="17" actId="478"/>
          <ac:spMkLst>
            <pc:docMk/>
            <pc:sldMk cId="2462082319" sldId="436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06.694" v="18" actId="478"/>
        <pc:sldMkLst>
          <pc:docMk/>
          <pc:sldMk cId="924286578" sldId="437"/>
        </pc:sldMkLst>
        <pc:spChg chg="del">
          <ac:chgData name="이희진" userId="a6c78be3-1919-42ff-99f0-60d5e2bb3f19" providerId="ADAL" clId="{6C045F03-088E-4DC5-A88F-65FF0002A72D}" dt="2020-06-14T09:21:06.694" v="18" actId="478"/>
          <ac:spMkLst>
            <pc:docMk/>
            <pc:sldMk cId="924286578" sldId="437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10.274" v="19" actId="478"/>
        <pc:sldMkLst>
          <pc:docMk/>
          <pc:sldMk cId="2161061083" sldId="438"/>
        </pc:sldMkLst>
        <pc:spChg chg="del">
          <ac:chgData name="이희진" userId="a6c78be3-1919-42ff-99f0-60d5e2bb3f19" providerId="ADAL" clId="{6C045F03-088E-4DC5-A88F-65FF0002A72D}" dt="2020-06-14T09:21:10.274" v="19" actId="478"/>
          <ac:spMkLst>
            <pc:docMk/>
            <pc:sldMk cId="2161061083" sldId="438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17.037" v="21" actId="478"/>
        <pc:sldMkLst>
          <pc:docMk/>
          <pc:sldMk cId="4221020240" sldId="439"/>
        </pc:sldMkLst>
        <pc:spChg chg="del">
          <ac:chgData name="이희진" userId="a6c78be3-1919-42ff-99f0-60d5e2bb3f19" providerId="ADAL" clId="{6C045F03-088E-4DC5-A88F-65FF0002A72D}" dt="2020-06-14T09:21:17.037" v="21" actId="478"/>
          <ac:spMkLst>
            <pc:docMk/>
            <pc:sldMk cId="4221020240" sldId="439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23.247" v="23" actId="478"/>
        <pc:sldMkLst>
          <pc:docMk/>
          <pc:sldMk cId="149233996" sldId="441"/>
        </pc:sldMkLst>
        <pc:spChg chg="del">
          <ac:chgData name="이희진" userId="a6c78be3-1919-42ff-99f0-60d5e2bb3f19" providerId="ADAL" clId="{6C045F03-088E-4DC5-A88F-65FF0002A72D}" dt="2020-06-14T09:21:23.247" v="23" actId="478"/>
          <ac:spMkLst>
            <pc:docMk/>
            <pc:sldMk cId="149233996" sldId="441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26.103" v="24" actId="478"/>
        <pc:sldMkLst>
          <pc:docMk/>
          <pc:sldMk cId="2762609377" sldId="442"/>
        </pc:sldMkLst>
        <pc:spChg chg="del">
          <ac:chgData name="이희진" userId="a6c78be3-1919-42ff-99f0-60d5e2bb3f19" providerId="ADAL" clId="{6C045F03-088E-4DC5-A88F-65FF0002A72D}" dt="2020-06-14T09:21:26.103" v="24" actId="478"/>
          <ac:spMkLst>
            <pc:docMk/>
            <pc:sldMk cId="2762609377" sldId="442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31.483" v="26" actId="478"/>
        <pc:sldMkLst>
          <pc:docMk/>
          <pc:sldMk cId="1293236945" sldId="443"/>
        </pc:sldMkLst>
        <pc:spChg chg="del">
          <ac:chgData name="이희진" userId="a6c78be3-1919-42ff-99f0-60d5e2bb3f19" providerId="ADAL" clId="{6C045F03-088E-4DC5-A88F-65FF0002A72D}" dt="2020-06-14T09:21:31.483" v="26" actId="478"/>
          <ac:spMkLst>
            <pc:docMk/>
            <pc:sldMk cId="1293236945" sldId="443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34.049" v="27" actId="478"/>
        <pc:sldMkLst>
          <pc:docMk/>
          <pc:sldMk cId="3683854470" sldId="444"/>
        </pc:sldMkLst>
        <pc:spChg chg="del">
          <ac:chgData name="이희진" userId="a6c78be3-1919-42ff-99f0-60d5e2bb3f19" providerId="ADAL" clId="{6C045F03-088E-4DC5-A88F-65FF0002A72D}" dt="2020-06-14T09:21:34.049" v="27" actId="478"/>
          <ac:spMkLst>
            <pc:docMk/>
            <pc:sldMk cId="3683854470" sldId="444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36.400" v="28" actId="478"/>
        <pc:sldMkLst>
          <pc:docMk/>
          <pc:sldMk cId="2323785015" sldId="445"/>
        </pc:sldMkLst>
        <pc:spChg chg="del">
          <ac:chgData name="이희진" userId="a6c78be3-1919-42ff-99f0-60d5e2bb3f19" providerId="ADAL" clId="{6C045F03-088E-4DC5-A88F-65FF0002A72D}" dt="2020-06-14T09:21:36.400" v="28" actId="478"/>
          <ac:spMkLst>
            <pc:docMk/>
            <pc:sldMk cId="2323785015" sldId="445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19.732" v="22" actId="478"/>
        <pc:sldMkLst>
          <pc:docMk/>
          <pc:sldMk cId="1826787832" sldId="447"/>
        </pc:sldMkLst>
        <pc:spChg chg="del">
          <ac:chgData name="이희진" userId="a6c78be3-1919-42ff-99f0-60d5e2bb3f19" providerId="ADAL" clId="{6C045F03-088E-4DC5-A88F-65FF0002A72D}" dt="2020-06-14T09:21:19.732" v="22" actId="478"/>
          <ac:spMkLst>
            <pc:docMk/>
            <pc:sldMk cId="1826787832" sldId="447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28.967" v="25" actId="478"/>
        <pc:sldMkLst>
          <pc:docMk/>
          <pc:sldMk cId="3797269615" sldId="448"/>
        </pc:sldMkLst>
        <pc:spChg chg="del">
          <ac:chgData name="이희진" userId="a6c78be3-1919-42ff-99f0-60d5e2bb3f19" providerId="ADAL" clId="{6C045F03-088E-4DC5-A88F-65FF0002A72D}" dt="2020-06-14T09:21:28.967" v="25" actId="478"/>
          <ac:spMkLst>
            <pc:docMk/>
            <pc:sldMk cId="3797269615" sldId="448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0:44.984" v="11" actId="478"/>
        <pc:sldMkLst>
          <pc:docMk/>
          <pc:sldMk cId="3739151293" sldId="450"/>
        </pc:sldMkLst>
        <pc:spChg chg="del">
          <ac:chgData name="이희진" userId="a6c78be3-1919-42ff-99f0-60d5e2bb3f19" providerId="ADAL" clId="{6C045F03-088E-4DC5-A88F-65FF0002A72D}" dt="2020-06-14T09:20:44.984" v="11" actId="478"/>
          <ac:spMkLst>
            <pc:docMk/>
            <pc:sldMk cId="3739151293" sldId="450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01.466" v="16" actId="478"/>
        <pc:sldMkLst>
          <pc:docMk/>
          <pc:sldMk cId="2034949649" sldId="451"/>
        </pc:sldMkLst>
        <pc:spChg chg="del">
          <ac:chgData name="이희진" userId="a6c78be3-1919-42ff-99f0-60d5e2bb3f19" providerId="ADAL" clId="{6C045F03-088E-4DC5-A88F-65FF0002A72D}" dt="2020-06-14T09:21:01.466" v="16" actId="478"/>
          <ac:spMkLst>
            <pc:docMk/>
            <pc:sldMk cId="2034949649" sldId="451"/>
            <ac:spMk id="4" creationId="{00000000-0000-0000-0000-000000000000}"/>
          </ac:spMkLst>
        </pc:spChg>
      </pc:sldChg>
      <pc:sldChg chg="delSp mod">
        <pc:chgData name="이희진" userId="a6c78be3-1919-42ff-99f0-60d5e2bb3f19" providerId="ADAL" clId="{6C045F03-088E-4DC5-A88F-65FF0002A72D}" dt="2020-06-14T09:21:13.753" v="20" actId="478"/>
        <pc:sldMkLst>
          <pc:docMk/>
          <pc:sldMk cId="10733734" sldId="452"/>
        </pc:sldMkLst>
        <pc:spChg chg="del">
          <ac:chgData name="이희진" userId="a6c78be3-1919-42ff-99f0-60d5e2bb3f19" providerId="ADAL" clId="{6C045F03-088E-4DC5-A88F-65FF0002A72D}" dt="2020-06-14T09:21:13.753" v="20" actId="478"/>
          <ac:spMkLst>
            <pc:docMk/>
            <pc:sldMk cId="10733734" sldId="452"/>
            <ac:spMk id="4" creationId="{00000000-0000-0000-0000-000000000000}"/>
          </ac:spMkLst>
        </pc:spChg>
      </pc:sldChg>
    </pc:docChg>
  </pc:docChgLst>
  <pc:docChgLst>
    <pc:chgData name="이희진" userId="a6c78be3-1919-42ff-99f0-60d5e2bb3f19" providerId="ADAL" clId="{F8159ABC-2F93-4E19-9B2C-D6FEE10A3428}"/>
    <pc:docChg chg="undo custSel addSld delSld modSld sldOrd">
      <pc:chgData name="이희진" userId="a6c78be3-1919-42ff-99f0-60d5e2bb3f19" providerId="ADAL" clId="{F8159ABC-2F93-4E19-9B2C-D6FEE10A3428}" dt="2020-06-25T07:17:10.062" v="2982" actId="20577"/>
      <pc:docMkLst>
        <pc:docMk/>
      </pc:docMkLst>
      <pc:sldChg chg="modSp mod">
        <pc:chgData name="이희진" userId="a6c78be3-1919-42ff-99f0-60d5e2bb3f19" providerId="ADAL" clId="{F8159ABC-2F93-4E19-9B2C-D6FEE10A3428}" dt="2020-06-23T01:13:32.706" v="60" actId="20577"/>
        <pc:sldMkLst>
          <pc:docMk/>
          <pc:sldMk cId="2391229517" sldId="322"/>
        </pc:sldMkLst>
        <pc:graphicFrameChg chg="mod modGraphic">
          <ac:chgData name="이희진" userId="a6c78be3-1919-42ff-99f0-60d5e2bb3f19" providerId="ADAL" clId="{F8159ABC-2F93-4E19-9B2C-D6FEE10A3428}" dt="2020-06-23T01:13:32.706" v="60" actId="20577"/>
          <ac:graphicFrameMkLst>
            <pc:docMk/>
            <pc:sldMk cId="2391229517" sldId="322"/>
            <ac:graphicFrameMk id="4" creationId="{00000000-0000-0000-0000-000000000000}"/>
          </ac:graphicFrameMkLst>
        </pc:graphicFrameChg>
      </pc:sldChg>
      <pc:sldChg chg="modSp mod">
        <pc:chgData name="이희진" userId="a6c78be3-1919-42ff-99f0-60d5e2bb3f19" providerId="ADAL" clId="{F8159ABC-2F93-4E19-9B2C-D6FEE10A3428}" dt="2020-06-25T07:15:35.031" v="2917" actId="6549"/>
        <pc:sldMkLst>
          <pc:docMk/>
          <pc:sldMk cId="624447378" sldId="373"/>
        </pc:sldMkLst>
        <pc:spChg chg="mod">
          <ac:chgData name="이희진" userId="a6c78be3-1919-42ff-99f0-60d5e2bb3f19" providerId="ADAL" clId="{F8159ABC-2F93-4E19-9B2C-D6FEE10A3428}" dt="2020-06-25T07:15:35.031" v="2917" actId="6549"/>
          <ac:spMkLst>
            <pc:docMk/>
            <pc:sldMk cId="624447378" sldId="373"/>
            <ac:spMk id="15" creationId="{00000000-0000-0000-0000-000000000000}"/>
          </ac:spMkLst>
        </pc:spChg>
      </pc:sldChg>
      <pc:sldChg chg="addSp delSp modSp del mod">
        <pc:chgData name="이희진" userId="a6c78be3-1919-42ff-99f0-60d5e2bb3f19" providerId="ADAL" clId="{F8159ABC-2F93-4E19-9B2C-D6FEE10A3428}" dt="2020-06-25T06:47:05.009" v="1893" actId="47"/>
        <pc:sldMkLst>
          <pc:docMk/>
          <pc:sldMk cId="504809883" sldId="374"/>
        </pc:sldMkLst>
        <pc:spChg chg="mod">
          <ac:chgData name="이희진" userId="a6c78be3-1919-42ff-99f0-60d5e2bb3f19" providerId="ADAL" clId="{F8159ABC-2F93-4E19-9B2C-D6FEE10A3428}" dt="2020-06-25T06:46:15.837" v="1889" actId="21"/>
          <ac:spMkLst>
            <pc:docMk/>
            <pc:sldMk cId="504809883" sldId="374"/>
            <ac:spMk id="2" creationId="{00000000-0000-0000-0000-000000000000}"/>
          </ac:spMkLst>
        </pc:spChg>
        <pc:spChg chg="mod">
          <ac:chgData name="이희진" userId="a6c78be3-1919-42ff-99f0-60d5e2bb3f19" providerId="ADAL" clId="{F8159ABC-2F93-4E19-9B2C-D6FEE10A3428}" dt="2020-06-23T02:07:40.776" v="700"/>
          <ac:spMkLst>
            <pc:docMk/>
            <pc:sldMk cId="504809883" sldId="374"/>
            <ac:spMk id="3" creationId="{00000000-0000-0000-0000-000000000000}"/>
          </ac:spMkLst>
        </pc:spChg>
        <pc:picChg chg="add del mod">
          <ac:chgData name="이희진" userId="a6c78be3-1919-42ff-99f0-60d5e2bb3f19" providerId="ADAL" clId="{F8159ABC-2F93-4E19-9B2C-D6FEE10A3428}" dt="2020-06-25T06:46:22.223" v="1891" actId="21"/>
          <ac:picMkLst>
            <pc:docMk/>
            <pc:sldMk cId="504809883" sldId="374"/>
            <ac:picMk id="4" creationId="{B6330235-11F9-4342-9B84-CCB68B263DEC}"/>
          </ac:picMkLst>
        </pc:picChg>
      </pc:sldChg>
      <pc:sldChg chg="modSp mod">
        <pc:chgData name="이희진" userId="a6c78be3-1919-42ff-99f0-60d5e2bb3f19" providerId="ADAL" clId="{F8159ABC-2F93-4E19-9B2C-D6FEE10A3428}" dt="2020-06-25T06:09:59.464" v="1336" actId="6549"/>
        <pc:sldMkLst>
          <pc:docMk/>
          <pc:sldMk cId="4260948854" sldId="375"/>
        </pc:sldMkLst>
        <pc:spChg chg="mod">
          <ac:chgData name="이희진" userId="a6c78be3-1919-42ff-99f0-60d5e2bb3f19" providerId="ADAL" clId="{F8159ABC-2F93-4E19-9B2C-D6FEE10A3428}" dt="2020-06-25T06:09:59.464" v="1336" actId="6549"/>
          <ac:spMkLst>
            <pc:docMk/>
            <pc:sldMk cId="4260948854" sldId="375"/>
            <ac:spMk id="17" creationId="{00000000-0000-0000-0000-000000000000}"/>
          </ac:spMkLst>
        </pc:spChg>
      </pc:sldChg>
      <pc:sldChg chg="addSp delSp modSp mod">
        <pc:chgData name="이희진" userId="a6c78be3-1919-42ff-99f0-60d5e2bb3f19" providerId="ADAL" clId="{F8159ABC-2F93-4E19-9B2C-D6FEE10A3428}" dt="2020-06-25T06:45:48.380" v="1888"/>
        <pc:sldMkLst>
          <pc:docMk/>
          <pc:sldMk cId="1779276363" sldId="384"/>
        </pc:sldMkLst>
        <pc:spChg chg="mod">
          <ac:chgData name="이희진" userId="a6c78be3-1919-42ff-99f0-60d5e2bb3f19" providerId="ADAL" clId="{F8159ABC-2F93-4E19-9B2C-D6FEE10A3428}" dt="2020-06-25T06:45:48.380" v="1888"/>
          <ac:spMkLst>
            <pc:docMk/>
            <pc:sldMk cId="1779276363" sldId="384"/>
            <ac:spMk id="2" creationId="{00000000-0000-0000-0000-000000000000}"/>
          </ac:spMkLst>
        </pc:spChg>
        <pc:spChg chg="mod">
          <ac:chgData name="이희진" userId="a6c78be3-1919-42ff-99f0-60d5e2bb3f19" providerId="ADAL" clId="{F8159ABC-2F93-4E19-9B2C-D6FEE10A3428}" dt="2020-06-25T06:45:33.305" v="1874"/>
          <ac:spMkLst>
            <pc:docMk/>
            <pc:sldMk cId="1779276363" sldId="384"/>
            <ac:spMk id="3" creationId="{00000000-0000-0000-0000-000000000000}"/>
          </ac:spMkLst>
        </pc:spChg>
        <pc:picChg chg="mod">
          <ac:chgData name="이희진" userId="a6c78be3-1919-42ff-99f0-60d5e2bb3f19" providerId="ADAL" clId="{F8159ABC-2F93-4E19-9B2C-D6FEE10A3428}" dt="2020-06-25T06:45:35.098" v="1875" actId="1076"/>
          <ac:picMkLst>
            <pc:docMk/>
            <pc:sldMk cId="1779276363" sldId="384"/>
            <ac:picMk id="4" creationId="{00000000-0000-0000-0000-000000000000}"/>
          </ac:picMkLst>
        </pc:picChg>
        <pc:picChg chg="add del mod">
          <ac:chgData name="이희진" userId="a6c78be3-1919-42ff-99f0-60d5e2bb3f19" providerId="ADAL" clId="{F8159ABC-2F93-4E19-9B2C-D6FEE10A3428}" dt="2020-06-25T06:45:26.727" v="1871" actId="478"/>
          <ac:picMkLst>
            <pc:docMk/>
            <pc:sldMk cId="1779276363" sldId="384"/>
            <ac:picMk id="5" creationId="{AFF90717-742A-41EA-AB90-E62E5245FEE1}"/>
          </ac:picMkLst>
        </pc:picChg>
      </pc:sldChg>
      <pc:sldChg chg="add">
        <pc:chgData name="이희진" userId="a6c78be3-1919-42ff-99f0-60d5e2bb3f19" providerId="ADAL" clId="{F8159ABC-2F93-4E19-9B2C-D6FEE10A3428}" dt="2020-06-25T07:10:41.938" v="2781"/>
        <pc:sldMkLst>
          <pc:docMk/>
          <pc:sldMk cId="1556298616" sldId="385"/>
        </pc:sldMkLst>
      </pc:sldChg>
      <pc:sldChg chg="del">
        <pc:chgData name="이희진" userId="a6c78be3-1919-42ff-99f0-60d5e2bb3f19" providerId="ADAL" clId="{F8159ABC-2F93-4E19-9B2C-D6FEE10A3428}" dt="2020-06-25T07:10:37.117" v="2780" actId="2696"/>
        <pc:sldMkLst>
          <pc:docMk/>
          <pc:sldMk cId="1562865458" sldId="385"/>
        </pc:sldMkLst>
      </pc:sldChg>
      <pc:sldChg chg="add">
        <pc:chgData name="이희진" userId="a6c78be3-1919-42ff-99f0-60d5e2bb3f19" providerId="ADAL" clId="{F8159ABC-2F93-4E19-9B2C-D6FEE10A3428}" dt="2020-06-25T07:10:41.938" v="2781"/>
        <pc:sldMkLst>
          <pc:docMk/>
          <pc:sldMk cId="1715188432" sldId="386"/>
        </pc:sldMkLst>
      </pc:sldChg>
      <pc:sldChg chg="del">
        <pc:chgData name="이희진" userId="a6c78be3-1919-42ff-99f0-60d5e2bb3f19" providerId="ADAL" clId="{F8159ABC-2F93-4E19-9B2C-D6FEE10A3428}" dt="2020-06-25T07:10:37.117" v="2780" actId="2696"/>
        <pc:sldMkLst>
          <pc:docMk/>
          <pc:sldMk cId="1814669265" sldId="386"/>
        </pc:sldMkLst>
      </pc:sldChg>
      <pc:sldChg chg="modSp">
        <pc:chgData name="이희진" userId="a6c78be3-1919-42ff-99f0-60d5e2bb3f19" providerId="ADAL" clId="{F8159ABC-2F93-4E19-9B2C-D6FEE10A3428}" dt="2020-06-23T02:15:09.777" v="840" actId="20578"/>
        <pc:sldMkLst>
          <pc:docMk/>
          <pc:sldMk cId="1841714194" sldId="391"/>
        </pc:sldMkLst>
        <pc:spChg chg="mod">
          <ac:chgData name="이희진" userId="a6c78be3-1919-42ff-99f0-60d5e2bb3f19" providerId="ADAL" clId="{F8159ABC-2F93-4E19-9B2C-D6FEE10A3428}" dt="2020-06-23T02:15:09.777" v="840" actId="20578"/>
          <ac:spMkLst>
            <pc:docMk/>
            <pc:sldMk cId="1841714194" sldId="391"/>
            <ac:spMk id="3" creationId="{00000000-0000-0000-0000-000000000000}"/>
          </ac:spMkLst>
        </pc:spChg>
      </pc:sldChg>
      <pc:sldChg chg="modSp">
        <pc:chgData name="이희진" userId="a6c78be3-1919-42ff-99f0-60d5e2bb3f19" providerId="ADAL" clId="{F8159ABC-2F93-4E19-9B2C-D6FEE10A3428}" dt="2020-06-23T02:15:54.634" v="841" actId="207"/>
        <pc:sldMkLst>
          <pc:docMk/>
          <pc:sldMk cId="3200134042" sldId="392"/>
        </pc:sldMkLst>
        <pc:spChg chg="mod">
          <ac:chgData name="이희진" userId="a6c78be3-1919-42ff-99f0-60d5e2bb3f19" providerId="ADAL" clId="{F8159ABC-2F93-4E19-9B2C-D6FEE10A3428}" dt="2020-06-23T02:15:54.634" v="841" actId="207"/>
          <ac:spMkLst>
            <pc:docMk/>
            <pc:sldMk cId="3200134042" sldId="392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F8159ABC-2F93-4E19-9B2C-D6FEE10A3428}" dt="2020-06-25T07:05:56.579" v="2739" actId="6549"/>
        <pc:sldMkLst>
          <pc:docMk/>
          <pc:sldMk cId="921141784" sldId="394"/>
        </pc:sldMkLst>
        <pc:spChg chg="mod">
          <ac:chgData name="이희진" userId="a6c78be3-1919-42ff-99f0-60d5e2bb3f19" providerId="ADAL" clId="{F8159ABC-2F93-4E19-9B2C-D6FEE10A3428}" dt="2020-06-25T07:05:56.579" v="2739" actId="6549"/>
          <ac:spMkLst>
            <pc:docMk/>
            <pc:sldMk cId="921141784" sldId="394"/>
            <ac:spMk id="7" creationId="{00000000-0000-0000-0000-000000000000}"/>
          </ac:spMkLst>
        </pc:spChg>
      </pc:sldChg>
      <pc:sldChg chg="add">
        <pc:chgData name="이희진" userId="a6c78be3-1919-42ff-99f0-60d5e2bb3f19" providerId="ADAL" clId="{F8159ABC-2F93-4E19-9B2C-D6FEE10A3428}" dt="2020-06-25T07:10:41.938" v="2781"/>
        <pc:sldMkLst>
          <pc:docMk/>
          <pc:sldMk cId="656421575" sldId="396"/>
        </pc:sldMkLst>
      </pc:sldChg>
      <pc:sldChg chg="del">
        <pc:chgData name="이희진" userId="a6c78be3-1919-42ff-99f0-60d5e2bb3f19" providerId="ADAL" clId="{F8159ABC-2F93-4E19-9B2C-D6FEE10A3428}" dt="2020-06-25T07:10:37.117" v="2780" actId="2696"/>
        <pc:sldMkLst>
          <pc:docMk/>
          <pc:sldMk cId="3563707165" sldId="396"/>
        </pc:sldMkLst>
      </pc:sldChg>
      <pc:sldChg chg="add">
        <pc:chgData name="이희진" userId="a6c78be3-1919-42ff-99f0-60d5e2bb3f19" providerId="ADAL" clId="{F8159ABC-2F93-4E19-9B2C-D6FEE10A3428}" dt="2020-06-25T07:12:46.693" v="2907"/>
        <pc:sldMkLst>
          <pc:docMk/>
          <pc:sldMk cId="2612542058" sldId="416"/>
        </pc:sldMkLst>
      </pc:sldChg>
      <pc:sldChg chg="add del">
        <pc:chgData name="이희진" userId="a6c78be3-1919-42ff-99f0-60d5e2bb3f19" providerId="ADAL" clId="{F8159ABC-2F93-4E19-9B2C-D6FEE10A3428}" dt="2020-06-25T07:12:43.800" v="2906" actId="2696"/>
        <pc:sldMkLst>
          <pc:docMk/>
          <pc:sldMk cId="3011616235" sldId="416"/>
        </pc:sldMkLst>
      </pc:sldChg>
      <pc:sldChg chg="add">
        <pc:chgData name="이희진" userId="a6c78be3-1919-42ff-99f0-60d5e2bb3f19" providerId="ADAL" clId="{F8159ABC-2F93-4E19-9B2C-D6FEE10A3428}" dt="2020-06-25T07:12:46.693" v="2907"/>
        <pc:sldMkLst>
          <pc:docMk/>
          <pc:sldMk cId="2296827422" sldId="417"/>
        </pc:sldMkLst>
      </pc:sldChg>
      <pc:sldChg chg="add del">
        <pc:chgData name="이희진" userId="a6c78be3-1919-42ff-99f0-60d5e2bb3f19" providerId="ADAL" clId="{F8159ABC-2F93-4E19-9B2C-D6FEE10A3428}" dt="2020-06-25T07:12:43.800" v="2906" actId="2696"/>
        <pc:sldMkLst>
          <pc:docMk/>
          <pc:sldMk cId="3613380005" sldId="417"/>
        </pc:sldMkLst>
      </pc:sldChg>
      <pc:sldChg chg="modSp del mod">
        <pc:chgData name="이희진" userId="a6c78be3-1919-42ff-99f0-60d5e2bb3f19" providerId="ADAL" clId="{F8159ABC-2F93-4E19-9B2C-D6FEE10A3428}" dt="2020-06-25T07:09:38.076" v="2748" actId="2696"/>
        <pc:sldMkLst>
          <pc:docMk/>
          <pc:sldMk cId="680212546" sldId="418"/>
        </pc:sldMkLst>
        <pc:spChg chg="mod">
          <ac:chgData name="이희진" userId="a6c78be3-1919-42ff-99f0-60d5e2bb3f19" providerId="ADAL" clId="{F8159ABC-2F93-4E19-9B2C-D6FEE10A3428}" dt="2020-06-25T07:07:20.490" v="2745" actId="20577"/>
          <ac:spMkLst>
            <pc:docMk/>
            <pc:sldMk cId="680212546" sldId="418"/>
            <ac:spMk id="7" creationId="{00000000-0000-0000-0000-000000000000}"/>
          </ac:spMkLst>
        </pc:spChg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917609892" sldId="418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787413105" sldId="419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4268478776" sldId="419"/>
        </pc:sldMkLst>
      </pc:sldChg>
      <pc:sldChg chg="modSp add mod">
        <pc:chgData name="이희진" userId="a6c78be3-1919-42ff-99f0-60d5e2bb3f19" providerId="ADAL" clId="{F8159ABC-2F93-4E19-9B2C-D6FEE10A3428}" dt="2020-06-25T07:16:55.556" v="2980"/>
        <pc:sldMkLst>
          <pc:docMk/>
          <pc:sldMk cId="268265896" sldId="420"/>
        </pc:sldMkLst>
        <pc:spChg chg="mod">
          <ac:chgData name="이희진" userId="a6c78be3-1919-42ff-99f0-60d5e2bb3f19" providerId="ADAL" clId="{F8159ABC-2F93-4E19-9B2C-D6FEE10A3428}" dt="2020-06-25T07:16:33.816" v="2937" actId="6549"/>
          <ac:spMkLst>
            <pc:docMk/>
            <pc:sldMk cId="268265896" sldId="420"/>
            <ac:spMk id="2" creationId="{00000000-0000-0000-0000-000000000000}"/>
          </ac:spMkLst>
        </pc:spChg>
        <pc:spChg chg="mod">
          <ac:chgData name="이희진" userId="a6c78be3-1919-42ff-99f0-60d5e2bb3f19" providerId="ADAL" clId="{F8159ABC-2F93-4E19-9B2C-D6FEE10A3428}" dt="2020-06-25T07:16:55.556" v="2980"/>
          <ac:spMkLst>
            <pc:docMk/>
            <pc:sldMk cId="268265896" sldId="420"/>
            <ac:spMk id="7" creationId="{00000000-0000-0000-0000-000000000000}"/>
          </ac:spMkLst>
        </pc:spChg>
      </pc:sldChg>
      <pc:sldChg chg="del">
        <pc:chgData name="이희진" userId="a6c78be3-1919-42ff-99f0-60d5e2bb3f19" providerId="ADAL" clId="{F8159ABC-2F93-4E19-9B2C-D6FEE10A3428}" dt="2020-06-25T07:12:34.310" v="2904" actId="2696"/>
        <pc:sldMkLst>
          <pc:docMk/>
          <pc:sldMk cId="1837550627" sldId="420"/>
        </pc:sldMkLst>
      </pc:sldChg>
      <pc:sldChg chg="del">
        <pc:chgData name="이희진" userId="a6c78be3-1919-42ff-99f0-60d5e2bb3f19" providerId="ADAL" clId="{F8159ABC-2F93-4E19-9B2C-D6FEE10A3428}" dt="2020-06-25T07:12:43.800" v="2906" actId="2696"/>
        <pc:sldMkLst>
          <pc:docMk/>
          <pc:sldMk cId="1294745238" sldId="421"/>
        </pc:sldMkLst>
      </pc:sldChg>
      <pc:sldChg chg="add">
        <pc:chgData name="이희진" userId="a6c78be3-1919-42ff-99f0-60d5e2bb3f19" providerId="ADAL" clId="{F8159ABC-2F93-4E19-9B2C-D6FEE10A3428}" dt="2020-06-25T07:12:46.693" v="2907"/>
        <pc:sldMkLst>
          <pc:docMk/>
          <pc:sldMk cId="2110573759" sldId="421"/>
        </pc:sldMkLst>
      </pc:sldChg>
      <pc:sldChg chg="addSp modSp mod modNotesTx">
        <pc:chgData name="이희진" userId="a6c78be3-1919-42ff-99f0-60d5e2bb3f19" providerId="ADAL" clId="{F8159ABC-2F93-4E19-9B2C-D6FEE10A3428}" dt="2020-06-25T06:38:36.130" v="1567" actId="1076"/>
        <pc:sldMkLst>
          <pc:docMk/>
          <pc:sldMk cId="3467261672" sldId="422"/>
        </pc:sldMkLst>
        <pc:spChg chg="mod">
          <ac:chgData name="이희진" userId="a6c78be3-1919-42ff-99f0-60d5e2bb3f19" providerId="ADAL" clId="{F8159ABC-2F93-4E19-9B2C-D6FEE10A3428}" dt="2020-06-25T06:38:31.221" v="1566" actId="6549"/>
          <ac:spMkLst>
            <pc:docMk/>
            <pc:sldMk cId="3467261672" sldId="422"/>
            <ac:spMk id="3" creationId="{00000000-0000-0000-0000-000000000000}"/>
          </ac:spMkLst>
        </pc:spChg>
        <pc:spChg chg="add mod">
          <ac:chgData name="이희진" userId="a6c78be3-1919-42ff-99f0-60d5e2bb3f19" providerId="ADAL" clId="{F8159ABC-2F93-4E19-9B2C-D6FEE10A3428}" dt="2020-06-25T06:38:36.130" v="1567" actId="1076"/>
          <ac:spMkLst>
            <pc:docMk/>
            <pc:sldMk cId="3467261672" sldId="422"/>
            <ac:spMk id="5" creationId="{EB4DBA08-4600-4208-8E51-4E89F5283313}"/>
          </ac:spMkLst>
        </pc:spChg>
        <pc:spChg chg="add mod">
          <ac:chgData name="이희진" userId="a6c78be3-1919-42ff-99f0-60d5e2bb3f19" providerId="ADAL" clId="{F8159ABC-2F93-4E19-9B2C-D6FEE10A3428}" dt="2020-06-25T06:37:17.842" v="1537" actId="1076"/>
          <ac:spMkLst>
            <pc:docMk/>
            <pc:sldMk cId="3467261672" sldId="422"/>
            <ac:spMk id="7" creationId="{FA33641F-D19D-4937-9151-CEEFF68A227A}"/>
          </ac:spMkLst>
        </pc:spChg>
        <pc:picChg chg="mod">
          <ac:chgData name="이희진" userId="a6c78be3-1919-42ff-99f0-60d5e2bb3f19" providerId="ADAL" clId="{F8159ABC-2F93-4E19-9B2C-D6FEE10A3428}" dt="2020-06-25T06:38:36.130" v="1567" actId="1076"/>
          <ac:picMkLst>
            <pc:docMk/>
            <pc:sldMk cId="3467261672" sldId="422"/>
            <ac:picMk id="4" creationId="{00000000-0000-0000-0000-000000000000}"/>
          </ac:picMkLst>
        </pc:picChg>
        <pc:picChg chg="add mod">
          <ac:chgData name="이희진" userId="a6c78be3-1919-42ff-99f0-60d5e2bb3f19" providerId="ADAL" clId="{F8159ABC-2F93-4E19-9B2C-D6FEE10A3428}" dt="2020-06-25T06:36:41.027" v="1507" actId="1076"/>
          <ac:picMkLst>
            <pc:docMk/>
            <pc:sldMk cId="3467261672" sldId="422"/>
            <ac:picMk id="6" creationId="{2A25D3FD-D592-44AF-AE25-833F74ED74F3}"/>
          </ac:picMkLst>
        </pc:picChg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607539859" sldId="424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834137238" sldId="424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50570290" sldId="425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953918956" sldId="425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897369823" sldId="426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828081356" sldId="426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098271747" sldId="427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3800706312" sldId="427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137912783" sldId="428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204633571" sldId="428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951929670" sldId="429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4140320506" sldId="429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937070775" sldId="430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843147161" sldId="430"/>
        </pc:sldMkLst>
      </pc:sldChg>
      <pc:sldChg chg="modSp del mod">
        <pc:chgData name="이희진" userId="a6c78be3-1919-42ff-99f0-60d5e2bb3f19" providerId="ADAL" clId="{F8159ABC-2F93-4E19-9B2C-D6FEE10A3428}" dt="2020-06-25T07:09:38.076" v="2748" actId="2696"/>
        <pc:sldMkLst>
          <pc:docMk/>
          <pc:sldMk cId="1284464520" sldId="431"/>
        </pc:sldMkLst>
        <pc:spChg chg="mod">
          <ac:chgData name="이희진" userId="a6c78be3-1919-42ff-99f0-60d5e2bb3f19" providerId="ADAL" clId="{F8159ABC-2F93-4E19-9B2C-D6FEE10A3428}" dt="2020-06-25T07:07:23.685" v="2747" actId="20577"/>
          <ac:spMkLst>
            <pc:docMk/>
            <pc:sldMk cId="1284464520" sldId="431"/>
            <ac:spMk id="7" creationId="{00000000-0000-0000-0000-000000000000}"/>
          </ac:spMkLst>
        </pc:spChg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958029711" sldId="431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664030673" sldId="432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577355266" sldId="432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007537887" sldId="433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321357939" sldId="433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418929072" sldId="434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638120288" sldId="434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40276370" sldId="435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166356718" sldId="435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667454508" sldId="436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462082319" sldId="436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174890" sldId="437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924286578" sldId="437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748950631" sldId="438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161061083" sldId="438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3485529450" sldId="439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4221020240" sldId="439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49233996" sldId="441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095534538" sldId="441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762609377" sldId="442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872768425" sldId="442"/>
        </pc:sldMkLst>
      </pc:sldChg>
      <pc:sldChg chg="addSp delSp modSp del mod">
        <pc:chgData name="이희진" userId="a6c78be3-1919-42ff-99f0-60d5e2bb3f19" providerId="ADAL" clId="{F8159ABC-2F93-4E19-9B2C-D6FEE10A3428}" dt="2020-06-25T07:09:38.076" v="2748" actId="2696"/>
        <pc:sldMkLst>
          <pc:docMk/>
          <pc:sldMk cId="1293236945" sldId="443"/>
        </pc:sldMkLst>
        <pc:spChg chg="mod">
          <ac:chgData name="이희진" userId="a6c78be3-1919-42ff-99f0-60d5e2bb3f19" providerId="ADAL" clId="{F8159ABC-2F93-4E19-9B2C-D6FEE10A3428}" dt="2020-06-23T04:28:02.621" v="1334" actId="6549"/>
          <ac:spMkLst>
            <pc:docMk/>
            <pc:sldMk cId="1293236945" sldId="443"/>
            <ac:spMk id="8" creationId="{00000000-0000-0000-0000-000000000000}"/>
          </ac:spMkLst>
        </pc:spChg>
        <pc:graphicFrameChg chg="add mod modGraphic">
          <ac:chgData name="이희진" userId="a6c78be3-1919-42ff-99f0-60d5e2bb3f19" providerId="ADAL" clId="{F8159ABC-2F93-4E19-9B2C-D6FEE10A3428}" dt="2020-06-23T04:27:49.930" v="1332" actId="14734"/>
          <ac:graphicFrameMkLst>
            <pc:docMk/>
            <pc:sldMk cId="1293236945" sldId="443"/>
            <ac:graphicFrameMk id="4" creationId="{81C9399F-0C86-449E-959E-E96D2B16A116}"/>
          </ac:graphicFrameMkLst>
        </pc:graphicFrameChg>
        <pc:picChg chg="del mod modCrop">
          <ac:chgData name="이희진" userId="a6c78be3-1919-42ff-99f0-60d5e2bb3f19" providerId="ADAL" clId="{F8159ABC-2F93-4E19-9B2C-D6FEE10A3428}" dt="2020-06-23T04:27:28.667" v="1312" actId="478"/>
          <ac:picMkLst>
            <pc:docMk/>
            <pc:sldMk cId="1293236945" sldId="443"/>
            <ac:picMk id="3" creationId="{00000000-0000-0000-0000-000000000000}"/>
          </ac:picMkLst>
        </pc:picChg>
      </pc:sldChg>
      <pc:sldChg chg="add del">
        <pc:chgData name="이희진" userId="a6c78be3-1919-42ff-99f0-60d5e2bb3f19" providerId="ADAL" clId="{F8159ABC-2F93-4E19-9B2C-D6FEE10A3428}" dt="2020-06-25T07:10:50.693" v="2782" actId="2696"/>
        <pc:sldMkLst>
          <pc:docMk/>
          <pc:sldMk cId="1378259924" sldId="443"/>
        </pc:sldMkLst>
      </pc:sldChg>
      <pc:sldChg chg="addSp modSp add mod modClrScheme chgLayout">
        <pc:chgData name="이희진" userId="a6c78be3-1919-42ff-99f0-60d5e2bb3f19" providerId="ADAL" clId="{F8159ABC-2F93-4E19-9B2C-D6FEE10A3428}" dt="2020-06-25T07:17:10.062" v="2982" actId="20577"/>
        <pc:sldMkLst>
          <pc:docMk/>
          <pc:sldMk cId="3562736875" sldId="443"/>
        </pc:sldMkLst>
        <pc:spChg chg="mod ord">
          <ac:chgData name="이희진" userId="a6c78be3-1919-42ff-99f0-60d5e2bb3f19" providerId="ADAL" clId="{F8159ABC-2F93-4E19-9B2C-D6FEE10A3428}" dt="2020-06-25T07:17:10.062" v="2982" actId="20577"/>
          <ac:spMkLst>
            <pc:docMk/>
            <pc:sldMk cId="3562736875" sldId="443"/>
            <ac:spMk id="2" creationId="{00000000-0000-0000-0000-000000000000}"/>
          </ac:spMkLst>
        </pc:spChg>
        <pc:spChg chg="add mod">
          <ac:chgData name="이희진" userId="a6c78be3-1919-42ff-99f0-60d5e2bb3f19" providerId="ADAL" clId="{F8159ABC-2F93-4E19-9B2C-D6FEE10A3428}" dt="2020-06-25T07:12:18.643" v="2903" actId="20577"/>
          <ac:spMkLst>
            <pc:docMk/>
            <pc:sldMk cId="3562736875" sldId="443"/>
            <ac:spMk id="3" creationId="{CF7C27EB-A12A-49E8-8E74-B47A08136BD9}"/>
          </ac:spMkLst>
        </pc:spChg>
        <pc:spChg chg="mod ord">
          <ac:chgData name="이희진" userId="a6c78be3-1919-42ff-99f0-60d5e2bb3f19" providerId="ADAL" clId="{F8159ABC-2F93-4E19-9B2C-D6FEE10A3428}" dt="2020-06-25T07:11:43.354" v="2787" actId="700"/>
          <ac:spMkLst>
            <pc:docMk/>
            <pc:sldMk cId="3562736875" sldId="443"/>
            <ac:spMk id="8" creationId="{00000000-0000-0000-0000-000000000000}"/>
          </ac:spMkLst>
        </pc:spChg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683854470" sldId="444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4216540965" sldId="444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323785015" sldId="445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828120583" sldId="445"/>
        </pc:sldMkLst>
      </pc:sldChg>
      <pc:sldChg chg="del">
        <pc:chgData name="이희진" userId="a6c78be3-1919-42ff-99f0-60d5e2bb3f19" providerId="ADAL" clId="{F8159ABC-2F93-4E19-9B2C-D6FEE10A3428}" dt="2020-06-25T07:12:34.310" v="2904" actId="2696"/>
        <pc:sldMkLst>
          <pc:docMk/>
          <pc:sldMk cId="2125972612" sldId="446"/>
        </pc:sldMkLst>
      </pc:sldChg>
      <pc:sldChg chg="modSp add mod">
        <pc:chgData name="이희진" userId="a6c78be3-1919-42ff-99f0-60d5e2bb3f19" providerId="ADAL" clId="{F8159ABC-2F93-4E19-9B2C-D6FEE10A3428}" dt="2020-06-25T07:16:43.170" v="2967" actId="6549"/>
        <pc:sldMkLst>
          <pc:docMk/>
          <pc:sldMk cId="4135799517" sldId="446"/>
        </pc:sldMkLst>
        <pc:spChg chg="mod">
          <ac:chgData name="이희진" userId="a6c78be3-1919-42ff-99f0-60d5e2bb3f19" providerId="ADAL" clId="{F8159ABC-2F93-4E19-9B2C-D6FEE10A3428}" dt="2020-06-25T07:16:39.762" v="2950"/>
          <ac:spMkLst>
            <pc:docMk/>
            <pc:sldMk cId="4135799517" sldId="446"/>
            <ac:spMk id="2" creationId="{00000000-0000-0000-0000-000000000000}"/>
          </ac:spMkLst>
        </pc:spChg>
        <pc:spChg chg="mod">
          <ac:chgData name="이희진" userId="a6c78be3-1919-42ff-99f0-60d5e2bb3f19" providerId="ADAL" clId="{F8159ABC-2F93-4E19-9B2C-D6FEE10A3428}" dt="2020-06-25T07:16:43.170" v="2967" actId="6549"/>
          <ac:spMkLst>
            <pc:docMk/>
            <pc:sldMk cId="4135799517" sldId="446"/>
            <ac:spMk id="7" creationId="{00000000-0000-0000-0000-000000000000}"/>
          </ac:spMkLst>
        </pc:spChg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826787832" sldId="447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1953352033" sldId="447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488797363" sldId="448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797269615" sldId="448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256531559" sldId="450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3739151293" sldId="450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401873683" sldId="451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2034949649" sldId="451"/>
        </pc:sldMkLst>
      </pc:sldChg>
      <pc:sldChg chg="del">
        <pc:chgData name="이희진" userId="a6c78be3-1919-42ff-99f0-60d5e2bb3f19" providerId="ADAL" clId="{F8159ABC-2F93-4E19-9B2C-D6FEE10A3428}" dt="2020-06-25T07:09:38.076" v="2748" actId="2696"/>
        <pc:sldMkLst>
          <pc:docMk/>
          <pc:sldMk cId="10733734" sldId="452"/>
        </pc:sldMkLst>
      </pc:sldChg>
      <pc:sldChg chg="add">
        <pc:chgData name="이희진" userId="a6c78be3-1919-42ff-99f0-60d5e2bb3f19" providerId="ADAL" clId="{F8159ABC-2F93-4E19-9B2C-D6FEE10A3428}" dt="2020-06-25T07:09:51.988" v="2751"/>
        <pc:sldMkLst>
          <pc:docMk/>
          <pc:sldMk cId="3459010807" sldId="452"/>
        </pc:sldMkLst>
      </pc:sldChg>
      <pc:sldChg chg="modSp new mod addCm delCm">
        <pc:chgData name="이희진" userId="a6c78be3-1919-42ff-99f0-60d5e2bb3f19" providerId="ADAL" clId="{F8159ABC-2F93-4E19-9B2C-D6FEE10A3428}" dt="2020-06-25T06:09:48.994" v="1335" actId="1592"/>
        <pc:sldMkLst>
          <pc:docMk/>
          <pc:sldMk cId="3805857045" sldId="454"/>
        </pc:sldMkLst>
        <pc:spChg chg="mod">
          <ac:chgData name="이희진" userId="a6c78be3-1919-42ff-99f0-60d5e2bb3f19" providerId="ADAL" clId="{F8159ABC-2F93-4E19-9B2C-D6FEE10A3428}" dt="2020-06-23T01:13:49.019" v="75"/>
          <ac:spMkLst>
            <pc:docMk/>
            <pc:sldMk cId="3805857045" sldId="454"/>
            <ac:spMk id="2" creationId="{5C1E929A-8041-4912-B390-0B570F838296}"/>
          </ac:spMkLst>
        </pc:spChg>
        <pc:spChg chg="mod">
          <ac:chgData name="이희진" userId="a6c78be3-1919-42ff-99f0-60d5e2bb3f19" providerId="ADAL" clId="{F8159ABC-2F93-4E19-9B2C-D6FEE10A3428}" dt="2020-06-23T02:04:54.299" v="637" actId="6549"/>
          <ac:spMkLst>
            <pc:docMk/>
            <pc:sldMk cId="3805857045" sldId="454"/>
            <ac:spMk id="3" creationId="{B124F70B-9491-4DFE-8CDC-6FB9F3267030}"/>
          </ac:spMkLst>
        </pc:spChg>
      </pc:sldChg>
      <pc:sldChg chg="addSp delSp modSp new del mod">
        <pc:chgData name="이희진" userId="a6c78be3-1919-42ff-99f0-60d5e2bb3f19" providerId="ADAL" clId="{F8159ABC-2F93-4E19-9B2C-D6FEE10A3428}" dt="2020-06-25T06:38:00.109" v="1545" actId="47"/>
        <pc:sldMkLst>
          <pc:docMk/>
          <pc:sldMk cId="3878469077" sldId="455"/>
        </pc:sldMkLst>
        <pc:spChg chg="mod">
          <ac:chgData name="이희진" userId="a6c78be3-1919-42ff-99f0-60d5e2bb3f19" providerId="ADAL" clId="{F8159ABC-2F93-4E19-9B2C-D6FEE10A3428}" dt="2020-06-25T06:11:07.428" v="1433" actId="6549"/>
          <ac:spMkLst>
            <pc:docMk/>
            <pc:sldMk cId="3878469077" sldId="455"/>
            <ac:spMk id="3" creationId="{93ECE9A9-88AD-44AD-9CA8-ED6C2CE21613}"/>
          </ac:spMkLst>
        </pc:spChg>
        <pc:picChg chg="add del mod">
          <ac:chgData name="이희진" userId="a6c78be3-1919-42ff-99f0-60d5e2bb3f19" providerId="ADAL" clId="{F8159ABC-2F93-4E19-9B2C-D6FEE10A3428}" dt="2020-06-25T06:37:43.652" v="1541" actId="21"/>
          <ac:picMkLst>
            <pc:docMk/>
            <pc:sldMk cId="3878469077" sldId="455"/>
            <ac:picMk id="4" creationId="{2E343961-E29F-48F8-A75C-0AF07455B801}"/>
          </ac:picMkLst>
        </pc:picChg>
      </pc:sldChg>
      <pc:sldChg chg="addSp delSp modSp add mod ord modClrScheme chgLayout">
        <pc:chgData name="이희진" userId="a6c78be3-1919-42ff-99f0-60d5e2bb3f19" providerId="ADAL" clId="{F8159ABC-2F93-4E19-9B2C-D6FEE10A3428}" dt="2020-06-25T06:56:11.161" v="2738" actId="1076"/>
        <pc:sldMkLst>
          <pc:docMk/>
          <pc:sldMk cId="3728344590" sldId="994"/>
        </pc:sldMkLst>
        <pc:spChg chg="add mod ord">
          <ac:chgData name="이희진" userId="a6c78be3-1919-42ff-99f0-60d5e2bb3f19" providerId="ADAL" clId="{F8159ABC-2F93-4E19-9B2C-D6FEE10A3428}" dt="2020-06-25T06:52:31.276" v="1906" actId="700"/>
          <ac:spMkLst>
            <pc:docMk/>
            <pc:sldMk cId="3728344590" sldId="994"/>
            <ac:spMk id="3" creationId="{1113E343-3ECA-4EF2-BA7B-2109AE5AD20C}"/>
          </ac:spMkLst>
        </pc:spChg>
        <pc:spChg chg="add del mod ord">
          <ac:chgData name="이희진" userId="a6c78be3-1919-42ff-99f0-60d5e2bb3f19" providerId="ADAL" clId="{F8159ABC-2F93-4E19-9B2C-D6FEE10A3428}" dt="2020-06-25T06:47:13.978" v="1894" actId="478"/>
          <ac:spMkLst>
            <pc:docMk/>
            <pc:sldMk cId="3728344590" sldId="994"/>
            <ac:spMk id="4" creationId="{135CB726-EE27-4E2E-A1BA-794F08E4F646}"/>
          </ac:spMkLst>
        </pc:spChg>
        <pc:spChg chg="add mod ord">
          <ac:chgData name="이희진" userId="a6c78be3-1919-42ff-99f0-60d5e2bb3f19" providerId="ADAL" clId="{F8159ABC-2F93-4E19-9B2C-D6FEE10A3428}" dt="2020-06-25T06:56:06.676" v="2736" actId="6549"/>
          <ac:spMkLst>
            <pc:docMk/>
            <pc:sldMk cId="3728344590" sldId="994"/>
            <ac:spMk id="6" creationId="{0A51D9E9-5FBE-4AB2-8184-A92E75E9FCD4}"/>
          </ac:spMkLst>
        </pc:spChg>
        <pc:picChg chg="del mod modCrop">
          <ac:chgData name="이희진" userId="a6c78be3-1919-42ff-99f0-60d5e2bb3f19" providerId="ADAL" clId="{F8159ABC-2F93-4E19-9B2C-D6FEE10A3428}" dt="2020-06-25T06:55:55.402" v="2732" actId="478"/>
          <ac:picMkLst>
            <pc:docMk/>
            <pc:sldMk cId="3728344590" sldId="994"/>
            <ac:picMk id="2" creationId="{00000000-0000-0000-0000-000000000000}"/>
          </ac:picMkLst>
        </pc:picChg>
        <pc:picChg chg="add mod ord">
          <ac:chgData name="이희진" userId="a6c78be3-1919-42ff-99f0-60d5e2bb3f19" providerId="ADAL" clId="{F8159ABC-2F93-4E19-9B2C-D6FEE10A3428}" dt="2020-06-25T06:56:11.161" v="2738" actId="1076"/>
          <ac:picMkLst>
            <pc:docMk/>
            <pc:sldMk cId="3728344590" sldId="994"/>
            <ac:picMk id="5" creationId="{6A52BB50-FD7D-4E31-AB99-BE1DE5CB5F01}"/>
          </ac:picMkLst>
        </pc:picChg>
      </pc:sldChg>
      <pc:sldChg chg="delSp modSp add del mod">
        <pc:chgData name="이희진" userId="a6c78be3-1919-42ff-99f0-60d5e2bb3f19" providerId="ADAL" clId="{F8159ABC-2F93-4E19-9B2C-D6FEE10A3428}" dt="2020-06-25T06:37:26.308" v="1538" actId="47"/>
        <pc:sldMkLst>
          <pc:docMk/>
          <pc:sldMk cId="2133626694" sldId="995"/>
        </pc:sldMkLst>
        <pc:spChg chg="del mod">
          <ac:chgData name="이희진" userId="a6c78be3-1919-42ff-99f0-60d5e2bb3f19" providerId="ADAL" clId="{F8159ABC-2F93-4E19-9B2C-D6FEE10A3428}" dt="2020-06-25T06:36:32.723" v="1505" actId="478"/>
          <ac:spMkLst>
            <pc:docMk/>
            <pc:sldMk cId="2133626694" sldId="995"/>
            <ac:spMk id="3" creationId="{00000000-0000-0000-0000-000000000000}"/>
          </ac:spMkLst>
        </pc:spChg>
        <pc:picChg chg="mod modCrop">
          <ac:chgData name="이희진" userId="a6c78be3-1919-42ff-99f0-60d5e2bb3f19" providerId="ADAL" clId="{F8159ABC-2F93-4E19-9B2C-D6FEE10A3428}" dt="2020-06-25T06:36:29.298" v="1504" actId="732"/>
          <ac:picMkLst>
            <pc:docMk/>
            <pc:sldMk cId="2133626694" sldId="995"/>
            <ac:picMk id="2" creationId="{00000000-0000-0000-0000-000000000000}"/>
          </ac:picMkLst>
        </pc:picChg>
      </pc:sldChg>
      <pc:sldChg chg="addSp delSp modSp new mod modClrScheme chgLayout">
        <pc:chgData name="이희진" userId="a6c78be3-1919-42ff-99f0-60d5e2bb3f19" providerId="ADAL" clId="{F8159ABC-2F93-4E19-9B2C-D6FEE10A3428}" dt="2020-06-25T07:10:15.898" v="2779" actId="113"/>
        <pc:sldMkLst>
          <pc:docMk/>
          <pc:sldMk cId="2382961183" sldId="995"/>
        </pc:sldMkLst>
        <pc:spChg chg="del">
          <ac:chgData name="이희진" userId="a6c78be3-1919-42ff-99f0-60d5e2bb3f19" providerId="ADAL" clId="{F8159ABC-2F93-4E19-9B2C-D6FEE10A3428}" dt="2020-06-25T07:09:46.683" v="2750" actId="700"/>
          <ac:spMkLst>
            <pc:docMk/>
            <pc:sldMk cId="2382961183" sldId="995"/>
            <ac:spMk id="2" creationId="{A1CA0CA2-F0F4-4474-B70E-9098AE7E7D31}"/>
          </ac:spMkLst>
        </pc:spChg>
        <pc:spChg chg="del">
          <ac:chgData name="이희진" userId="a6c78be3-1919-42ff-99f0-60d5e2bb3f19" providerId="ADAL" clId="{F8159ABC-2F93-4E19-9B2C-D6FEE10A3428}" dt="2020-06-25T07:09:46.683" v="2750" actId="700"/>
          <ac:spMkLst>
            <pc:docMk/>
            <pc:sldMk cId="2382961183" sldId="995"/>
            <ac:spMk id="3" creationId="{C66838E4-E473-4F40-8D3F-492D822EECEB}"/>
          </ac:spMkLst>
        </pc:spChg>
        <pc:spChg chg="add mod">
          <ac:chgData name="이희진" userId="a6c78be3-1919-42ff-99f0-60d5e2bb3f19" providerId="ADAL" clId="{F8159ABC-2F93-4E19-9B2C-D6FEE10A3428}" dt="2020-06-25T07:10:15.898" v="2779" actId="113"/>
          <ac:spMkLst>
            <pc:docMk/>
            <pc:sldMk cId="2382961183" sldId="995"/>
            <ac:spMk id="4" creationId="{FDC6775E-D864-44A9-B45C-46AA281CA83C}"/>
          </ac:spMkLst>
        </pc:spChg>
      </pc:sldChg>
      <pc:sldChg chg="add del">
        <pc:chgData name="이희진" userId="a6c78be3-1919-42ff-99f0-60d5e2bb3f19" providerId="ADAL" clId="{F8159ABC-2F93-4E19-9B2C-D6FEE10A3428}" dt="2020-06-25T06:41:50.359" v="1568" actId="47"/>
        <pc:sldMkLst>
          <pc:docMk/>
          <pc:sldMk cId="2811385886" sldId="996"/>
        </pc:sldMkLst>
      </pc:sldChg>
      <pc:sldChg chg="delSp modSp add del mod">
        <pc:chgData name="이희진" userId="a6c78be3-1919-42ff-99f0-60d5e2bb3f19" providerId="ADAL" clId="{F8159ABC-2F93-4E19-9B2C-D6FEE10A3428}" dt="2020-06-25T06:42:10.588" v="1574" actId="47"/>
        <pc:sldMkLst>
          <pc:docMk/>
          <pc:sldMk cId="3968134141" sldId="997"/>
        </pc:sldMkLst>
        <pc:picChg chg="del mod modCrop">
          <ac:chgData name="이희진" userId="a6c78be3-1919-42ff-99f0-60d5e2bb3f19" providerId="ADAL" clId="{F8159ABC-2F93-4E19-9B2C-D6FEE10A3428}" dt="2020-06-25T06:42:07.717" v="1572" actId="21"/>
          <ac:picMkLst>
            <pc:docMk/>
            <pc:sldMk cId="3968134141" sldId="997"/>
            <ac:picMk id="2" creationId="{00000000-0000-0000-0000-000000000000}"/>
          </ac:picMkLst>
        </pc:picChg>
      </pc:sldChg>
      <pc:sldMasterChg chg="delSldLayout">
        <pc:chgData name="이희진" userId="a6c78be3-1919-42ff-99f0-60d5e2bb3f19" providerId="ADAL" clId="{F8159ABC-2F93-4E19-9B2C-D6FEE10A3428}" dt="2020-06-25T06:42:10.588" v="1574" actId="47"/>
        <pc:sldMasterMkLst>
          <pc:docMk/>
          <pc:sldMasterMk cId="2297820236" sldId="2147483694"/>
        </pc:sldMasterMkLst>
        <pc:sldLayoutChg chg="del">
          <pc:chgData name="이희진" userId="a6c78be3-1919-42ff-99f0-60d5e2bb3f19" providerId="ADAL" clId="{F8159ABC-2F93-4E19-9B2C-D6FEE10A3428}" dt="2020-06-25T06:42:10.588" v="1574" actId="47"/>
          <pc:sldLayoutMkLst>
            <pc:docMk/>
            <pc:sldMasterMk cId="2297820236" sldId="2147483694"/>
            <pc:sldLayoutMk cId="4292705411" sldId="2147483702"/>
          </pc:sldLayoutMkLst>
        </pc:sldLayoutChg>
      </pc:sldMasterChg>
    </pc:docChg>
  </pc:docChgLst>
  <pc:docChgLst>
    <pc:chgData name="이희진" userId="a6c78be3-1919-42ff-99f0-60d5e2bb3f19" providerId="ADAL" clId="{6691E6E6-31AC-477D-BEC4-F1C3051A724B}"/>
    <pc:docChg chg="modSld">
      <pc:chgData name="이희진" userId="a6c78be3-1919-42ff-99f0-60d5e2bb3f19" providerId="ADAL" clId="{6691E6E6-31AC-477D-BEC4-F1C3051A724B}" dt="2020-06-29T04:41:32.824" v="3" actId="2166"/>
      <pc:docMkLst>
        <pc:docMk/>
      </pc:docMkLst>
      <pc:sldChg chg="modSp mod">
        <pc:chgData name="이희진" userId="a6c78be3-1919-42ff-99f0-60d5e2bb3f19" providerId="ADAL" clId="{6691E6E6-31AC-477D-BEC4-F1C3051A724B}" dt="2020-06-29T04:41:32.824" v="3" actId="2166"/>
        <pc:sldMkLst>
          <pc:docMk/>
          <pc:sldMk cId="3562736875" sldId="443"/>
        </pc:sldMkLst>
        <pc:graphicFrameChg chg="modGraphic">
          <ac:chgData name="이희진" userId="a6c78be3-1919-42ff-99f0-60d5e2bb3f19" providerId="ADAL" clId="{6691E6E6-31AC-477D-BEC4-F1C3051A724B}" dt="2020-06-29T04:41:32.824" v="3" actId="2166"/>
          <ac:graphicFrameMkLst>
            <pc:docMk/>
            <pc:sldMk cId="3562736875" sldId="443"/>
            <ac:graphicFrameMk id="4" creationId="{81C9399F-0C86-449E-959E-E96D2B16A116}"/>
          </ac:graphicFrameMkLst>
        </pc:graphicFrameChg>
      </pc:sldChg>
    </pc:docChg>
  </pc:docChgLst>
  <pc:docChgLst>
    <pc:chgData name="윤정환" userId="S::2160340101@student.kopo.ac.kr::4f3503ed-5fb2-4cd0-9981-3c7afe59c905" providerId="AD" clId="Web-{7A2AB99F-20EF-B000-EB21-A796CEFCC713}"/>
    <pc:docChg chg="modSld">
      <pc:chgData name="윤정환" userId="S::2160340101@student.kopo.ac.kr::4f3503ed-5fb2-4cd0-9981-3c7afe59c905" providerId="AD" clId="Web-{7A2AB99F-20EF-B000-EB21-A796CEFCC713}" dt="2021-03-30T00:30:51.543" v="9" actId="20577"/>
      <pc:docMkLst>
        <pc:docMk/>
      </pc:docMkLst>
      <pc:sldChg chg="modSp">
        <pc:chgData name="윤정환" userId="S::2160340101@student.kopo.ac.kr::4f3503ed-5fb2-4cd0-9981-3c7afe59c905" providerId="AD" clId="Web-{7A2AB99F-20EF-B000-EB21-A796CEFCC713}" dt="2021-03-30T00:30:51.543" v="9" actId="20577"/>
        <pc:sldMkLst>
          <pc:docMk/>
          <pc:sldMk cId="1841714194" sldId="391"/>
        </pc:sldMkLst>
        <pc:spChg chg="mod">
          <ac:chgData name="윤정환" userId="S::2160340101@student.kopo.ac.kr::4f3503ed-5fb2-4cd0-9981-3c7afe59c905" providerId="AD" clId="Web-{7A2AB99F-20EF-B000-EB21-A796CEFCC713}" dt="2021-03-30T00:30:51.543" v="9" actId="20577"/>
          <ac:spMkLst>
            <pc:docMk/>
            <pc:sldMk cId="1841714194" sldId="391"/>
            <ac:spMk id="3" creationId="{00000000-0000-0000-0000-000000000000}"/>
          </ac:spMkLst>
        </pc:spChg>
      </pc:sldChg>
      <pc:sldChg chg="modSp">
        <pc:chgData name="윤정환" userId="S::2160340101@student.kopo.ac.kr::4f3503ed-5fb2-4cd0-9981-3c7afe59c905" providerId="AD" clId="Web-{7A2AB99F-20EF-B000-EB21-A796CEFCC713}" dt="2021-03-30T00:30:48.902" v="6" actId="14100"/>
        <pc:sldMkLst>
          <pc:docMk/>
          <pc:sldMk cId="921141784" sldId="394"/>
        </pc:sldMkLst>
        <pc:picChg chg="mod">
          <ac:chgData name="윤정환" userId="S::2160340101@student.kopo.ac.kr::4f3503ed-5fb2-4cd0-9981-3c7afe59c905" providerId="AD" clId="Web-{7A2AB99F-20EF-B000-EB21-A796CEFCC713}" dt="2021-03-30T00:30:48.902" v="6" actId="14100"/>
          <ac:picMkLst>
            <pc:docMk/>
            <pc:sldMk cId="921141784" sldId="394"/>
            <ac:picMk id="3" creationId="{00000000-0000-0000-0000-000000000000}"/>
          </ac:picMkLst>
        </pc:picChg>
      </pc:sldChg>
    </pc:docChg>
  </pc:docChgLst>
  <pc:docChgLst>
    <pc:chgData name="박천호" userId="S::2060340016@office.kopo.ac.kr::c02e5278-a5fd-4fbe-a2cd-10e552dfd629" providerId="AD" clId="Web-{8FA671AD-C957-8AF5-65FC-85D7173E753E}"/>
    <pc:docChg chg="sldOrd">
      <pc:chgData name="박천호" userId="S::2060340016@office.kopo.ac.kr::c02e5278-a5fd-4fbe-a2cd-10e552dfd629" providerId="AD" clId="Web-{8FA671AD-C957-8AF5-65FC-85D7173E753E}" dt="2020-06-28T11:01:08.749" v="0"/>
      <pc:docMkLst>
        <pc:docMk/>
      </pc:docMkLst>
      <pc:sldChg chg="ord">
        <pc:chgData name="박천호" userId="S::2060340016@office.kopo.ac.kr::c02e5278-a5fd-4fbe-a2cd-10e552dfd629" providerId="AD" clId="Web-{8FA671AD-C957-8AF5-65FC-85D7173E753E}" dt="2020-06-28T11:01:08.749" v="0"/>
        <pc:sldMkLst>
          <pc:docMk/>
          <pc:sldMk cId="154971903" sldId="3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Shell</a:t>
            </a:r>
            <a:r>
              <a:rPr lang="ko-KR" altLang="en-US"/>
              <a:t> </a:t>
            </a:r>
            <a:r>
              <a:rPr lang="en-US" altLang="ko-KR"/>
              <a:t>-    </a:t>
            </a:r>
            <a:r>
              <a:rPr lang="ko-KR" altLang="en-US"/>
              <a:t>사용자가  </a:t>
            </a:r>
            <a:r>
              <a:rPr lang="en-US" altLang="ko-KR"/>
              <a:t>shell</a:t>
            </a:r>
            <a:r>
              <a:rPr lang="ko-KR" altLang="en-US"/>
              <a:t>을 통해서 커널에 명령을 내림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29" name="타원 28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823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  <p:sldLayoutId id="214748370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.ubuntu.com/BionicBeaver/ReleaseNot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00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6345705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리눅스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464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배포</a:t>
            </a:r>
            <a:r>
              <a:rPr lang="en-US" altLang="ko-KR"/>
              <a:t> </a:t>
            </a:r>
            <a:r>
              <a:rPr lang="ko-KR" altLang="en-US"/>
              <a:t>정책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85003"/>
            <a:ext cx="8918989" cy="6072997"/>
          </a:xfrm>
        </p:spPr>
        <p:txBody>
          <a:bodyPr>
            <a:normAutofit/>
          </a:bodyPr>
          <a:lstStyle/>
          <a:p>
            <a:r>
              <a:rPr lang="ko-KR" altLang="en-US"/>
              <a:t>리눅스는 무상으로 배포 운영</a:t>
            </a:r>
            <a:endParaRPr lang="en-US" altLang="ko-KR"/>
          </a:p>
          <a:p>
            <a:r>
              <a:rPr lang="ko-KR" altLang="en-US"/>
              <a:t>대표적인 리눅스 </a:t>
            </a:r>
            <a:r>
              <a:rPr lang="ko-KR" altLang="en-US" err="1"/>
              <a:t>배포판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유상 배포하는 리눅스</a:t>
            </a:r>
            <a:endParaRPr lang="en-US" altLang="ko-KR"/>
          </a:p>
          <a:p>
            <a:pPr lvl="1"/>
            <a:r>
              <a:rPr lang="ko-KR" altLang="en-US"/>
              <a:t>기업의 경우 유지보수와 패키지 추가 지원을 위하여 서비스 비용을 내고 사용</a:t>
            </a:r>
            <a:endParaRPr lang="en-US" altLang="ko-KR"/>
          </a:p>
          <a:p>
            <a:pPr lvl="1"/>
            <a:r>
              <a:rPr lang="en-US" altLang="ko-KR"/>
              <a:t>Ex) </a:t>
            </a:r>
            <a:r>
              <a:rPr lang="en-US" altLang="ko-KR" err="1"/>
              <a:t>Redhat</a:t>
            </a:r>
            <a:r>
              <a:rPr lang="en-US" altLang="ko-KR"/>
              <a:t> </a:t>
            </a:r>
            <a:r>
              <a:rPr lang="en-US" altLang="ko-KR" err="1"/>
              <a:t>linux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29"/>
          <a:stretch/>
        </p:blipFill>
        <p:spPr>
          <a:xfrm>
            <a:off x="2546775" y="2123855"/>
            <a:ext cx="4380548" cy="21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7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커널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커널의 구성</a:t>
            </a:r>
            <a:endParaRPr lang="en-US" altLang="ko-KR"/>
          </a:p>
          <a:p>
            <a:pPr lvl="1"/>
            <a:r>
              <a:rPr lang="ko-KR" altLang="en-US" sz="1600"/>
              <a:t>안정 버전</a:t>
            </a:r>
            <a:r>
              <a:rPr lang="en-US" altLang="ko-KR" sz="1600"/>
              <a:t>(stable version): </a:t>
            </a:r>
            <a:r>
              <a:rPr lang="ko-KR" altLang="en-US" sz="1600"/>
              <a:t>이미 검증된 개발 완료 코드로 구성</a:t>
            </a:r>
            <a:endParaRPr lang="en-US" altLang="ko-KR" sz="1600"/>
          </a:p>
          <a:p>
            <a:pPr lvl="1"/>
            <a:r>
              <a:rPr lang="ko-KR" altLang="en-US" sz="1600" err="1"/>
              <a:t>메인라인</a:t>
            </a:r>
            <a:r>
              <a:rPr lang="ko-KR" altLang="en-US" sz="1600"/>
              <a:t> 버전</a:t>
            </a:r>
            <a:r>
              <a:rPr lang="en-US" altLang="ko-KR" sz="1600"/>
              <a:t>(mainline version): </a:t>
            </a:r>
            <a:r>
              <a:rPr lang="ko-KR" altLang="en-US" sz="1600" err="1"/>
              <a:t>토르발스가</a:t>
            </a:r>
            <a:r>
              <a:rPr lang="ko-KR" altLang="en-US" sz="1600"/>
              <a:t> 개발 중인 버전</a:t>
            </a:r>
            <a:r>
              <a:rPr lang="en-US" altLang="ko-KR" sz="1600"/>
              <a:t>, </a:t>
            </a:r>
            <a:r>
              <a:rPr lang="ko-KR" altLang="en-US" sz="1600"/>
              <a:t>안정 버전이 나오기 전에 추가된 기능을 미리 접하고 싶을 때 사용</a:t>
            </a:r>
            <a:endParaRPr lang="en-US" altLang="ko-KR" sz="1600"/>
          </a:p>
          <a:p>
            <a:pPr lvl="1"/>
            <a:r>
              <a:rPr lang="ko-KR" altLang="en-US" sz="1600" err="1"/>
              <a:t>프리패치</a:t>
            </a:r>
            <a:r>
              <a:rPr lang="ko-KR" altLang="en-US" sz="1600"/>
              <a:t> 버전</a:t>
            </a:r>
            <a:r>
              <a:rPr lang="en-US" altLang="ko-KR" sz="1600"/>
              <a:t>(</a:t>
            </a:r>
            <a:r>
              <a:rPr lang="en-US" altLang="ko-KR" sz="1600" err="1"/>
              <a:t>prepatch</a:t>
            </a:r>
            <a:r>
              <a:rPr lang="en-US" altLang="ko-KR" sz="1600"/>
              <a:t> version): </a:t>
            </a:r>
            <a:r>
              <a:rPr lang="ko-KR" altLang="en-US" sz="1600"/>
              <a:t>안정 버전이 나오기 전에 추가된 기능을 미리 접하고 싶을 때 사용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/>
          </a:p>
          <a:p>
            <a:r>
              <a:rPr lang="ko-KR" altLang="en-US"/>
              <a:t>커널 버전 업그레이드</a:t>
            </a:r>
            <a:endParaRPr lang="en-US" altLang="ko-KR"/>
          </a:p>
          <a:p>
            <a:pPr lvl="1"/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5</a:t>
            </a:r>
            <a:r>
              <a:rPr lang="ko-KR" altLang="en-US" sz="1600"/>
              <a:t>월을 기준으로 안정화된 최신 커널은 </a:t>
            </a:r>
            <a:r>
              <a:rPr lang="en-US" altLang="ko-KR" sz="1600"/>
              <a:t>5.1.15 </a:t>
            </a:r>
            <a:r>
              <a:rPr lang="ko-KR" altLang="en-US" sz="1600"/>
              <a:t>버전</a:t>
            </a:r>
            <a:endParaRPr lang="en-US" altLang="ko-KR" sz="1600"/>
          </a:p>
          <a:p>
            <a:pPr lvl="1"/>
            <a:r>
              <a:rPr lang="ko-KR" altLang="en-US" sz="1600"/>
              <a:t>파일 이름에 붙은 숫자 </a:t>
            </a:r>
            <a:r>
              <a:rPr lang="en-US" altLang="ko-KR" sz="1600" b="1">
                <a:solidFill>
                  <a:srgbClr val="FF0000"/>
                </a:solidFill>
              </a:rPr>
              <a:t>5.1.15</a:t>
            </a:r>
            <a:r>
              <a:rPr lang="ko-KR" altLang="en-US" sz="1600" b="1">
                <a:solidFill>
                  <a:srgbClr val="FF0000"/>
                </a:solidFill>
              </a:rPr>
              <a:t>의 </a:t>
            </a:r>
            <a:r>
              <a:rPr lang="en-US" altLang="ko-KR" sz="1600" b="1">
                <a:solidFill>
                  <a:srgbClr val="FF0000"/>
                </a:solidFill>
              </a:rPr>
              <a:t>5</a:t>
            </a:r>
            <a:r>
              <a:rPr lang="ko-KR" altLang="en-US" sz="1600" b="1">
                <a:solidFill>
                  <a:srgbClr val="FF0000"/>
                </a:solidFill>
              </a:rPr>
              <a:t>는 </a:t>
            </a:r>
            <a:r>
              <a:rPr lang="ko-KR" altLang="en-US" sz="1600" b="1" err="1">
                <a:solidFill>
                  <a:srgbClr val="FF0000"/>
                </a:solidFill>
              </a:rPr>
              <a:t>주버전</a:t>
            </a:r>
            <a:r>
              <a:rPr lang="en-US" altLang="ko-KR" sz="1600"/>
              <a:t>(major version), </a:t>
            </a:r>
            <a:r>
              <a:rPr lang="en-US" altLang="ko-KR" sz="1600" b="1">
                <a:solidFill>
                  <a:srgbClr val="FF0000"/>
                </a:solidFill>
              </a:rPr>
              <a:t>1</a:t>
            </a:r>
            <a:r>
              <a:rPr lang="ko-KR" altLang="en-US" sz="1600" b="1">
                <a:solidFill>
                  <a:srgbClr val="FF0000"/>
                </a:solidFill>
              </a:rPr>
              <a:t>은 </a:t>
            </a:r>
            <a:r>
              <a:rPr lang="ko-KR" altLang="en-US" sz="1600" b="1" err="1">
                <a:solidFill>
                  <a:srgbClr val="FF0000"/>
                </a:solidFill>
              </a:rPr>
              <a:t>부버전</a:t>
            </a:r>
            <a:r>
              <a:rPr lang="en-US" altLang="ko-KR" sz="1600"/>
              <a:t>(minor version), </a:t>
            </a:r>
          </a:p>
          <a:p>
            <a:pPr marL="357188" lvl="1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 15</a:t>
            </a:r>
            <a:r>
              <a:rPr lang="ko-KR" altLang="en-US" sz="1600" b="1">
                <a:solidFill>
                  <a:srgbClr val="FF0000"/>
                </a:solidFill>
              </a:rPr>
              <a:t>는 패치 버전</a:t>
            </a:r>
            <a:r>
              <a:rPr lang="en-US" altLang="ko-KR" sz="1600"/>
              <a:t>(patch version)</a:t>
            </a:r>
            <a:r>
              <a:rPr lang="ko-KR" altLang="en-US" sz="1600"/>
              <a:t>을 의미</a:t>
            </a:r>
            <a:endParaRPr lang="en-US" altLang="ko-KR" sz="1600"/>
          </a:p>
          <a:p>
            <a:pPr lvl="1"/>
            <a:r>
              <a:rPr lang="ko-KR" altLang="en-US" sz="1600" err="1"/>
              <a:t>배포판에</a:t>
            </a:r>
            <a:r>
              <a:rPr lang="ko-KR" altLang="en-US" sz="1600"/>
              <a:t> 포함된 기본 커널을 사용자가 직접 최신 커널로 업그레이드할 수 있으며</a:t>
            </a:r>
            <a:r>
              <a:rPr lang="en-US" altLang="ko-KR" sz="1600"/>
              <a:t>,</a:t>
            </a:r>
            <a:r>
              <a:rPr lang="ko-KR" altLang="en-US" sz="1600"/>
              <a:t> ‘커널 업그레이드’ 또는 ‘커널 </a:t>
            </a:r>
            <a:r>
              <a:rPr lang="ko-KR" altLang="en-US" sz="1600" err="1"/>
              <a:t>컴파일’이라고</a:t>
            </a:r>
            <a:r>
              <a:rPr lang="ko-KR" altLang="en-US" sz="1600"/>
              <a:t> 함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725"/>
          <a:stretch/>
        </p:blipFill>
        <p:spPr>
          <a:xfrm>
            <a:off x="652565" y="5184195"/>
            <a:ext cx="7785865" cy="8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 </a:t>
            </a:r>
            <a:r>
              <a:rPr lang="ko-KR" altLang="en-US" err="1"/>
              <a:t>데비안</a:t>
            </a:r>
            <a:r>
              <a:rPr lang="ko-KR" altLang="en-US"/>
              <a:t> 리눅스와 우분투 리눅스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Autofit/>
          </a:bodyPr>
          <a:lstStyle/>
          <a:p>
            <a:r>
              <a:rPr lang="ko-KR" altLang="en-US" err="1"/>
              <a:t>데비안</a:t>
            </a:r>
            <a:r>
              <a:rPr lang="ko-KR" altLang="en-US"/>
              <a:t> 리눅스</a:t>
            </a:r>
            <a:endParaRPr lang="en-US" altLang="ko-KR"/>
          </a:p>
          <a:p>
            <a:pPr lvl="1"/>
            <a:r>
              <a:rPr lang="ko-KR" altLang="en-US" sz="1600"/>
              <a:t>유명한 리눅스 </a:t>
            </a:r>
            <a:r>
              <a:rPr lang="ko-KR" altLang="en-US" sz="1600" err="1"/>
              <a:t>배포판</a:t>
            </a:r>
            <a:r>
              <a:rPr lang="ko-KR" altLang="en-US" sz="1600"/>
              <a:t> 중 하나이며 </a:t>
            </a:r>
            <a:r>
              <a:rPr lang="en-US" altLang="ko-KR" sz="1600"/>
              <a:t>1993</a:t>
            </a:r>
            <a:r>
              <a:rPr lang="ko-KR" altLang="en-US" sz="1600"/>
              <a:t>년에 이언 머독</a:t>
            </a:r>
            <a:r>
              <a:rPr lang="en-US" altLang="ko-KR" sz="1600"/>
              <a:t>(Ian Murdock)</a:t>
            </a:r>
            <a:r>
              <a:rPr lang="ko-KR" altLang="en-US" sz="1600"/>
              <a:t>이 창시한 </a:t>
            </a:r>
            <a:r>
              <a:rPr lang="ko-KR" altLang="en-US" sz="1600" err="1"/>
              <a:t>데비안</a:t>
            </a:r>
            <a:r>
              <a:rPr lang="ko-KR" altLang="en-US" sz="1600"/>
              <a:t> 프로젝트</a:t>
            </a:r>
            <a:r>
              <a:rPr lang="en-US" altLang="ko-KR" sz="1600"/>
              <a:t>(</a:t>
            </a:r>
            <a:r>
              <a:rPr lang="en-US" altLang="ko-KR" sz="1600" err="1"/>
              <a:t>Debian</a:t>
            </a:r>
            <a:r>
              <a:rPr lang="en-US" altLang="ko-KR" sz="1600"/>
              <a:t> Project)</a:t>
            </a:r>
            <a:r>
              <a:rPr lang="ko-KR" altLang="en-US" sz="1600"/>
              <a:t>에서 제작</a:t>
            </a:r>
            <a:endParaRPr lang="en-US" altLang="ko-KR" sz="1600"/>
          </a:p>
          <a:p>
            <a:pPr lvl="1"/>
            <a:r>
              <a:rPr lang="ko-KR" altLang="en-US" sz="1600" err="1"/>
              <a:t>데비안</a:t>
            </a:r>
            <a:r>
              <a:rPr lang="ko-KR" altLang="en-US" sz="1600"/>
              <a:t> 리눅스의 정식 버전은 </a:t>
            </a:r>
            <a:r>
              <a:rPr lang="en-US" altLang="ko-KR" sz="1600"/>
              <a:t>1996</a:t>
            </a:r>
            <a:r>
              <a:rPr lang="ko-KR" altLang="en-US" sz="1600"/>
              <a:t>년 </a:t>
            </a:r>
            <a:r>
              <a:rPr lang="en-US" altLang="ko-KR" sz="1600"/>
              <a:t>1.1 </a:t>
            </a:r>
            <a:r>
              <a:rPr lang="ko-KR" altLang="en-US" sz="1600"/>
              <a:t>버전</a:t>
            </a:r>
            <a:r>
              <a:rPr lang="en-US" altLang="ko-KR" sz="1600"/>
              <a:t>(</a:t>
            </a:r>
            <a:r>
              <a:rPr lang="ko-KR" altLang="en-US" sz="1600"/>
              <a:t>코드명 </a:t>
            </a:r>
            <a:r>
              <a:rPr lang="en-US" altLang="ko-KR" sz="1600"/>
              <a:t>Buzz)</a:t>
            </a:r>
            <a:r>
              <a:rPr lang="ko-KR" altLang="en-US" sz="1600"/>
              <a:t>으로 시작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10 </a:t>
            </a:r>
            <a:r>
              <a:rPr lang="ko-KR" altLang="en-US" sz="1600"/>
              <a:t>버전 발표</a:t>
            </a:r>
            <a:endParaRPr lang="en-US" altLang="ko-KR" sz="1600"/>
          </a:p>
          <a:p>
            <a:pPr lvl="1"/>
            <a:r>
              <a:rPr lang="ko-KR" altLang="en-US" sz="1600"/>
              <a:t>패키지의 설치와 업그레이드가 상당히 단순하고 </a:t>
            </a:r>
            <a:r>
              <a:rPr lang="en-US" altLang="ko-KR" sz="1600"/>
              <a:t>apt </a:t>
            </a:r>
            <a:r>
              <a:rPr lang="ko-KR" altLang="en-US" sz="1600"/>
              <a:t>프로그램을 이용하여 소프트웨어 설치나 업데이트가 자동으로 진행됨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우분투 리눅스</a:t>
            </a:r>
            <a:endParaRPr lang="en-US" altLang="ko-KR"/>
          </a:p>
          <a:p>
            <a:pPr lvl="1"/>
            <a:r>
              <a:rPr lang="ko-KR" altLang="en-US" sz="1600" err="1"/>
              <a:t>데비안</a:t>
            </a:r>
            <a:r>
              <a:rPr lang="ko-KR" altLang="en-US" sz="1600"/>
              <a:t> 리눅스를 기초로 </a:t>
            </a:r>
            <a:r>
              <a:rPr lang="ko-KR" altLang="en-US" sz="1600" err="1"/>
              <a:t>유니티</a:t>
            </a:r>
            <a:r>
              <a:rPr lang="en-US" altLang="ko-KR" sz="1600"/>
              <a:t>(unity) </a:t>
            </a:r>
            <a:r>
              <a:rPr lang="ko-KR" altLang="en-US" sz="1600"/>
              <a:t>데스크톱 환경을 사용하는 리눅스 </a:t>
            </a:r>
            <a:r>
              <a:rPr lang="ko-KR" altLang="en-US" sz="1600" err="1"/>
              <a:t>배포판</a:t>
            </a:r>
            <a:endParaRPr lang="en-US" altLang="ko-KR" sz="1600"/>
          </a:p>
          <a:p>
            <a:pPr lvl="1"/>
            <a:r>
              <a:rPr lang="ko-KR" altLang="en-US" sz="1600"/>
              <a:t>첫 버전을 출시한 이후 계속 업그레이드됨</a:t>
            </a:r>
            <a:r>
              <a:rPr lang="en-US" altLang="ko-KR" sz="1600"/>
              <a:t>,</a:t>
            </a:r>
            <a:r>
              <a:rPr lang="ko-KR" altLang="en-US" sz="1600"/>
              <a:t> 인기 리눅스 </a:t>
            </a:r>
            <a:r>
              <a:rPr lang="ko-KR" altLang="en-US" sz="1600" err="1"/>
              <a:t>배포판</a:t>
            </a:r>
            <a:r>
              <a:rPr lang="ko-KR" altLang="en-US" sz="1600"/>
              <a:t> 중 하나</a:t>
            </a:r>
            <a:endParaRPr lang="en-US" altLang="ko-KR" sz="1600"/>
          </a:p>
          <a:p>
            <a:pPr lvl="1"/>
            <a:r>
              <a:rPr lang="ko-KR" altLang="en-US" sz="1600"/>
              <a:t>기본적으로 우분투 데스크톱과 우분투 서버를 배포</a:t>
            </a:r>
            <a:endParaRPr lang="en-US" altLang="ko-KR" sz="1600"/>
          </a:p>
          <a:p>
            <a:pPr lvl="1"/>
            <a:r>
              <a:rPr lang="ko-KR" altLang="en-US" sz="1600" err="1"/>
              <a:t>쿠분투</a:t>
            </a:r>
            <a:r>
              <a:rPr lang="en-US" altLang="ko-KR" sz="1600"/>
              <a:t>(</a:t>
            </a:r>
            <a:r>
              <a:rPr lang="en-US" altLang="ko-KR" sz="1600" err="1"/>
              <a:t>Kubuntu</a:t>
            </a:r>
            <a:r>
              <a:rPr lang="en-US" altLang="ko-KR" sz="1600"/>
              <a:t>), </a:t>
            </a:r>
            <a:r>
              <a:rPr lang="ko-KR" altLang="en-US" sz="1600"/>
              <a:t>우분투 </a:t>
            </a:r>
            <a:r>
              <a:rPr lang="ko-KR" altLang="en-US" sz="1600" err="1"/>
              <a:t>킬린</a:t>
            </a:r>
            <a:r>
              <a:rPr lang="en-US" altLang="ko-KR" sz="1600"/>
              <a:t>(Ubuntu </a:t>
            </a:r>
            <a:r>
              <a:rPr lang="en-US" altLang="ko-KR" sz="1600" err="1"/>
              <a:t>Kylin</a:t>
            </a:r>
            <a:r>
              <a:rPr lang="en-US" altLang="ko-KR" sz="1600"/>
              <a:t>), </a:t>
            </a:r>
            <a:r>
              <a:rPr lang="ko-KR" altLang="en-US" sz="1600" err="1"/>
              <a:t>루분투</a:t>
            </a:r>
            <a:r>
              <a:rPr lang="en-US" altLang="ko-KR" sz="1600"/>
              <a:t>(</a:t>
            </a:r>
            <a:r>
              <a:rPr lang="en-US" altLang="ko-KR" sz="1600" err="1"/>
              <a:t>Lubuntu</a:t>
            </a:r>
            <a:r>
              <a:rPr lang="en-US" altLang="ko-KR" sz="1600"/>
              <a:t>), </a:t>
            </a:r>
            <a:r>
              <a:rPr lang="ko-KR" altLang="en-US" sz="1600" err="1"/>
              <a:t>주분투</a:t>
            </a:r>
            <a:r>
              <a:rPr lang="en-US" altLang="ko-KR" sz="1600"/>
              <a:t>(</a:t>
            </a:r>
            <a:r>
              <a:rPr lang="en-US" altLang="ko-KR" sz="1600" err="1"/>
              <a:t>Xubuntu</a:t>
            </a:r>
            <a:r>
              <a:rPr lang="en-US" altLang="ko-KR" sz="1600"/>
              <a:t>) </a:t>
            </a:r>
            <a:r>
              <a:rPr lang="ko-KR" altLang="en-US" sz="1600"/>
              <a:t>등 다양한 </a:t>
            </a:r>
            <a:r>
              <a:rPr lang="ko-KR" altLang="en-US" sz="1600" err="1"/>
              <a:t>배포판</a:t>
            </a:r>
            <a:r>
              <a:rPr lang="ko-KR" altLang="en-US" sz="1600"/>
              <a:t> 개발</a:t>
            </a:r>
            <a:r>
              <a:rPr lang="en-US" altLang="ko-KR" sz="1600"/>
              <a:t>, </a:t>
            </a:r>
            <a:r>
              <a:rPr lang="ko-KR" altLang="en-US" sz="1600"/>
              <a:t>이를 통틀어 ‘우분투 </a:t>
            </a:r>
            <a:r>
              <a:rPr lang="ko-KR" altLang="en-US" sz="1600" err="1"/>
              <a:t>플레이버스</a:t>
            </a:r>
            <a:r>
              <a:rPr lang="en-US" altLang="ko-KR" sz="1600"/>
              <a:t>(Ubuntu </a:t>
            </a:r>
            <a:r>
              <a:rPr lang="en-US" altLang="ko-KR" sz="1600" err="1"/>
              <a:t>flavours</a:t>
            </a:r>
            <a:r>
              <a:rPr lang="en-US" altLang="ko-KR" sz="1600"/>
              <a:t>)’</a:t>
            </a:r>
            <a:r>
              <a:rPr lang="ko-KR" altLang="en-US" sz="1600"/>
              <a:t>라고 부름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20013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우분투 </a:t>
            </a:r>
            <a:r>
              <a:rPr lang="en-US" altLang="ko-KR"/>
              <a:t>18.04 LTS </a:t>
            </a:r>
            <a:r>
              <a:rPr lang="ko-KR" altLang="en-US"/>
              <a:t>설치에 필요한 하드웨어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우분투 리눅스 버전 주기</a:t>
            </a:r>
            <a:endParaRPr lang="en-US" altLang="ko-KR"/>
          </a:p>
          <a:p>
            <a:pPr lvl="1"/>
            <a:r>
              <a:rPr lang="ko-KR" altLang="en-US" sz="1600"/>
              <a:t>일반 버전은 약 </a:t>
            </a:r>
            <a:r>
              <a:rPr lang="en-US" altLang="ko-KR" sz="1600"/>
              <a:t>6</a:t>
            </a:r>
            <a:r>
              <a:rPr lang="ko-KR" altLang="en-US" sz="1600"/>
              <a:t>개월마다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LTS(</a:t>
            </a:r>
            <a:r>
              <a:rPr lang="ko-KR" altLang="en-US" sz="1600"/>
              <a:t>장기</a:t>
            </a:r>
            <a:r>
              <a:rPr lang="en-US" altLang="ko-KR" sz="1600"/>
              <a:t>, 5</a:t>
            </a:r>
            <a:r>
              <a:rPr lang="ko-KR" altLang="en-US" sz="1600"/>
              <a:t>년</a:t>
            </a:r>
            <a:r>
              <a:rPr lang="en-US" altLang="ko-KR" sz="1600"/>
              <a:t>) </a:t>
            </a:r>
            <a:r>
              <a:rPr lang="ko-KR" altLang="en-US" sz="1600"/>
              <a:t>버전은 </a:t>
            </a:r>
            <a:r>
              <a:rPr lang="en-US" altLang="ko-KR" sz="1600"/>
              <a:t>2</a:t>
            </a:r>
            <a:r>
              <a:rPr lang="ko-KR" altLang="en-US" sz="1600"/>
              <a:t>년마다 새로운 버전 발표</a:t>
            </a:r>
            <a:endParaRPr lang="en-US" altLang="ko-KR" sz="1600"/>
          </a:p>
          <a:p>
            <a:pPr lvl="1"/>
            <a:r>
              <a:rPr lang="en-US" altLang="ko-KR" sz="1600"/>
              <a:t>Ex)</a:t>
            </a:r>
            <a:r>
              <a:rPr lang="ko-KR" altLang="en-US" sz="1600"/>
              <a:t> 우분투 </a:t>
            </a:r>
            <a:r>
              <a:rPr lang="en-US" altLang="ko-KR" sz="1600"/>
              <a:t>15.10</a:t>
            </a:r>
            <a:r>
              <a:rPr lang="ko-KR" altLang="en-US" sz="1600"/>
              <a:t>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2015</a:t>
            </a:r>
            <a:r>
              <a:rPr lang="ko-KR" altLang="en-US" sz="1600"/>
              <a:t>년 </a:t>
            </a:r>
            <a:r>
              <a:rPr lang="en-US" altLang="ko-KR" sz="1600"/>
              <a:t>10</a:t>
            </a:r>
            <a:r>
              <a:rPr lang="ko-KR" altLang="en-US" sz="1600"/>
              <a:t>월에 발표한 일반 버전</a:t>
            </a:r>
            <a:r>
              <a:rPr lang="en-US" altLang="ko-KR" sz="1600"/>
              <a:t>, </a:t>
            </a:r>
          </a:p>
          <a:p>
            <a:pPr marL="357188" lvl="1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우분투 </a:t>
            </a:r>
            <a:r>
              <a:rPr lang="en-US" altLang="ko-KR" sz="1600"/>
              <a:t>18.04 LTS</a:t>
            </a:r>
            <a:r>
              <a:rPr lang="ko-KR" altLang="en-US" sz="1600"/>
              <a:t>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2018</a:t>
            </a:r>
            <a:r>
              <a:rPr lang="ko-KR" altLang="en-US" sz="1600"/>
              <a:t>년 </a:t>
            </a:r>
            <a:r>
              <a:rPr lang="en-US" altLang="ko-KR" sz="1600"/>
              <a:t>4</a:t>
            </a:r>
            <a:r>
              <a:rPr lang="ko-KR" altLang="en-US" sz="1600"/>
              <a:t>월에 발표한 장기 지원 버전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최소 혹은 권장 하드웨어 사양</a:t>
            </a:r>
            <a:endParaRPr lang="en-US" altLang="ko-KR"/>
          </a:p>
          <a:p>
            <a:pPr lvl="1"/>
            <a:r>
              <a:rPr lang="en-US" altLang="ko-KR" sz="1600"/>
              <a:t>CPU: 2GB </a:t>
            </a:r>
            <a:r>
              <a:rPr lang="ko-KR" altLang="en-US" sz="1600"/>
              <a:t>이상의 듀얼코어 프로세서</a:t>
            </a:r>
            <a:endParaRPr lang="en-US" altLang="ko-KR" sz="1600"/>
          </a:p>
          <a:p>
            <a:pPr lvl="1"/>
            <a:r>
              <a:rPr lang="ko-KR" altLang="en-US" sz="1600"/>
              <a:t>하드디스크의 여유 공간</a:t>
            </a:r>
            <a:r>
              <a:rPr lang="en-US" altLang="ko-KR" sz="1600"/>
              <a:t>: 25GB </a:t>
            </a:r>
            <a:r>
              <a:rPr lang="ko-KR" altLang="en-US" sz="1600"/>
              <a:t>이상</a:t>
            </a:r>
            <a:r>
              <a:rPr lang="en-US" altLang="ko-KR" sz="1600"/>
              <a:t>(</a:t>
            </a:r>
            <a:r>
              <a:rPr lang="ko-KR" altLang="en-US" sz="1600"/>
              <a:t>추가 설치에 따라서 달라질 수 있음</a:t>
            </a:r>
            <a:r>
              <a:rPr lang="en-US" altLang="ko-KR" sz="1600"/>
              <a:t>)</a:t>
            </a:r>
          </a:p>
          <a:p>
            <a:pPr lvl="1"/>
            <a:r>
              <a:rPr lang="ko-KR" altLang="en-US" sz="1600"/>
              <a:t>메모리</a:t>
            </a:r>
            <a:r>
              <a:rPr lang="en-US" altLang="ko-KR" sz="1600"/>
              <a:t>: 2GB </a:t>
            </a:r>
            <a:r>
              <a:rPr lang="ko-KR" altLang="en-US" sz="1600"/>
              <a:t>이상</a:t>
            </a:r>
            <a:endParaRPr lang="en-US" altLang="ko-KR" sz="1600"/>
          </a:p>
          <a:p>
            <a:pPr lvl="1"/>
            <a:r>
              <a:rPr lang="ko-KR" altLang="en-US" sz="1600"/>
              <a:t>그래픽 카드</a:t>
            </a:r>
            <a:r>
              <a:rPr lang="en-US" altLang="ko-KR" sz="1600"/>
              <a:t>: 1024×768 </a:t>
            </a:r>
            <a:r>
              <a:rPr lang="ko-KR" altLang="en-US" sz="1600"/>
              <a:t>이상의 해상도 지원</a:t>
            </a:r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6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우분투 </a:t>
            </a:r>
            <a:r>
              <a:rPr lang="en-US" altLang="ko-KR"/>
              <a:t>18.04 LTS</a:t>
            </a:r>
            <a:r>
              <a:rPr lang="ko-KR" altLang="en-US"/>
              <a:t>에서 사용되는 주요 패키지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패키지에 대한 세부 내용</a:t>
            </a:r>
            <a:endParaRPr lang="en-US" altLang="ko-KR"/>
          </a:p>
          <a:p>
            <a:pPr lvl="1"/>
            <a:r>
              <a:rPr lang="ko-KR" altLang="en-US" sz="1600"/>
              <a:t>우분투 프로젝트 위키 </a:t>
            </a:r>
            <a:r>
              <a:rPr lang="en-US" altLang="ko-KR" sz="1600">
                <a:hlinkClick r:id="rId2"/>
              </a:rPr>
              <a:t>https://wiki.ubuntu.com/BionicBeaver/ReleaseNotes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/>
          </a:p>
          <a:p>
            <a:r>
              <a:rPr lang="ko-KR" altLang="en-US"/>
              <a:t>우분투의 의미와 로고</a:t>
            </a:r>
            <a:endParaRPr lang="en-US" altLang="ko-KR"/>
          </a:p>
          <a:p>
            <a:pPr marL="93662" indent="0">
              <a:buNone/>
            </a:pPr>
            <a:r>
              <a:rPr lang="en-US" altLang="ko-KR" sz="1600">
                <a:solidFill>
                  <a:schemeClr val="accent5"/>
                </a:solidFill>
              </a:rPr>
              <a:t>                        </a:t>
            </a:r>
          </a:p>
          <a:p>
            <a:pPr marL="93662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                      </a:t>
            </a:r>
            <a:r>
              <a:rPr lang="en-US" altLang="ko-KR"/>
              <a:t>:</a:t>
            </a:r>
            <a:r>
              <a:rPr lang="en-US" altLang="ko-KR">
                <a:solidFill>
                  <a:schemeClr val="accent5"/>
                </a:solidFill>
              </a:rPr>
              <a:t> </a:t>
            </a:r>
            <a:r>
              <a:rPr lang="ko-KR" altLang="en-US" sz="1600"/>
              <a:t>‘</a:t>
            </a:r>
            <a:r>
              <a:rPr lang="en-US" altLang="ko-KR" sz="1600"/>
              <a:t>Ubuntu’</a:t>
            </a:r>
            <a:r>
              <a:rPr lang="ko-KR" altLang="en-US" sz="1600"/>
              <a:t>는 남아프리카 어느 부족의 말로</a:t>
            </a:r>
            <a:r>
              <a:rPr lang="en-US" altLang="ko-KR" sz="1600"/>
              <a:t>,</a:t>
            </a:r>
            <a:r>
              <a:rPr lang="ko-KR" altLang="en-US" sz="1600"/>
              <a:t> ‘너가 있으니 나도 있다’라는 뜻</a:t>
            </a:r>
            <a:endParaRPr lang="en-US" altLang="ko-KR" sz="1600"/>
          </a:p>
          <a:p>
            <a:pPr marL="357188" lvl="1" indent="0">
              <a:buNone/>
            </a:pPr>
            <a:endParaRPr lang="ko-KR" altLang="en-US" u="sng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708920"/>
            <a:ext cx="98095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 </a:t>
            </a:r>
            <a:r>
              <a:rPr lang="ko-KR" altLang="en-US" err="1"/>
              <a:t>가상머신의</a:t>
            </a:r>
            <a:r>
              <a:rPr lang="ko-KR" altLang="en-US"/>
              <a:t>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err="1"/>
              <a:t>가상머신</a:t>
            </a:r>
            <a:endParaRPr lang="en-US" altLang="ko-KR"/>
          </a:p>
          <a:p>
            <a:pPr lvl="1"/>
            <a:r>
              <a:rPr lang="en-US" altLang="ko-KR" sz="1600"/>
              <a:t>PC 1</a:t>
            </a:r>
            <a:r>
              <a:rPr lang="ko-KR" altLang="en-US" sz="1600"/>
              <a:t>대만으로 여러 대의 </a:t>
            </a:r>
            <a:r>
              <a:rPr lang="en-US" altLang="ko-KR" sz="1600"/>
              <a:t>PC</a:t>
            </a:r>
            <a:r>
              <a:rPr lang="ko-KR" altLang="en-US" sz="1600"/>
              <a:t>를 운영하는 것처럼 만드는 방법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(</a:t>
            </a:r>
            <a:r>
              <a:rPr lang="ko-KR" altLang="en-US" sz="1600" err="1"/>
              <a:t>가상머신</a:t>
            </a:r>
            <a:r>
              <a:rPr lang="ko-KR" altLang="en-US" sz="1600"/>
              <a:t> 소프트웨어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ko-KR" altLang="en-US" sz="1600" err="1"/>
              <a:t>가상머신</a:t>
            </a:r>
            <a:r>
              <a:rPr lang="ko-KR" altLang="en-US" sz="1600"/>
              <a:t> 프로그램이라 부름</a:t>
            </a:r>
            <a:r>
              <a:rPr lang="en-US" altLang="ko-KR" sz="1600"/>
              <a:t>)</a:t>
            </a:r>
          </a:p>
          <a:p>
            <a:pPr marL="357188" lvl="1" indent="0">
              <a:buNone/>
            </a:pPr>
            <a:endParaRPr lang="ko-KR" altLang="en-US" u="sng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950722"/>
            <a:ext cx="6649239" cy="3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3113965"/>
            <a:ext cx="4260533" cy="22802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 </a:t>
            </a:r>
            <a:r>
              <a:rPr lang="ko-KR" altLang="en-US" err="1"/>
              <a:t>가상머신</a:t>
            </a:r>
            <a:r>
              <a:rPr lang="ko-KR" altLang="en-US"/>
              <a:t> 소프트웨어의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err="1"/>
              <a:t>가상머신</a:t>
            </a:r>
            <a:r>
              <a:rPr lang="ko-KR" altLang="en-US"/>
              <a:t> 소프트웨어</a:t>
            </a:r>
            <a:endParaRPr lang="en-US" altLang="ko-KR"/>
          </a:p>
          <a:p>
            <a:pPr lvl="1"/>
            <a:r>
              <a:rPr lang="ko-KR" altLang="en-US" sz="1600"/>
              <a:t>컴퓨터에 설치된 운영체제</a:t>
            </a:r>
            <a:r>
              <a:rPr lang="en-US" altLang="ko-KR" sz="1600"/>
              <a:t>(</a:t>
            </a:r>
            <a:r>
              <a:rPr lang="ko-KR" altLang="en-US" sz="1600"/>
              <a:t>호스트 </a:t>
            </a:r>
            <a:r>
              <a:rPr lang="en-US" altLang="ko-KR" sz="1600"/>
              <a:t>OS) </a:t>
            </a:r>
            <a:r>
              <a:rPr lang="ko-KR" altLang="en-US" sz="1600"/>
              <a:t>안에 가상의 컴퓨터를 만들고 이 가상의 컴퓨터 안에 또 다른 운영체제</a:t>
            </a:r>
            <a:r>
              <a:rPr lang="en-US" altLang="ko-KR" sz="1600"/>
              <a:t>(</a:t>
            </a:r>
            <a:r>
              <a:rPr lang="ko-KR" altLang="en-US" sz="1600"/>
              <a:t>게스트 </a:t>
            </a:r>
            <a:r>
              <a:rPr lang="en-US" altLang="ko-KR" sz="1600"/>
              <a:t>OS)</a:t>
            </a:r>
            <a:r>
              <a:rPr lang="ko-KR" altLang="en-US" sz="1600"/>
              <a:t>를 설치</a:t>
            </a:r>
            <a:r>
              <a:rPr lang="en-US" altLang="ko-KR" sz="1600"/>
              <a:t>·</a:t>
            </a:r>
            <a:r>
              <a:rPr lang="ko-KR" altLang="en-US" sz="1600"/>
              <a:t>운영할 수 있도록 제작된 소프트웨어</a:t>
            </a:r>
            <a:endParaRPr lang="en-US" altLang="ko-KR" sz="1600"/>
          </a:p>
          <a:p>
            <a:pPr lvl="1"/>
            <a:r>
              <a:rPr lang="en-US" altLang="ko-KR" sz="1600"/>
              <a:t>PC</a:t>
            </a:r>
            <a:r>
              <a:rPr lang="ko-KR" altLang="en-US" sz="1600"/>
              <a:t>에 설치되어 있는 윈도우를 </a:t>
            </a:r>
            <a:r>
              <a:rPr lang="ko-KR" altLang="en-US" sz="1600" b="1">
                <a:solidFill>
                  <a:srgbClr val="FF0000"/>
                </a:solidFill>
              </a:rPr>
              <a:t>호스트 운영체제</a:t>
            </a:r>
            <a:r>
              <a:rPr lang="en-US" altLang="ko-KR" sz="1600"/>
              <a:t>(host operating system) </a:t>
            </a:r>
            <a:r>
              <a:rPr lang="ko-KR" altLang="en-US" sz="1600"/>
              <a:t>또는 </a:t>
            </a:r>
            <a:r>
              <a:rPr lang="ko-KR" altLang="en-US" sz="1600" b="1">
                <a:solidFill>
                  <a:srgbClr val="FF0000"/>
                </a:solidFill>
              </a:rPr>
              <a:t>호스트 </a:t>
            </a:r>
            <a:r>
              <a:rPr lang="en-US" altLang="ko-KR" sz="1600" b="1">
                <a:solidFill>
                  <a:srgbClr val="FF0000"/>
                </a:solidFill>
              </a:rPr>
              <a:t>OS</a:t>
            </a:r>
            <a:r>
              <a:rPr lang="en-US" altLang="ko-KR" sz="1600"/>
              <a:t>, </a:t>
            </a:r>
            <a:r>
              <a:rPr lang="ko-KR" altLang="en-US" sz="1600" err="1"/>
              <a:t>가상머신에</a:t>
            </a:r>
            <a:r>
              <a:rPr lang="ko-KR" altLang="en-US" sz="1600"/>
              <a:t> 설치한 운영체제를 </a:t>
            </a:r>
            <a:r>
              <a:rPr lang="ko-KR" altLang="en-US" sz="1600" b="1">
                <a:solidFill>
                  <a:srgbClr val="FF0000"/>
                </a:solidFill>
              </a:rPr>
              <a:t>게스트 운영체제</a:t>
            </a:r>
            <a:r>
              <a:rPr lang="en-US" altLang="ko-KR" sz="1600"/>
              <a:t>(guest operating system) </a:t>
            </a:r>
            <a:r>
              <a:rPr lang="ko-KR" altLang="en-US" sz="1600"/>
              <a:t>또는 </a:t>
            </a:r>
            <a:r>
              <a:rPr lang="ko-KR" altLang="en-US" sz="1600" b="1">
                <a:solidFill>
                  <a:srgbClr val="FF0000"/>
                </a:solidFill>
              </a:rPr>
              <a:t>게스트 </a:t>
            </a:r>
            <a:r>
              <a:rPr lang="en-US" altLang="ko-KR" sz="1600" b="1">
                <a:solidFill>
                  <a:srgbClr val="FF0000"/>
                </a:solidFill>
              </a:rPr>
              <a:t>OS</a:t>
            </a:r>
            <a:r>
              <a:rPr lang="ko-KR" altLang="en-US" sz="1600"/>
              <a:t>라고 함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일반적인 환경과의 비교</a:t>
            </a: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호스트 컴퓨터에는 윈도우가 설치되어 있고</a:t>
            </a:r>
            <a:r>
              <a:rPr lang="en-US" altLang="ko-KR" sz="1600"/>
              <a:t>, </a:t>
            </a:r>
            <a:r>
              <a:rPr lang="ko-KR" altLang="en-US" sz="1600"/>
              <a:t>기존에 설정된 </a:t>
            </a:r>
            <a:r>
              <a:rPr lang="en-US" altLang="ko-KR" sz="1600"/>
              <a:t>IP </a:t>
            </a:r>
            <a:r>
              <a:rPr lang="ko-KR" altLang="en-US" sz="1600"/>
              <a:t>주소를 이용하여 네트워크 카드를 통해 인터넷에 접속 가능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82060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6" y="561054"/>
            <a:ext cx="5158740" cy="45034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 </a:t>
            </a:r>
            <a:r>
              <a:rPr lang="ko-KR" altLang="en-US" err="1"/>
              <a:t>가상머신</a:t>
            </a:r>
            <a:r>
              <a:rPr lang="ko-KR" altLang="en-US"/>
              <a:t> 소프트웨어의 개념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ko-KR" altLang="en-US" err="1"/>
              <a:t>가상머신</a:t>
            </a:r>
            <a:r>
              <a:rPr lang="ko-KR" altLang="en-US"/>
              <a:t> 실습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 sz="1600" err="1"/>
              <a:t>가상머신</a:t>
            </a:r>
            <a:r>
              <a:rPr lang="en-US" altLang="ko-KR" sz="1600"/>
              <a:t>(</a:t>
            </a:r>
            <a:r>
              <a:rPr lang="ko-KR" altLang="en-US" sz="1600"/>
              <a:t>게스트 컴퓨터</a:t>
            </a:r>
            <a:r>
              <a:rPr lang="en-US" altLang="ko-KR" sz="1600"/>
              <a:t>) 3</a:t>
            </a:r>
            <a:r>
              <a:rPr lang="ko-KR" altLang="en-US" sz="1600"/>
              <a:t>대를 만들고 리눅스 </a:t>
            </a:r>
            <a:r>
              <a:rPr lang="en-US" altLang="ko-KR" sz="1600"/>
              <a:t>3</a:t>
            </a:r>
            <a:r>
              <a:rPr lang="ko-KR" altLang="en-US" sz="1600"/>
              <a:t>대 설치</a:t>
            </a:r>
            <a:endParaRPr lang="en-US" altLang="ko-KR" sz="1600"/>
          </a:p>
          <a:p>
            <a:pPr lvl="1"/>
            <a:r>
              <a:rPr lang="ko-KR" altLang="en-US" sz="1600" err="1"/>
              <a:t>가상머신</a:t>
            </a:r>
            <a:r>
              <a:rPr lang="ko-KR" altLang="en-US" sz="1600"/>
              <a:t> </a:t>
            </a:r>
            <a:r>
              <a:rPr lang="en-US" altLang="ko-KR" sz="1600"/>
              <a:t>3</a:t>
            </a:r>
            <a:r>
              <a:rPr lang="ko-KR" altLang="en-US" sz="1600"/>
              <a:t>대에는 가상 </a:t>
            </a:r>
            <a:r>
              <a:rPr lang="en-US" altLang="ko-KR" sz="1600"/>
              <a:t>IP </a:t>
            </a:r>
            <a:r>
              <a:rPr lang="ko-KR" altLang="en-US" sz="1600"/>
              <a:t>주소를 할당하고</a:t>
            </a:r>
            <a:r>
              <a:rPr lang="en-US" altLang="ko-KR" sz="1600"/>
              <a:t>, </a:t>
            </a:r>
            <a:r>
              <a:rPr lang="ko-KR" altLang="en-US" sz="1600"/>
              <a:t>가상 라우터를 통해 </a:t>
            </a:r>
            <a:r>
              <a:rPr lang="ko-KR" altLang="en-US" sz="1600" err="1"/>
              <a:t>가상머신</a:t>
            </a:r>
            <a:r>
              <a:rPr lang="ko-KR" altLang="en-US" sz="1600"/>
              <a:t> </a:t>
            </a:r>
            <a:r>
              <a:rPr lang="en-US" altLang="ko-KR" sz="1600"/>
              <a:t>3</a:t>
            </a:r>
            <a:r>
              <a:rPr lang="ko-KR" altLang="en-US" sz="1600"/>
              <a:t>대를 하나의 네트워크로 묶어 동일한 네트워크 환경으로 사용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→ 윈도우</a:t>
            </a:r>
            <a:r>
              <a:rPr lang="en-US" altLang="ko-KR" sz="1600"/>
              <a:t>(</a:t>
            </a:r>
            <a:r>
              <a:rPr lang="ko-KR" altLang="en-US" sz="1600"/>
              <a:t>호스트 </a:t>
            </a:r>
            <a:r>
              <a:rPr lang="en-US" altLang="ko-KR" sz="1600"/>
              <a:t>OS) 1</a:t>
            </a:r>
            <a:r>
              <a:rPr lang="ko-KR" altLang="en-US" sz="1600"/>
              <a:t>대와 리눅스 </a:t>
            </a:r>
            <a:r>
              <a:rPr lang="en-US" altLang="ko-KR" sz="1600"/>
              <a:t>3</a:t>
            </a:r>
            <a:r>
              <a:rPr lang="ko-KR" altLang="en-US" sz="1600"/>
              <a:t>대로 이루어진 환경이 만들어짐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54134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3-3 </a:t>
            </a:r>
            <a:r>
              <a:rPr lang="ko-KR" altLang="en-US"/>
              <a:t>가상머신</a:t>
            </a:r>
            <a:r>
              <a:rPr lang="en-US" altLang="ko-KR"/>
              <a:t> </a:t>
            </a:r>
            <a:r>
              <a:rPr lang="ko-KR" altLang="en-US"/>
              <a:t>사용의 장점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/>
              <a:t>컴퓨터 </a:t>
            </a:r>
            <a:r>
              <a:rPr lang="en-US" altLang="ko-KR"/>
              <a:t>1</a:t>
            </a:r>
            <a:r>
              <a:rPr lang="ko-KR" altLang="en-US"/>
              <a:t>대에 실무와 비슷한 네트워크 환경 구성</a:t>
            </a:r>
            <a:endParaRPr lang="en-US" altLang="ko-KR" b="0"/>
          </a:p>
          <a:p>
            <a:pPr lvl="1"/>
            <a:r>
              <a:rPr lang="ko-KR" altLang="en-US" sz="1600"/>
              <a:t>실무 환경에서 사용되는 각종 리눅스 네트워크 서버 기능을 컴퓨터 </a:t>
            </a:r>
            <a:r>
              <a:rPr lang="en-US" altLang="ko-KR" sz="1600"/>
              <a:t>1</a:t>
            </a:r>
            <a:r>
              <a:rPr lang="ko-KR" altLang="en-US" sz="1600"/>
              <a:t>대에 구축 가능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운영체제의 특정 시점을 저장하는 스냅숏 기능 </a:t>
            </a:r>
            <a:endParaRPr lang="en-US" altLang="ko-KR"/>
          </a:p>
          <a:p>
            <a:pPr lvl="1"/>
            <a:r>
              <a:rPr lang="ko-KR" altLang="en-US" sz="1600"/>
              <a:t>중요한 시점을 저장하는 기능</a:t>
            </a:r>
            <a:r>
              <a:rPr lang="en-US" altLang="ko-KR" sz="1600"/>
              <a:t>, </a:t>
            </a:r>
            <a:r>
              <a:rPr lang="ko-KR" altLang="en-US" sz="1600"/>
              <a:t>필요시 언제든 저장 시점으로 돌아갈 수 있음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여러 개의 하드웨어를 장착하여 테스트 가능</a:t>
            </a:r>
            <a:endParaRPr lang="en-US" altLang="ko-KR"/>
          </a:p>
          <a:p>
            <a:pPr lvl="1"/>
            <a:r>
              <a:rPr lang="ko-KR" altLang="en-US" sz="1600" err="1"/>
              <a:t>가상머신에서는</a:t>
            </a:r>
            <a:r>
              <a:rPr lang="ko-KR" altLang="en-US" sz="1600"/>
              <a:t> 사용자가 원하는 용량의 가상 하드디스크를 여러 개 장착 가능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현재 상태를 저장했다 추후에 이어서 작업하게 해주는 </a:t>
            </a:r>
            <a:r>
              <a:rPr lang="en-US" altLang="ko-KR"/>
              <a:t>Suspend </a:t>
            </a:r>
            <a:r>
              <a:rPr lang="ko-KR" altLang="en-US"/>
              <a:t>기능</a:t>
            </a:r>
            <a:endParaRPr lang="en-US" altLang="ko-KR"/>
          </a:p>
          <a:p>
            <a:pPr lvl="1"/>
            <a:r>
              <a:rPr lang="en-US" altLang="ko-KR" sz="1600"/>
              <a:t>Suspend(</a:t>
            </a:r>
            <a:r>
              <a:rPr lang="ko-KR" altLang="en-US" sz="1600"/>
              <a:t>일시 중지</a:t>
            </a:r>
            <a:r>
              <a:rPr lang="en-US" altLang="ko-KR" sz="1600"/>
              <a:t>) </a:t>
            </a:r>
            <a:r>
              <a:rPr lang="ko-KR" altLang="en-US" sz="1600"/>
              <a:t>기능을 이용하면 현재의 </a:t>
            </a:r>
            <a:r>
              <a:rPr lang="ko-KR" altLang="en-US" sz="1600" err="1"/>
              <a:t>가상머신</a:t>
            </a:r>
            <a:r>
              <a:rPr lang="ko-KR" altLang="en-US" sz="1600"/>
              <a:t> 상태를 그대로 보관하여 우선 종료하고</a:t>
            </a:r>
            <a:r>
              <a:rPr lang="en-US" altLang="ko-KR" sz="1600"/>
              <a:t>,</a:t>
            </a:r>
            <a:r>
              <a:rPr lang="ko-KR" altLang="en-US" sz="1600"/>
              <a:t> 추후에 </a:t>
            </a:r>
            <a:r>
              <a:rPr lang="ko-KR" altLang="en-US" sz="1600" err="1"/>
              <a:t>가상머신을</a:t>
            </a:r>
            <a:r>
              <a:rPr lang="ko-KR" altLang="en-US" sz="1600"/>
              <a:t> 다시 가동하여 </a:t>
            </a:r>
            <a:r>
              <a:rPr lang="en-US" altLang="ko-KR" sz="1600"/>
              <a:t>Suspend </a:t>
            </a:r>
            <a:r>
              <a:rPr lang="ko-KR" altLang="en-US" sz="1600"/>
              <a:t>상태부터 이어서 작업 가능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6826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3-3 </a:t>
            </a:r>
            <a:r>
              <a:rPr lang="ko-KR" altLang="en-US"/>
              <a:t>가상머신</a:t>
            </a:r>
            <a:r>
              <a:rPr lang="en-US" altLang="ko-KR"/>
              <a:t> </a:t>
            </a:r>
            <a:r>
              <a:rPr lang="ko-KR" altLang="en-US"/>
              <a:t>사용의 장점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ko-KR" altLang="en-US" err="1"/>
              <a:t>가상머신을</a:t>
            </a:r>
            <a:r>
              <a:rPr lang="ko-KR" altLang="en-US"/>
              <a:t> 사용하기에 적합한 경우</a:t>
            </a:r>
            <a:endParaRPr lang="en-US" altLang="ko-KR"/>
          </a:p>
          <a:p>
            <a:pPr lvl="1"/>
            <a:r>
              <a:rPr lang="ko-KR" altLang="en-US" sz="1600"/>
              <a:t>실무와 비슷한 네트워크 환경을 구성하여 여러 대의 서버를 구축하려 할 때</a:t>
            </a:r>
            <a:endParaRPr lang="en-US" altLang="ko-KR" sz="1600"/>
          </a:p>
          <a:p>
            <a:pPr lvl="1"/>
            <a:r>
              <a:rPr lang="ko-KR" altLang="en-US" sz="1600"/>
              <a:t>여러 가지 운영체제를 설치하여 학습하려 할 때</a:t>
            </a:r>
            <a:endParaRPr lang="en-US" altLang="ko-KR" sz="1600"/>
          </a:p>
          <a:p>
            <a:pPr lvl="1"/>
            <a:r>
              <a:rPr lang="ko-KR" altLang="en-US" sz="1600"/>
              <a:t>새로운 시스템을 도입하기 전에 테스트해보려 할 때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1357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8733B5-083B-42B8-BF3B-AC64ABA4C4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43735"/>
            <a:ext cx="7322758" cy="50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3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6775E-D864-44A9-B45C-46AA281CA83C}"/>
              </a:ext>
            </a:extLst>
          </p:cNvPr>
          <p:cNvSpPr txBox="1"/>
          <p:nvPr/>
        </p:nvSpPr>
        <p:spPr>
          <a:xfrm>
            <a:off x="2231740" y="2033845"/>
            <a:ext cx="423923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 b="1"/>
              <a:t>VMWare </a:t>
            </a:r>
            <a:r>
              <a:rPr lang="ko-KR" altLang="en-US" sz="3600" b="1"/>
              <a:t>설치 하기</a:t>
            </a:r>
          </a:p>
        </p:txBody>
      </p:sp>
    </p:spTree>
    <p:extLst>
      <p:ext uri="{BB962C8B-B14F-4D97-AF65-F5344CB8AC3E}">
        <p14:creationId xmlns:p14="http://schemas.microsoft.com/office/powerpoint/2010/main" val="238296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1C9399F-0C86-449E-959E-E96D2B16A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43424"/>
              </p:ext>
            </p:extLst>
          </p:nvPr>
        </p:nvGraphicFramePr>
        <p:xfrm>
          <a:off x="1421650" y="2168860"/>
          <a:ext cx="54271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418">
                  <a:extLst>
                    <a:ext uri="{9D8B030D-6E8A-4147-A177-3AD203B41FA5}">
                      <a16:colId xmlns:a16="http://schemas.microsoft.com/office/drawing/2014/main" val="223173304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81611957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1574942073"/>
                    </a:ext>
                  </a:extLst>
                </a:gridCol>
                <a:gridCol w="1278142">
                  <a:extLst>
                    <a:ext uri="{9D8B030D-6E8A-4147-A177-3AD203B41FA5}">
                      <a16:colId xmlns:a16="http://schemas.microsoft.com/office/drawing/2014/main" val="223762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Standalone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err="1"/>
                        <a:t>WebServer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WAS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주요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단일 통합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Web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server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WAS server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OS</a:t>
                      </a:r>
                      <a:r>
                        <a:rPr lang="ko-KR" altLang="en-US" sz="1400"/>
                        <a:t>종류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Ubuntu- 64bit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2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Ubuntu </a:t>
                      </a:r>
                      <a:r>
                        <a:rPr lang="ko-KR" altLang="en-US" sz="1400"/>
                        <a:t>종류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Ubuntu Desktop 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가상 머신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Standalone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Webserver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WAS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9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하드용량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20G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20G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2G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네트워크 유형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Use network address translation(NAT)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036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7C27EB-A12A-49E8-8E74-B47A08136BD9}"/>
              </a:ext>
            </a:extLst>
          </p:cNvPr>
          <p:cNvSpPr txBox="1"/>
          <p:nvPr/>
        </p:nvSpPr>
        <p:spPr>
          <a:xfrm>
            <a:off x="791580" y="1223755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처음엔 </a:t>
            </a:r>
            <a:r>
              <a:rPr lang="en-US" altLang="ko-KR"/>
              <a:t>standalone </a:t>
            </a:r>
            <a:r>
              <a:rPr lang="ko-KR" altLang="en-US"/>
              <a:t>하나만 생성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다른 서버들은 추후에 생성</a:t>
            </a:r>
          </a:p>
        </p:txBody>
      </p:sp>
    </p:spTree>
    <p:extLst>
      <p:ext uri="{BB962C8B-B14F-4D97-AF65-F5344CB8AC3E}">
        <p14:creationId xmlns:p14="http://schemas.microsoft.com/office/powerpoint/2010/main" val="356273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VMware Workstation Player </a:t>
            </a:r>
            <a:r>
              <a:rPr lang="ko-KR" altLang="en-US" sz="1600"/>
              <a:t>다운로드하기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1-1vmware </a:t>
            </a:r>
            <a:r>
              <a:rPr lang="ko-KR" altLang="en-US" sz="1600"/>
              <a:t>홈페이지</a:t>
            </a:r>
            <a:r>
              <a:rPr lang="en-US" altLang="ko-KR" sz="1600"/>
              <a:t>, download, </a:t>
            </a:r>
            <a:endParaRPr lang="en-US" altLang="ko-KR" sz="1200"/>
          </a:p>
          <a:p>
            <a:pPr marL="93662" indent="0">
              <a:buNone/>
            </a:pPr>
            <a:r>
              <a:rPr lang="en-US" altLang="ko-KR" sz="1200"/>
              <a:t>           </a:t>
            </a:r>
            <a:r>
              <a:rPr lang="en-US" altLang="ko-KR" sz="1600"/>
              <a:t>15.0.3 </a:t>
            </a:r>
            <a:r>
              <a:rPr lang="ko-KR" altLang="en-US" sz="1600"/>
              <a:t>버전 다운로드 </a:t>
            </a:r>
            <a:r>
              <a:rPr lang="en-US" altLang="ko-KR" sz="1600"/>
              <a:t>(15 </a:t>
            </a:r>
            <a:r>
              <a:rPr lang="ko-KR" altLang="en-US" sz="1600"/>
              <a:t>이후 버전이면 상관 없음</a:t>
            </a:r>
            <a:r>
              <a:rPr lang="en-US" altLang="ko-KR" sz="1600"/>
              <a:t>)</a:t>
            </a:r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설치 진행하기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설치 파일 더블클릭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17" b="45919"/>
          <a:stretch/>
        </p:blipFill>
        <p:spPr>
          <a:xfrm>
            <a:off x="836585" y="1803594"/>
            <a:ext cx="6667526" cy="23904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2" y="4452696"/>
            <a:ext cx="3308479" cy="23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2-2 </a:t>
            </a:r>
            <a:r>
              <a:rPr lang="ko-KR" altLang="en-US" sz="1600"/>
              <a:t>환영 메시지에서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ko-KR" altLang="en-US" sz="1600"/>
              <a:t>라이선스 동의 창에서 ‘</a:t>
            </a:r>
            <a:r>
              <a:rPr lang="en-US" altLang="ko-KR" sz="1600"/>
              <a:t>I accept the terms …’</a:t>
            </a:r>
            <a:r>
              <a:rPr lang="ko-KR" altLang="en-US" sz="1600"/>
              <a:t>에 체크 표시를 하고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33745"/>
            <a:ext cx="4262272" cy="337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"/>
          <a:stretch/>
        </p:blipFill>
        <p:spPr>
          <a:xfrm>
            <a:off x="836585" y="4854239"/>
            <a:ext cx="4071332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2-4 </a:t>
            </a:r>
            <a:r>
              <a:rPr lang="ko-KR" altLang="en-US" sz="1600"/>
              <a:t>설치 폴더 지정</a:t>
            </a:r>
            <a:r>
              <a:rPr lang="en-US" altLang="ko-KR" sz="1600"/>
              <a:t>, </a:t>
            </a:r>
            <a:r>
              <a:rPr lang="ko-KR" altLang="en-US" sz="1600"/>
              <a:t>기본 설정 그대로 두고 </a:t>
            </a:r>
            <a:r>
              <a:rPr lang="en-US" altLang="ko-KR" sz="1600"/>
              <a:t>&lt;Next&gt;</a:t>
            </a:r>
            <a:r>
              <a:rPr lang="ko-KR" altLang="en-US" sz="1600"/>
              <a:t>클릭</a:t>
            </a:r>
            <a:r>
              <a:rPr lang="en-US" altLang="ko-KR" sz="1600"/>
              <a:t>, </a:t>
            </a:r>
          </a:p>
          <a:p>
            <a:pPr marL="93662" indent="0">
              <a:buNone/>
            </a:pPr>
            <a:r>
              <a:rPr lang="en-US" altLang="ko-KR" sz="1600"/>
              <a:t>        ‘Enhanced Keyboard Driver…’</a:t>
            </a:r>
            <a:r>
              <a:rPr lang="ko-KR" altLang="en-US" sz="1600"/>
              <a:t>에는 체크 표시를 하지 않음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2-5 [User Experience Settings] </a:t>
            </a:r>
            <a:r>
              <a:rPr lang="ko-KR" altLang="en-US" sz="1600"/>
              <a:t>창에서는 체크 표시를 모두 없애고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3" y="1594316"/>
            <a:ext cx="4714286" cy="18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5"/>
          <a:stretch/>
        </p:blipFill>
        <p:spPr>
          <a:xfrm>
            <a:off x="935683" y="4442614"/>
            <a:ext cx="4714286" cy="19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8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2-6 [Shortcuts] </a:t>
            </a:r>
            <a:r>
              <a:rPr lang="ko-KR" altLang="en-US" sz="1600"/>
              <a:t>창에서는 디폴트로 두고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2-7 [Ready to install VMware Workstation 15 Player] </a:t>
            </a:r>
            <a:r>
              <a:rPr lang="ko-KR" altLang="en-US" sz="1600"/>
              <a:t>창에서 </a:t>
            </a:r>
            <a:r>
              <a:rPr lang="en-US" altLang="ko-KR" sz="1600"/>
              <a:t>&lt;Install&gt;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</a:t>
            </a:r>
            <a:r>
              <a:rPr lang="ko-KR" altLang="en-US" sz="1600"/>
              <a:t> </a:t>
            </a:r>
            <a:r>
              <a:rPr lang="en-US" altLang="ko-KR" sz="1600"/>
              <a:t>   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7" y="1118368"/>
            <a:ext cx="4230470" cy="1752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13" y="3220040"/>
            <a:ext cx="4241994" cy="32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6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2-8 </a:t>
            </a:r>
            <a:r>
              <a:rPr lang="ko-KR" altLang="en-US" sz="1600"/>
              <a:t>잠시 동안 설치 진행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2-9 [Completed the VMware Workstation 15 ~] </a:t>
            </a:r>
            <a:r>
              <a:rPr lang="ko-KR" altLang="en-US" sz="1600"/>
              <a:t>창에서 </a:t>
            </a:r>
            <a:r>
              <a:rPr lang="en-US" altLang="ko-KR" sz="1600"/>
              <a:t>&lt;Finish&gt; </a:t>
            </a:r>
            <a:r>
              <a:rPr lang="ko-KR" altLang="en-US" sz="1600"/>
              <a:t>클릭</a:t>
            </a:r>
            <a:r>
              <a:rPr lang="en-US" altLang="ko-KR" sz="1600"/>
              <a:t>,</a:t>
            </a:r>
            <a:r>
              <a:rPr lang="ko-KR" altLang="en-US" sz="1600"/>
              <a:t> 설치 종료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" y="1133745"/>
            <a:ext cx="3960440" cy="1768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" y="3186801"/>
            <a:ext cx="4455494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2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1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3. </a:t>
            </a:r>
            <a:r>
              <a:rPr lang="ko-KR" altLang="en-US" sz="1600"/>
              <a:t>설치 완료 후 실행하기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3-1 </a:t>
            </a:r>
            <a:r>
              <a:rPr lang="ko-KR" altLang="en-US" sz="1600"/>
              <a:t>바탕화면의 </a:t>
            </a:r>
            <a:r>
              <a:rPr lang="en-US" altLang="ko-KR" sz="1600"/>
              <a:t>VMware Workstation Player </a:t>
            </a:r>
            <a:r>
              <a:rPr lang="ko-KR" altLang="en-US" sz="1600"/>
              <a:t>아이콘 더블클릭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    </a:t>
            </a:r>
            <a:r>
              <a:rPr lang="ko-KR" altLang="en-US" sz="1600"/>
              <a:t>또는</a:t>
            </a:r>
            <a:r>
              <a:rPr lang="en-US" altLang="ko-KR" sz="1600"/>
              <a:t> </a:t>
            </a:r>
            <a:r>
              <a:rPr lang="ko-KR" altLang="en-US" sz="1600"/>
              <a:t>윈도우의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]-[VMware]-[VMware Workstation Player]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3-2 ‘Use VMware Workstation 15~’</a:t>
            </a:r>
            <a:r>
              <a:rPr lang="ko-KR" altLang="en-US" sz="1600"/>
              <a:t> 선택 후 </a:t>
            </a:r>
            <a:r>
              <a:rPr lang="en-US" altLang="ko-KR" sz="1600"/>
              <a:t>&lt;Continue&gt;</a:t>
            </a:r>
            <a:r>
              <a:rPr lang="ko-KR" altLang="en-US" sz="1600"/>
              <a:t> 클릭</a:t>
            </a:r>
            <a:r>
              <a:rPr lang="en-US" altLang="ko-KR" sz="1600"/>
              <a:t>, </a:t>
            </a:r>
          </a:p>
          <a:p>
            <a:pPr marL="93662" indent="0">
              <a:buNone/>
            </a:pPr>
            <a:r>
              <a:rPr lang="en-US" altLang="ko-KR" sz="1600"/>
              <a:t>          </a:t>
            </a:r>
            <a:r>
              <a:rPr lang="ko-KR" altLang="en-US" sz="1600"/>
              <a:t>마지막 화면에서 </a:t>
            </a:r>
            <a:r>
              <a:rPr lang="en-US" altLang="ko-KR" sz="1600"/>
              <a:t>&lt;Finish&gt; </a:t>
            </a:r>
            <a:r>
              <a:rPr lang="ko-KR" altLang="en-US" sz="1600"/>
              <a:t>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752335"/>
            <a:ext cx="980952" cy="1238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3969060"/>
            <a:ext cx="3554529" cy="2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2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1-1] VMware Workstation Player </a:t>
            </a:r>
            <a:r>
              <a:rPr lang="ko-KR" altLang="en-US"/>
              <a:t>설치하기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3-3 </a:t>
            </a:r>
            <a:r>
              <a:rPr lang="ko-KR" altLang="en-US" sz="1600"/>
              <a:t>오른쪽 위의 </a:t>
            </a:r>
            <a:r>
              <a:rPr lang="en-US" altLang="ko-KR" sz="1600"/>
              <a:t>X</a:t>
            </a:r>
            <a:r>
              <a:rPr lang="ko-KR" altLang="en-US" sz="1600"/>
              <a:t> 클릭하여 종료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en-US" altLang="ko-KR" sz="1600"/>
              <a:t>[Player]-[Exit]</a:t>
            </a:r>
            <a:r>
              <a:rPr lang="ko-KR" altLang="en-US" sz="1600"/>
              <a:t>를 선택하여 종료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223755"/>
            <a:ext cx="6666667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47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5-1 </a:t>
            </a:r>
            <a:r>
              <a:rPr lang="ko-KR" altLang="en-US" err="1"/>
              <a:t>가상머신의</a:t>
            </a:r>
            <a:r>
              <a:rPr lang="ko-KR" altLang="en-US"/>
              <a:t> 겉모양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18989" cy="5669958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altLang="ko-KR" sz="1700"/>
          </a:p>
          <a:p>
            <a:pPr lvl="1"/>
            <a:r>
              <a:rPr lang="en-US" altLang="ko-KR" sz="1700"/>
              <a:t>[</a:t>
            </a:r>
            <a:r>
              <a:rPr lang="ko-KR" altLang="en-US" sz="1700"/>
              <a:t>실습 </a:t>
            </a:r>
            <a:r>
              <a:rPr lang="en-US" altLang="ko-KR" sz="1700"/>
              <a:t>1-1]</a:t>
            </a:r>
            <a:r>
              <a:rPr lang="ko-KR" altLang="en-US" sz="1700"/>
              <a:t>을 진행하여 호스트 </a:t>
            </a:r>
            <a:r>
              <a:rPr lang="en-US" altLang="ko-KR" sz="1700"/>
              <a:t>OS(</a:t>
            </a:r>
            <a:r>
              <a:rPr lang="ko-KR" altLang="en-US" sz="1700"/>
              <a:t>윈도우</a:t>
            </a:r>
            <a:r>
              <a:rPr lang="en-US" altLang="ko-KR" sz="1700"/>
              <a:t>)</a:t>
            </a:r>
            <a:r>
              <a:rPr lang="ko-KR" altLang="en-US" sz="1700"/>
              <a:t>에 </a:t>
            </a:r>
            <a:r>
              <a:rPr lang="en-US" altLang="ko-KR" sz="1700"/>
              <a:t>VMware Workstation Player</a:t>
            </a:r>
            <a:r>
              <a:rPr lang="ko-KR" altLang="en-US" sz="1700"/>
              <a:t>를 설치한 상태</a:t>
            </a:r>
            <a:endParaRPr lang="en-US" altLang="ko-KR" sz="1700"/>
          </a:p>
          <a:p>
            <a:pPr lvl="1"/>
            <a:r>
              <a:rPr lang="ko-KR" altLang="en-US" sz="1700"/>
              <a:t>이제 </a:t>
            </a:r>
            <a:r>
              <a:rPr lang="en-US" altLang="ko-KR" sz="1700"/>
              <a:t>VMware Workstation Player</a:t>
            </a:r>
            <a:r>
              <a:rPr lang="ko-KR" altLang="en-US" sz="1700"/>
              <a:t>에 게스트 </a:t>
            </a:r>
            <a:r>
              <a:rPr lang="en-US" altLang="ko-KR" sz="1700"/>
              <a:t>OS</a:t>
            </a:r>
            <a:r>
              <a:rPr lang="ko-KR" altLang="en-US" sz="1700"/>
              <a:t>를 설치할 차례</a:t>
            </a:r>
            <a:endParaRPr lang="en-US" altLang="ko-KR" sz="17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r>
              <a:rPr lang="ko-KR" altLang="en-US" sz="1700" err="1"/>
              <a:t>가상머신의</a:t>
            </a:r>
            <a:r>
              <a:rPr lang="ko-KR" altLang="en-US" sz="1700"/>
              <a:t> 이름은 </a:t>
            </a:r>
            <a:r>
              <a:rPr lang="en-US" altLang="ko-KR" sz="1700"/>
              <a:t>Ubuntu Linux, </a:t>
            </a:r>
            <a:r>
              <a:rPr lang="ko-KR" altLang="en-US" sz="1700"/>
              <a:t>컴퓨터는 꺼져 있고</a:t>
            </a:r>
            <a:r>
              <a:rPr lang="en-US" altLang="ko-KR" sz="1700"/>
              <a:t>(Powered Off) </a:t>
            </a:r>
            <a:r>
              <a:rPr lang="ko-KR" altLang="en-US" sz="1700" err="1"/>
              <a:t>가상머신에</a:t>
            </a:r>
            <a:r>
              <a:rPr lang="ko-KR" altLang="en-US" sz="1700"/>
              <a:t> 설치할 게스트 </a:t>
            </a:r>
            <a:r>
              <a:rPr lang="en-US" altLang="ko-KR" sz="1700"/>
              <a:t>OS</a:t>
            </a:r>
            <a:r>
              <a:rPr lang="ko-KR" altLang="en-US" sz="1700"/>
              <a:t>는 </a:t>
            </a:r>
            <a:r>
              <a:rPr lang="en-US" altLang="ko-KR" sz="1700"/>
              <a:t>Ubuntu 64-bit</a:t>
            </a:r>
          </a:p>
          <a:p>
            <a:pPr lvl="1"/>
            <a:r>
              <a:rPr lang="en-US" altLang="ko-KR" sz="1700"/>
              <a:t>[Edit virtual machine settings]</a:t>
            </a:r>
            <a:r>
              <a:rPr lang="ko-KR" altLang="en-US" sz="1700"/>
              <a:t>를 클릭하면 </a:t>
            </a:r>
            <a:r>
              <a:rPr lang="ko-KR" altLang="en-US" sz="1700" err="1"/>
              <a:t>가상머신의</a:t>
            </a:r>
            <a:r>
              <a:rPr lang="ko-KR" altLang="en-US" sz="1700"/>
              <a:t> 하드웨어 환경 세부사항 확인 가능</a:t>
            </a:r>
            <a:endParaRPr lang="en-US" altLang="ko-KR" sz="17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2" b="6137"/>
          <a:stretch/>
        </p:blipFill>
        <p:spPr>
          <a:xfrm>
            <a:off x="729323" y="1699721"/>
            <a:ext cx="4526995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0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62672"/>
            <a:ext cx="7785100" cy="474662"/>
          </a:xfrm>
        </p:spPr>
        <p:txBody>
          <a:bodyPr/>
          <a:lstStyle/>
          <a:p>
            <a:r>
              <a:rPr lang="ko-KR" altLang="en-US"/>
              <a:t>강의 계획표</a:t>
            </a:r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51502151"/>
              </p:ext>
            </p:extLst>
          </p:nvPr>
        </p:nvGraphicFramePr>
        <p:xfrm>
          <a:off x="971600" y="986820"/>
          <a:ext cx="7497132" cy="488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9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7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주제</a:t>
                      </a:r>
                    </a:p>
                  </a:txBody>
                  <a:tcPr marL="113836" marR="11383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리눅스와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 err="1"/>
                        <a:t>가상머신</a:t>
                      </a:r>
                      <a:r>
                        <a:rPr lang="ko-KR" altLang="en-US" sz="1400" baseline="0"/>
                        <a:t> 개념 소개</a:t>
                      </a:r>
                      <a:r>
                        <a:rPr lang="en-US" altLang="ko-KR" sz="1400" baseline="0"/>
                        <a:t>,</a:t>
                      </a:r>
                      <a:r>
                        <a:rPr lang="ko-KR" altLang="en-US" sz="1400" baseline="0"/>
                        <a:t> </a:t>
                      </a:r>
                      <a:r>
                        <a:rPr lang="en-US" altLang="ko-KR" sz="1400" baseline="0"/>
                        <a:t>V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</a:rPr>
                        <a:t>Mw</a:t>
                      </a:r>
                      <a:r>
                        <a:rPr lang="en-US" altLang="ko-KR" sz="1400" baseline="0"/>
                        <a:t>are </a:t>
                      </a:r>
                      <a:r>
                        <a:rPr lang="ko-KR" altLang="en-US" sz="1400" baseline="0"/>
                        <a:t>설치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리눅스 설치 </a:t>
                      </a:r>
                      <a:r>
                        <a:rPr lang="en-US" altLang="ko-KR" sz="1400"/>
                        <a:t>(1)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리눅스 설치 </a:t>
                      </a:r>
                      <a:r>
                        <a:rPr lang="en-US" altLang="ko-KR" sz="1400"/>
                        <a:t>(2),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리눅스 기초 사용법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기본 명령어 다루기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시스템 설정</a:t>
                      </a:r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사용자와 파일 관리</a:t>
                      </a:r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프로그램과 설치 패키지 명령어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다루기</a:t>
                      </a:r>
                      <a:r>
                        <a:rPr lang="en-US" altLang="ko-KR" sz="1400" baseline="0"/>
                        <a:t>, </a:t>
                      </a:r>
                      <a:r>
                        <a:rPr lang="ko-KR" altLang="en-US" sz="1400" baseline="0"/>
                        <a:t>응급 복구 실습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쉘 프로그래밍</a:t>
                      </a:r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원격 접속 서버</a:t>
                      </a:r>
                      <a:r>
                        <a:rPr lang="en-US" altLang="ko-KR" sz="1400"/>
                        <a:t> 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웹 서버와 </a:t>
                      </a:r>
                      <a:r>
                        <a:rPr lang="en-US" altLang="ko-KR" sz="1400"/>
                        <a:t>FTP</a:t>
                      </a:r>
                      <a:r>
                        <a:rPr lang="ko-KR" altLang="en-US" sz="1400"/>
                        <a:t>서버</a:t>
                      </a:r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WAS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개념</a:t>
                      </a:r>
                      <a:r>
                        <a:rPr lang="en-US" altLang="ko-KR" sz="1400" baseline="0"/>
                        <a:t>, WAS</a:t>
                      </a:r>
                      <a:r>
                        <a:rPr lang="ko-KR" altLang="en-US" sz="1400" baseline="0"/>
                        <a:t>에 </a:t>
                      </a:r>
                      <a:r>
                        <a:rPr lang="en-US" altLang="ko-KR" sz="1400" baseline="0"/>
                        <a:t>App deploy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WEB-WAS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연동</a:t>
                      </a:r>
                      <a:endParaRPr lang="en-US" altLang="ko-KR" sz="1400" baseline="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8524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/>
                        <a:t>네트워크 기초</a:t>
                      </a:r>
                      <a:endParaRPr lang="en-US" altLang="ko-KR" sz="1400" baseline="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6819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13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/>
                        <a:t>NAT </a:t>
                      </a:r>
                      <a:r>
                        <a:rPr lang="ko-KR" altLang="en-US" sz="1400" baseline="0"/>
                        <a:t>설정</a:t>
                      </a:r>
                      <a:endParaRPr lang="en-US" altLang="ko-KR" sz="1400" baseline="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492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</a:t>
                      </a:r>
                      <a:endParaRPr lang="ko-KR" altLang="en-US" sz="140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/>
                        <a:t>클라우드</a:t>
                      </a:r>
                      <a:endParaRPr lang="en-US" altLang="ko-KR" sz="1400" baseline="0"/>
                    </a:p>
                  </a:txBody>
                  <a:tcPr marL="113836" marR="11383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51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2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5-1 </a:t>
            </a:r>
            <a:r>
              <a:rPr lang="ko-KR" altLang="en-US" err="1"/>
              <a:t>가상머신의</a:t>
            </a:r>
            <a:r>
              <a:rPr lang="ko-KR" altLang="en-US"/>
              <a:t> 겉모양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r>
              <a:rPr lang="en-US" altLang="ko-KR" sz="1600"/>
              <a:t>[Hardware] </a:t>
            </a:r>
            <a:r>
              <a:rPr lang="ko-KR" altLang="en-US" sz="1600"/>
              <a:t>탭에서 </a:t>
            </a:r>
            <a:r>
              <a:rPr lang="ko-KR" altLang="en-US" sz="1600" err="1"/>
              <a:t>가상머신에</a:t>
            </a:r>
            <a:r>
              <a:rPr lang="ko-KR" altLang="en-US" sz="1600"/>
              <a:t> 장착된 메모리</a:t>
            </a:r>
            <a:r>
              <a:rPr lang="en-US" altLang="ko-KR" sz="1600"/>
              <a:t>, CPU </a:t>
            </a:r>
            <a:r>
              <a:rPr lang="ko-KR" altLang="en-US" sz="1600"/>
              <a:t>개수</a:t>
            </a:r>
            <a:r>
              <a:rPr lang="en-US" altLang="ko-KR" sz="1600"/>
              <a:t>, </a:t>
            </a:r>
            <a:r>
              <a:rPr lang="ko-KR" altLang="en-US" sz="1600"/>
              <a:t>하드디스크</a:t>
            </a:r>
            <a:r>
              <a:rPr lang="en-US" altLang="ko-KR" sz="1600"/>
              <a:t>, CD/DVD, </a:t>
            </a:r>
            <a:r>
              <a:rPr lang="ko-KR" altLang="en-US" sz="1600"/>
              <a:t>플로피 디스크</a:t>
            </a:r>
            <a:r>
              <a:rPr lang="en-US" altLang="ko-KR" sz="1600"/>
              <a:t>, </a:t>
            </a:r>
            <a:r>
              <a:rPr lang="ko-KR" altLang="en-US" sz="1600"/>
              <a:t>네트워크 카드</a:t>
            </a:r>
            <a:r>
              <a:rPr lang="en-US" altLang="ko-KR" sz="1600"/>
              <a:t>, USB </a:t>
            </a:r>
            <a:r>
              <a:rPr lang="ko-KR" altLang="en-US" sz="1600"/>
              <a:t>장치</a:t>
            </a:r>
            <a:r>
              <a:rPr lang="en-US" altLang="ko-KR" sz="1600"/>
              <a:t>, </a:t>
            </a:r>
            <a:r>
              <a:rPr lang="ko-KR" altLang="en-US" sz="1600"/>
              <a:t>사운드 카드</a:t>
            </a:r>
            <a:r>
              <a:rPr lang="en-US" altLang="ko-KR" sz="1600"/>
              <a:t>, </a:t>
            </a:r>
            <a:r>
              <a:rPr lang="ko-KR" altLang="en-US" sz="1600"/>
              <a:t>프린터</a:t>
            </a:r>
            <a:r>
              <a:rPr lang="en-US" altLang="ko-KR" sz="1600"/>
              <a:t>, </a:t>
            </a:r>
            <a:r>
              <a:rPr lang="ko-KR" altLang="en-US" sz="1600"/>
              <a:t>모니터 등 가상의 하드웨어 장치 확인</a:t>
            </a:r>
            <a:endParaRPr lang="en-US" altLang="ko-KR" sz="1600"/>
          </a:p>
          <a:p>
            <a:pPr lvl="1"/>
            <a:r>
              <a:rPr lang="ko-KR" altLang="en-US" sz="1600" err="1"/>
              <a:t>가상머신에서</a:t>
            </a:r>
            <a:r>
              <a:rPr lang="ko-KR" altLang="en-US" sz="1600"/>
              <a:t> 사용할 메모리</a:t>
            </a:r>
            <a:r>
              <a:rPr lang="en-US" altLang="ko-KR" sz="1600"/>
              <a:t>(RAM)</a:t>
            </a:r>
            <a:r>
              <a:rPr lang="ko-KR" altLang="en-US" sz="1600"/>
              <a:t> </a:t>
            </a:r>
            <a:r>
              <a:rPr lang="en-US" altLang="ko-KR" sz="1600"/>
              <a:t>2GB</a:t>
            </a:r>
            <a:r>
              <a:rPr lang="ko-KR" altLang="en-US" sz="1600"/>
              <a:t> 설정 확인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→ ‘</a:t>
            </a:r>
            <a:r>
              <a:rPr lang="ko-KR" altLang="en-US" sz="1600" err="1"/>
              <a:t>가짜’라는</a:t>
            </a:r>
            <a:r>
              <a:rPr lang="ko-KR" altLang="en-US" sz="1600"/>
              <a:t> 점을 제외하면 완전한 컴퓨터와 마찬가지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0"/>
          <a:stretch/>
        </p:blipFill>
        <p:spPr>
          <a:xfrm>
            <a:off x="521550" y="1133744"/>
            <a:ext cx="4209683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5-2 </a:t>
            </a:r>
            <a:r>
              <a:rPr lang="ko-KR" altLang="en-US" err="1"/>
              <a:t>가상머신</a:t>
            </a:r>
            <a:r>
              <a:rPr lang="ko-KR" altLang="en-US"/>
              <a:t> 생성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r>
              <a:rPr lang="en-US" altLang="ko-KR"/>
              <a:t>VMware </a:t>
            </a:r>
            <a:r>
              <a:rPr lang="ko-KR" altLang="en-US"/>
              <a:t>프로그램으로 </a:t>
            </a:r>
            <a:r>
              <a:rPr lang="ko-KR" altLang="en-US" err="1"/>
              <a:t>가상머신</a:t>
            </a:r>
            <a:r>
              <a:rPr lang="ko-KR" altLang="en-US"/>
              <a:t> 생성</a:t>
            </a:r>
            <a:endParaRPr lang="en-US" altLang="ko-KR" b="0"/>
          </a:p>
          <a:p>
            <a:pPr lvl="1"/>
            <a:r>
              <a:rPr lang="ko-KR" altLang="en-US" sz="1600"/>
              <a:t>앞으로 만들 </a:t>
            </a:r>
            <a:r>
              <a:rPr lang="ko-KR" altLang="en-US" sz="1600" err="1"/>
              <a:t>가상머신은</a:t>
            </a:r>
            <a:r>
              <a:rPr lang="ko-KR" altLang="en-US" sz="1600"/>
              <a:t> *</a:t>
            </a:r>
            <a:r>
              <a:rPr lang="en-US" altLang="ko-KR" sz="1600"/>
              <a:t>.</a:t>
            </a:r>
            <a:r>
              <a:rPr lang="en-US" altLang="ko-KR" sz="1600" err="1"/>
              <a:t>vmdk</a:t>
            </a:r>
            <a:r>
              <a:rPr lang="ko-KR" altLang="en-US" sz="1600"/>
              <a:t>라는 확장명을 포함한 몇 개의 관련 파일로 존재</a:t>
            </a:r>
            <a:endParaRPr lang="en-US" altLang="ko-KR" sz="1600"/>
          </a:p>
          <a:p>
            <a:pPr lvl="1"/>
            <a:r>
              <a:rPr lang="ko-KR" altLang="en-US" sz="1600" err="1"/>
              <a:t>가상머신을</a:t>
            </a:r>
            <a:r>
              <a:rPr lang="ko-KR" altLang="en-US" sz="1600"/>
              <a:t> 생성할 때마다 각각의 </a:t>
            </a:r>
            <a:r>
              <a:rPr lang="ko-KR" altLang="en-US" sz="1600" err="1"/>
              <a:t>가상머신이</a:t>
            </a:r>
            <a:r>
              <a:rPr lang="ko-KR" altLang="en-US" sz="1600"/>
              <a:t> 지정한 폴더에 생성될 예정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78741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089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Server, Server(B), Client </a:t>
            </a:r>
            <a:r>
              <a:rPr lang="ko-KR" altLang="en-US" sz="1600"/>
              <a:t>폴더 생성하기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</a:t>
            </a:r>
            <a:r>
              <a:rPr lang="ko-KR" altLang="en-US" sz="1600"/>
              <a:t>여유 공간</a:t>
            </a:r>
            <a:r>
              <a:rPr lang="en-US" altLang="ko-KR" sz="1600"/>
              <a:t>(30GB </a:t>
            </a:r>
            <a:r>
              <a:rPr lang="ko-KR" altLang="en-US" sz="1600"/>
              <a:t>이상 권장</a:t>
            </a:r>
            <a:r>
              <a:rPr lang="en-US" altLang="ko-KR" sz="1600"/>
              <a:t>)</a:t>
            </a:r>
            <a:r>
              <a:rPr lang="ko-KR" altLang="en-US" sz="1600"/>
              <a:t>이 있는 드라이브에 </a:t>
            </a:r>
            <a:r>
              <a:rPr lang="en-US" altLang="ko-KR" sz="1600"/>
              <a:t>Linux </a:t>
            </a:r>
            <a:r>
              <a:rPr lang="ko-KR" altLang="en-US" sz="1600"/>
              <a:t>폴더 생성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그 아래에 </a:t>
            </a:r>
            <a:r>
              <a:rPr lang="en-US" altLang="ko-KR" sz="1600"/>
              <a:t>Server, Server(B), Client </a:t>
            </a:r>
            <a:r>
              <a:rPr lang="ko-KR" altLang="en-US" sz="1600"/>
              <a:t>폴더 추가 생성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Server </a:t>
            </a:r>
            <a:r>
              <a:rPr lang="ko-KR" altLang="en-US" sz="1600"/>
              <a:t>폴더에 </a:t>
            </a:r>
            <a:r>
              <a:rPr lang="ko-KR" altLang="en-US" sz="1600" err="1"/>
              <a:t>가상머신</a:t>
            </a:r>
            <a:r>
              <a:rPr lang="ko-KR" altLang="en-US" sz="1600"/>
              <a:t> 생성하기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Server</a:t>
            </a:r>
            <a:r>
              <a:rPr lang="ko-KR" altLang="en-US" sz="1600"/>
              <a:t>를 설치할 </a:t>
            </a:r>
            <a:r>
              <a:rPr lang="ko-KR" altLang="en-US" sz="1600" err="1"/>
              <a:t>가상머신을</a:t>
            </a:r>
            <a:r>
              <a:rPr lang="ko-KR" altLang="en-US" sz="1600"/>
              <a:t> </a:t>
            </a:r>
            <a:r>
              <a:rPr lang="en-US" altLang="ko-KR" sz="1600"/>
              <a:t>C:\Linux\Server </a:t>
            </a:r>
            <a:r>
              <a:rPr lang="ko-KR" altLang="en-US" sz="1600"/>
              <a:t>폴더에 생성한 후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작업 표시 줄의 </a:t>
            </a:r>
            <a:r>
              <a:rPr lang="en-US" altLang="ko-KR" sz="1600"/>
              <a:t>VMware Player </a:t>
            </a:r>
            <a:r>
              <a:rPr lang="ko-KR" altLang="en-US" sz="1600"/>
              <a:t>아이콘을 클릭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VMware</a:t>
            </a:r>
            <a:r>
              <a:rPr lang="ko-KR" altLang="en-US" sz="1600"/>
              <a:t> 실행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898830"/>
            <a:ext cx="2161905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500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 err="1"/>
              <a:t>가상머신을</a:t>
            </a:r>
            <a:r>
              <a:rPr lang="ko-KR" altLang="en-US" sz="1600"/>
              <a:t> 새로 만드는 방법 </a:t>
            </a:r>
            <a:r>
              <a:rPr lang="en-US" altLang="ko-KR" sz="1600"/>
              <a:t>3</a:t>
            </a:r>
            <a:r>
              <a:rPr lang="ko-KR" altLang="en-US" sz="1600"/>
              <a:t>가지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➊  </a:t>
            </a:r>
            <a:r>
              <a:rPr lang="en-US" altLang="ko-KR" sz="1600"/>
              <a:t>VMware </a:t>
            </a:r>
            <a:r>
              <a:rPr lang="ko-KR" altLang="en-US" sz="1600"/>
              <a:t>초기 화면에서 왼쪽의 </a:t>
            </a:r>
            <a:r>
              <a:rPr lang="en-US" altLang="ko-KR" sz="1600"/>
              <a:t>Home </a:t>
            </a:r>
            <a:r>
              <a:rPr lang="ko-KR" altLang="en-US" sz="1600"/>
              <a:t>아이콘을 선택한 후</a:t>
            </a:r>
            <a:r>
              <a:rPr lang="en-US" altLang="ko-KR" sz="1600"/>
              <a:t>,</a:t>
            </a:r>
            <a:r>
              <a:rPr lang="ko-KR" altLang="en-US" sz="1600"/>
              <a:t> 오른쪽 창의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     [Create a New Virtual Machine]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➋  VMware </a:t>
            </a:r>
            <a:r>
              <a:rPr lang="ko-KR" altLang="en-US" sz="1600"/>
              <a:t>메뉴에서 </a:t>
            </a:r>
            <a:r>
              <a:rPr lang="en-US" altLang="ko-KR" sz="1600"/>
              <a:t>[Player]-[File]-[New Virtual Machine]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 ➌  </a:t>
            </a:r>
            <a:r>
              <a:rPr lang="en-US" altLang="ko-KR" sz="1600"/>
              <a:t>VMware </a:t>
            </a:r>
            <a:r>
              <a:rPr lang="ko-KR" altLang="en-US" sz="1600"/>
              <a:t>초기 화면에서 왼쪽의 </a:t>
            </a:r>
            <a:r>
              <a:rPr lang="en-US" altLang="ko-KR" sz="1600"/>
              <a:t>Home </a:t>
            </a:r>
            <a:r>
              <a:rPr lang="ko-KR" altLang="en-US" sz="1600"/>
              <a:t>아이콘을 선택한 후 마우스 오른쪽 버튼 클릭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ko-KR" altLang="en-US" sz="1600"/>
              <a:t>              </a:t>
            </a:r>
            <a:r>
              <a:rPr lang="en-US" altLang="ko-KR" sz="1600"/>
              <a:t>[Create a View VM]</a:t>
            </a:r>
            <a:r>
              <a:rPr lang="ko-KR" altLang="en-US" sz="1600"/>
              <a:t> 선택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66403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2-3 [New Virtual Machine Wizard] </a:t>
            </a:r>
            <a:r>
              <a:rPr lang="ko-KR" altLang="en-US" sz="1600"/>
              <a:t>창에서 </a:t>
            </a:r>
            <a:r>
              <a:rPr lang="en-US" altLang="ko-KR" sz="1600"/>
              <a:t>‘I will install the operating system later.’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2-4 [Select a Guest Operating System] </a:t>
            </a:r>
            <a:r>
              <a:rPr lang="ko-KR" altLang="en-US" sz="1600"/>
              <a:t>창에서 ‘</a:t>
            </a:r>
            <a:r>
              <a:rPr lang="en-US" altLang="ko-KR" sz="1600"/>
              <a:t>Linux’</a:t>
            </a:r>
            <a:r>
              <a:rPr lang="ko-KR" altLang="en-US" sz="1600"/>
              <a:t>를 선택한 후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Version </a:t>
            </a:r>
            <a:r>
              <a:rPr lang="ko-KR" altLang="en-US" sz="1600"/>
              <a:t>부분의 </a:t>
            </a:r>
            <a:r>
              <a:rPr lang="ko-KR" altLang="en-US" sz="1600" err="1"/>
              <a:t>드롭다운</a:t>
            </a:r>
            <a:r>
              <a:rPr lang="ko-KR" altLang="en-US" sz="1600"/>
              <a:t> 리스트 중 ‘</a:t>
            </a:r>
            <a:r>
              <a:rPr lang="en-US" altLang="ko-KR" sz="1600"/>
              <a:t>Ubuntu 64-bit’</a:t>
            </a:r>
            <a:r>
              <a:rPr lang="ko-KR" altLang="en-US" sz="1600"/>
              <a:t>를 선택하고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3" y="1133745"/>
            <a:ext cx="3735415" cy="30197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4"/>
          <a:stretch/>
        </p:blipFill>
        <p:spPr>
          <a:xfrm>
            <a:off x="810083" y="4853030"/>
            <a:ext cx="3600400" cy="1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2-5 [Name the Virtual Machine] </a:t>
            </a:r>
            <a:r>
              <a:rPr lang="ko-KR" altLang="en-US" sz="1600"/>
              <a:t>창에서 </a:t>
            </a:r>
            <a:r>
              <a:rPr lang="en-US" altLang="ko-KR" sz="1600"/>
              <a:t>Virtual machine name</a:t>
            </a:r>
            <a:r>
              <a:rPr lang="ko-KR" altLang="en-US" sz="1600"/>
              <a:t>에 ‘</a:t>
            </a:r>
            <a:r>
              <a:rPr lang="en-US" altLang="ko-KR" sz="1600" b="1">
                <a:solidFill>
                  <a:srgbClr val="FF0000"/>
                </a:solidFill>
              </a:rPr>
              <a:t>Server</a:t>
            </a:r>
            <a:r>
              <a:rPr lang="en-US" altLang="ko-KR" sz="1600"/>
              <a:t>’</a:t>
            </a:r>
            <a:r>
              <a:rPr lang="ko-KR" altLang="en-US" sz="1600"/>
              <a:t>를 입력한 후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&lt;Browse&gt;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[</a:t>
            </a:r>
            <a:r>
              <a:rPr lang="ko-KR" altLang="en-US" sz="1600"/>
              <a:t>폴더 찾아보기</a:t>
            </a:r>
            <a:r>
              <a:rPr lang="en-US" altLang="ko-KR" sz="1600"/>
              <a:t>] </a:t>
            </a:r>
            <a:r>
              <a:rPr lang="ko-KR" altLang="en-US" sz="1600"/>
              <a:t>창이 나타나면 ‘</a:t>
            </a:r>
            <a:r>
              <a:rPr lang="en-US" altLang="ko-KR" sz="1600"/>
              <a:t>C:\Linux\Server’</a:t>
            </a:r>
            <a:r>
              <a:rPr lang="ko-KR" altLang="en-US" sz="1600"/>
              <a:t>를 선택하고 </a:t>
            </a:r>
            <a:r>
              <a:rPr lang="en-US" altLang="ko-KR" sz="1600"/>
              <a:t>&lt;</a:t>
            </a:r>
            <a:r>
              <a:rPr lang="ko-KR" altLang="en-US" sz="1600"/>
              <a:t>확인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 Location</a:t>
            </a:r>
            <a:r>
              <a:rPr lang="ko-KR" altLang="en-US" sz="1600"/>
              <a:t>에 ‘</a:t>
            </a:r>
            <a:r>
              <a:rPr lang="en-US" altLang="ko-KR" sz="1600"/>
              <a:t>C:\Linux\Server’</a:t>
            </a:r>
            <a:r>
              <a:rPr lang="ko-KR" altLang="en-US" sz="1600"/>
              <a:t>가 자동 입력되면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2-6 </a:t>
            </a:r>
            <a:r>
              <a:rPr lang="ko-KR" altLang="en-US" sz="1600"/>
              <a:t>디스크 용량은 그대로 두고 ‘</a:t>
            </a:r>
            <a:r>
              <a:rPr lang="en-US" altLang="ko-KR" sz="1600"/>
              <a:t>Store virtual disk as a single file’</a:t>
            </a:r>
            <a:r>
              <a:rPr lang="ko-KR" altLang="en-US" sz="1600"/>
              <a:t>을 선택한 후 </a:t>
            </a:r>
            <a:r>
              <a:rPr lang="en-US" altLang="ko-KR" sz="1600"/>
              <a:t>&lt;Next&gt;</a:t>
            </a:r>
            <a:r>
              <a:rPr lang="ko-KR" altLang="en-US" sz="1600"/>
              <a:t> 클릭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123856"/>
            <a:ext cx="3465385" cy="1748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1" y="4169581"/>
            <a:ext cx="3874213" cy="26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2-7 &lt;Finish&gt;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err="1"/>
              <a:t>가상머신</a:t>
            </a:r>
            <a:r>
              <a:rPr lang="ko-KR" altLang="en-US" sz="1600"/>
              <a:t> 생성 완료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 </a:t>
            </a:r>
            <a:r>
              <a:rPr lang="en-US" altLang="ko-KR" sz="1600"/>
              <a:t>   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133744"/>
            <a:ext cx="4557288" cy="3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6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생성된 </a:t>
            </a:r>
            <a:r>
              <a:rPr lang="ko-KR" altLang="en-US" sz="1600" err="1"/>
              <a:t>가상머신</a:t>
            </a:r>
            <a:r>
              <a:rPr lang="ko-KR" altLang="en-US" sz="1600"/>
              <a:t>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 err="1"/>
              <a:t>가상머신에</a:t>
            </a:r>
            <a:r>
              <a:rPr lang="ko-KR" altLang="en-US" sz="1600"/>
              <a:t> 장착된 부품을 확인하기 위해 </a:t>
            </a:r>
            <a:r>
              <a:rPr lang="en-US" altLang="ko-KR" sz="1600"/>
              <a:t>[Edit virtual machine settings]</a:t>
            </a:r>
            <a:r>
              <a:rPr lang="ko-KR" altLang="en-US" sz="1600"/>
              <a:t> 클릭</a:t>
            </a:r>
            <a:r>
              <a:rPr lang="en-US" altLang="ko-KR" sz="1600"/>
              <a:t>      </a:t>
            </a:r>
            <a:r>
              <a:rPr lang="ko-KR" altLang="en-US" sz="1600"/>
              <a:t> </a:t>
            </a:r>
            <a:r>
              <a:rPr lang="en-US" altLang="ko-KR" sz="1600"/>
              <a:t>         </a:t>
            </a: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4" y="1538790"/>
            <a:ext cx="61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메모리 할당량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메모리 할당량을 변경할 수도 있으나 일단은 </a:t>
            </a:r>
            <a:r>
              <a:rPr lang="en-US" altLang="ko-KR" sz="1600"/>
              <a:t>2048MB</a:t>
            </a:r>
            <a:r>
              <a:rPr lang="ko-KR" altLang="en-US" sz="1600"/>
              <a:t> 유지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4-2 CPU</a:t>
            </a:r>
            <a:r>
              <a:rPr lang="ko-KR" altLang="en-US" sz="1600"/>
              <a:t>를 여러 개 할당한다고 해도 </a:t>
            </a:r>
            <a:r>
              <a:rPr lang="ko-KR" altLang="en-US" sz="1600" err="1"/>
              <a:t>가상머신의</a:t>
            </a:r>
            <a:r>
              <a:rPr lang="ko-KR" altLang="en-US" sz="1600"/>
              <a:t> 성능에는 큰 의미가 없으니 </a:t>
            </a:r>
            <a:r>
              <a:rPr lang="en-US" altLang="ko-KR" sz="1600"/>
              <a:t>1</a:t>
            </a:r>
            <a:r>
              <a:rPr lang="ko-KR" altLang="en-US" sz="1600"/>
              <a:t>로 유지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5" y="4194085"/>
            <a:ext cx="6444287" cy="2300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0" y="1493785"/>
            <a:ext cx="6439352" cy="23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4-3 </a:t>
            </a:r>
            <a:r>
              <a:rPr lang="ko-KR" altLang="en-US" sz="1600"/>
              <a:t>리눅스 실습에는 </a:t>
            </a:r>
            <a:r>
              <a:rPr lang="en-US" altLang="ko-KR" sz="1600"/>
              <a:t>20GB</a:t>
            </a:r>
            <a:r>
              <a:rPr lang="ko-KR" altLang="en-US" sz="1600"/>
              <a:t>면 충분</a:t>
            </a:r>
            <a:r>
              <a:rPr lang="en-US" altLang="ko-KR" sz="1600"/>
              <a:t>, </a:t>
            </a:r>
            <a:r>
              <a:rPr lang="ko-KR" altLang="en-US" sz="1600"/>
              <a:t>하드디스크에 아무것도 설치되지 않아 </a:t>
            </a:r>
            <a:r>
              <a:rPr lang="en-US" altLang="ko-KR" sz="1600"/>
              <a:t>2~3MB</a:t>
            </a:r>
            <a:r>
              <a:rPr lang="ko-KR" altLang="en-US" sz="1600"/>
              <a:t>만 사용됨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4-4 Device status</a:t>
            </a:r>
            <a:r>
              <a:rPr lang="ko-KR" altLang="en-US" sz="1600"/>
              <a:t>의 ‘</a:t>
            </a:r>
            <a:r>
              <a:rPr lang="en-US" altLang="ko-KR" sz="1600"/>
              <a:t>Connect at power on’</a:t>
            </a:r>
            <a:r>
              <a:rPr lang="ko-KR" altLang="en-US" sz="1600"/>
              <a:t>에 체크 표시</a:t>
            </a:r>
            <a:r>
              <a:rPr lang="en-US" altLang="ko-KR" sz="1600"/>
              <a:t>         </a:t>
            </a:r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1" y="1101565"/>
            <a:ext cx="6120680" cy="2470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8" y="3886110"/>
            <a:ext cx="6132943" cy="26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E929A-8041-4912-B390-0B570F8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4F70B-9491-4DFE-8CDC-6FB9F32670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ko-KR"/>
              <a:t>Linux</a:t>
            </a:r>
          </a:p>
          <a:p>
            <a:pPr lvl="1"/>
            <a:r>
              <a:rPr lang="en-US" altLang="ko-KR"/>
              <a:t>Ubuntu</a:t>
            </a:r>
            <a:r>
              <a:rPr lang="ko-KR" altLang="ko-KR"/>
              <a:t>의 이해</a:t>
            </a:r>
          </a:p>
          <a:p>
            <a:pPr lvl="1"/>
            <a:r>
              <a:rPr lang="ko-KR" altLang="en-US"/>
              <a:t>기본</a:t>
            </a:r>
            <a:r>
              <a:rPr lang="en-US" altLang="ko-KR"/>
              <a:t> </a:t>
            </a:r>
            <a:r>
              <a:rPr lang="ko-KR" altLang="en-US"/>
              <a:t>명령어</a:t>
            </a:r>
            <a:endParaRPr lang="en-US" altLang="ko-KR"/>
          </a:p>
          <a:p>
            <a:r>
              <a:rPr lang="ko-KR" altLang="ko-KR"/>
              <a:t>쉘 프로그래밍</a:t>
            </a:r>
          </a:p>
          <a:p>
            <a:r>
              <a:rPr lang="ko-KR" altLang="en-US"/>
              <a:t>운영 서버 구축</a:t>
            </a:r>
            <a:endParaRPr lang="en-US" altLang="ko-KR"/>
          </a:p>
          <a:p>
            <a:pPr lvl="1"/>
            <a:r>
              <a:rPr lang="en-US" altLang="ko-KR"/>
              <a:t>3-tier architecture </a:t>
            </a:r>
            <a:r>
              <a:rPr lang="ko-KR" altLang="en-US"/>
              <a:t>구축</a:t>
            </a:r>
            <a:r>
              <a:rPr lang="en-US" altLang="ko-KR"/>
              <a:t>(Apache, Tomcat, Oracle) </a:t>
            </a:r>
          </a:p>
          <a:p>
            <a:pPr lvl="1"/>
            <a:r>
              <a:rPr lang="ko-KR" altLang="ko-KR" err="1"/>
              <a:t>클라우드</a:t>
            </a:r>
            <a:r>
              <a:rPr lang="ko-KR" altLang="ko-KR"/>
              <a:t> 환경 세팅</a:t>
            </a:r>
            <a:r>
              <a:rPr lang="en-US" altLang="ko-KR"/>
              <a:t> </a:t>
            </a:r>
          </a:p>
          <a:p>
            <a:r>
              <a:rPr lang="en-US" altLang="ko-KR"/>
              <a:t>Network </a:t>
            </a:r>
          </a:p>
          <a:p>
            <a:pPr lvl="1"/>
            <a:r>
              <a:rPr lang="ko-KR" altLang="en-US"/>
              <a:t>기초 네트워크 이해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5857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4-5 </a:t>
            </a:r>
            <a:r>
              <a:rPr lang="ko-KR" altLang="en-US" sz="1600"/>
              <a:t>기본 설정인 </a:t>
            </a:r>
            <a:r>
              <a:rPr lang="en-US" altLang="ko-KR" sz="1600"/>
              <a:t>NAT </a:t>
            </a:r>
            <a:r>
              <a:rPr lang="ko-KR" altLang="en-US" sz="1600"/>
              <a:t>방식 사용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33745"/>
            <a:ext cx="6723809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0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4-6 USB </a:t>
            </a:r>
            <a:r>
              <a:rPr lang="ko-KR" altLang="en-US" sz="1600"/>
              <a:t>컨트롤러</a:t>
            </a:r>
            <a:r>
              <a:rPr lang="en-US" altLang="ko-KR" sz="1600"/>
              <a:t>, </a:t>
            </a:r>
            <a:r>
              <a:rPr lang="ko-KR" altLang="en-US" sz="1600"/>
              <a:t>사운드 카드</a:t>
            </a:r>
            <a:r>
              <a:rPr lang="en-US" altLang="ko-KR" sz="1600"/>
              <a:t>, </a:t>
            </a:r>
            <a:r>
              <a:rPr lang="ko-KR" altLang="en-US" sz="1600"/>
              <a:t>프린터 각각의 장치 선택한 후 </a:t>
            </a:r>
            <a:r>
              <a:rPr lang="en-US" altLang="ko-KR" sz="1600"/>
              <a:t>&lt;Remove&gt;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제거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200"/>
              <a:t>    </a:t>
            </a:r>
            <a:r>
              <a:rPr lang="en-US" altLang="ko-KR" sz="1600"/>
              <a:t>4-7 &lt;OK&gt;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지금까지 설정한 내용을 확정하고 </a:t>
            </a:r>
            <a:r>
              <a:rPr lang="en-US" altLang="ko-KR" sz="1600"/>
              <a:t>VMware Player</a:t>
            </a:r>
            <a:r>
              <a:rPr lang="ko-KR" altLang="en-US" sz="1600"/>
              <a:t> 종료</a:t>
            </a: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1178750"/>
            <a:ext cx="6723809" cy="33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4888558"/>
            <a:ext cx="2857143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10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5. </a:t>
            </a:r>
            <a:r>
              <a:rPr lang="ko-KR" altLang="en-US" sz="1600"/>
              <a:t>설치된 파일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5-1 C:\Linux\Server\ </a:t>
            </a:r>
            <a:r>
              <a:rPr lang="ko-KR" altLang="en-US" sz="1600"/>
              <a:t>폴더 확인</a:t>
            </a:r>
            <a:r>
              <a:rPr lang="en-US" altLang="ko-KR" sz="1600"/>
              <a:t>,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*</a:t>
            </a:r>
            <a:r>
              <a:rPr lang="en-US" altLang="ko-KR" sz="1600"/>
              <a:t>.</a:t>
            </a:r>
            <a:r>
              <a:rPr lang="en-US" altLang="ko-KR" sz="1600" err="1"/>
              <a:t>vmdk</a:t>
            </a:r>
            <a:r>
              <a:rPr lang="ko-KR" altLang="en-US" sz="1600"/>
              <a:t>가 가상 하드디스크 파일이며</a:t>
            </a:r>
            <a:r>
              <a:rPr lang="en-US" altLang="ko-KR" sz="1600"/>
              <a:t> </a:t>
            </a:r>
            <a:r>
              <a:rPr lang="ko-KR" altLang="en-US" sz="1600"/>
              <a:t>최대 </a:t>
            </a:r>
            <a:r>
              <a:rPr lang="en-US" altLang="ko-KR" sz="1600"/>
              <a:t>20GB</a:t>
            </a:r>
            <a:r>
              <a:rPr lang="ko-KR" altLang="en-US" sz="1600"/>
              <a:t>까지 확장 가능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6. </a:t>
            </a:r>
            <a:r>
              <a:rPr lang="ko-KR" altLang="en-US" sz="1600" err="1"/>
              <a:t>가상머신을</a:t>
            </a:r>
            <a:r>
              <a:rPr lang="ko-KR" altLang="en-US" sz="1600"/>
              <a:t> 목록에서 제거하고 다시 불러오기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6-1 VMware Player</a:t>
            </a:r>
            <a:r>
              <a:rPr lang="ko-KR" altLang="en-US" sz="1600"/>
              <a:t> 실행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6-2 Server</a:t>
            </a:r>
            <a:r>
              <a:rPr lang="ko-KR" altLang="en-US" sz="1600"/>
              <a:t>를 선택한 후 마우스 오른쪽 버튼을 클릭하여 ‘</a:t>
            </a:r>
            <a:r>
              <a:rPr lang="en-US" altLang="ko-KR" sz="1600"/>
              <a:t>Remove from the Library’</a:t>
            </a:r>
            <a:r>
              <a:rPr lang="ko-KR" altLang="en-US" sz="1600"/>
              <a:t> 선택</a:t>
            </a: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9" y="1897267"/>
            <a:ext cx="5904762" cy="1210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74" y="4239090"/>
            <a:ext cx="618095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29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6-3 </a:t>
            </a:r>
            <a:r>
              <a:rPr lang="ko-KR" altLang="en-US" sz="1600" err="1"/>
              <a:t>가상머신을</a:t>
            </a:r>
            <a:r>
              <a:rPr lang="ko-KR" altLang="en-US" sz="1600"/>
              <a:t> 목록에 다시 추가하려면 오른쪽 창의 </a:t>
            </a:r>
            <a:r>
              <a:rPr lang="en-US" altLang="ko-KR" sz="1600"/>
              <a:t>[Open a Virtual Machine]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</a:p>
          <a:p>
            <a:pPr marL="93662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 </a:t>
            </a:r>
            <a:r>
              <a:rPr lang="en-US" altLang="ko-KR" sz="1600"/>
              <a:t>C:\Linux\Server\Server.vmx</a:t>
            </a:r>
            <a:r>
              <a:rPr lang="ko-KR" altLang="en-US" sz="1600"/>
              <a:t>를 열거나 메뉴에서 </a:t>
            </a:r>
            <a:r>
              <a:rPr lang="en-US" altLang="ko-KR" sz="1600"/>
              <a:t>[Player]-[File]-[Open]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0" y="1763815"/>
            <a:ext cx="8916880" cy="28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2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7. </a:t>
            </a:r>
            <a:r>
              <a:rPr lang="ko-KR" altLang="en-US" sz="1600" err="1"/>
              <a:t>가상머신</a:t>
            </a:r>
            <a:r>
              <a:rPr lang="ko-KR" altLang="en-US" sz="1600"/>
              <a:t> 부팅하기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7-1 </a:t>
            </a:r>
            <a:r>
              <a:rPr lang="ko-KR" altLang="en-US" sz="1600" err="1"/>
              <a:t>가상머신을</a:t>
            </a:r>
            <a:r>
              <a:rPr lang="ko-KR" altLang="en-US" sz="1600"/>
              <a:t> 켜는 방법 </a:t>
            </a:r>
            <a:r>
              <a:rPr lang="en-US" altLang="ko-KR" sz="1600"/>
              <a:t>4</a:t>
            </a:r>
            <a:r>
              <a:rPr lang="ko-KR" altLang="en-US" sz="1600"/>
              <a:t>가지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➊  오른쪽 창에서 </a:t>
            </a:r>
            <a:r>
              <a:rPr lang="en-US" altLang="ko-KR" sz="1600"/>
              <a:t>Play virtual machine </a:t>
            </a:r>
            <a:r>
              <a:rPr lang="ko-KR" altLang="en-US" sz="1600"/>
              <a:t>아이콘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➋  </a:t>
            </a:r>
            <a:r>
              <a:rPr lang="ko-KR" altLang="en-US" sz="1600"/>
              <a:t>메뉴에서 </a:t>
            </a:r>
            <a:r>
              <a:rPr lang="en-US" altLang="ko-KR" sz="1600"/>
              <a:t>[Player]-[Power]-[Power On]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➌  </a:t>
            </a:r>
            <a:r>
              <a:rPr lang="ko-KR" altLang="en-US" sz="1600"/>
              <a:t>마우스 오른쪽 버튼을 클릭하여 ‘</a:t>
            </a:r>
            <a:r>
              <a:rPr lang="en-US" altLang="ko-KR" sz="1600"/>
              <a:t>Power On’</a:t>
            </a:r>
            <a:r>
              <a:rPr lang="ko-KR" altLang="en-US" sz="1600"/>
              <a:t> 선택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 ➍  </a:t>
            </a:r>
            <a:r>
              <a:rPr lang="ko-KR" altLang="en-US" sz="1600"/>
              <a:t>메뉴 중 초록색 아이콘</a:t>
            </a:r>
            <a:r>
              <a:rPr lang="en-US" altLang="ko-KR" sz="1600"/>
              <a:t>(▶)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7-2 </a:t>
            </a:r>
            <a:r>
              <a:rPr lang="ko-KR" altLang="en-US" sz="1600"/>
              <a:t>부팅할 때 다음과 같은 메시지가 나오면 </a:t>
            </a:r>
            <a:r>
              <a:rPr lang="en-US" altLang="ko-KR" sz="1600"/>
              <a:t>&lt;No&gt;</a:t>
            </a:r>
            <a:r>
              <a:rPr lang="ko-KR" altLang="en-US" sz="1600"/>
              <a:t> 클릭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519010"/>
            <a:ext cx="3161905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7-3 </a:t>
            </a:r>
            <a:r>
              <a:rPr lang="ko-KR" altLang="en-US" sz="1600"/>
              <a:t>잠시 기다리면 </a:t>
            </a:r>
            <a:r>
              <a:rPr lang="ko-KR" altLang="en-US" sz="1600" err="1"/>
              <a:t>가상머신</a:t>
            </a:r>
            <a:r>
              <a:rPr lang="ko-KR" altLang="en-US" sz="1600"/>
              <a:t> 가동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133745"/>
            <a:ext cx="6114286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68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7-4 </a:t>
            </a:r>
            <a:r>
              <a:rPr lang="ko-KR" altLang="en-US" sz="1600"/>
              <a:t>부팅 과정에서 ‘</a:t>
            </a:r>
            <a:r>
              <a:rPr lang="en-US" altLang="ko-KR" sz="1600"/>
              <a:t>Operating System not found’ </a:t>
            </a:r>
            <a:r>
              <a:rPr lang="ko-KR" altLang="en-US" sz="1600"/>
              <a:t>라는 메시지가 나옴과 동시에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마우스 포인터가 움직이지 않을 것</a:t>
            </a:r>
            <a:r>
              <a:rPr lang="en-US" altLang="ko-KR" sz="1600"/>
              <a:t>, Ctrl + Alt </a:t>
            </a:r>
            <a:r>
              <a:rPr lang="ko-KR" altLang="en-US" sz="1600"/>
              <a:t>를 눌렀다 떼면 마우스 포인터가 보임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7-5 [Player]-[Power]-[Shut Down Guest]</a:t>
            </a:r>
            <a:r>
              <a:rPr lang="ko-KR" altLang="en-US" sz="1600"/>
              <a:t> 선택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err="1"/>
              <a:t>가상머신의</a:t>
            </a:r>
            <a:r>
              <a:rPr lang="ko-KR" altLang="en-US" sz="1600"/>
              <a:t> 전원을 끔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경고 메시지가 나오면 </a:t>
            </a:r>
            <a:r>
              <a:rPr lang="en-US" altLang="ko-KR" sz="1600"/>
              <a:t>&lt;Yes&gt;</a:t>
            </a:r>
            <a:r>
              <a:rPr lang="ko-KR" altLang="en-US" sz="1600"/>
              <a:t> 클릭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3"/>
          <a:stretch/>
        </p:blipFill>
        <p:spPr>
          <a:xfrm>
            <a:off x="838979" y="1448780"/>
            <a:ext cx="6568336" cy="1999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9" y="4239090"/>
            <a:ext cx="687619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7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8-2 VMware </a:t>
            </a:r>
            <a:r>
              <a:rPr lang="ko-KR" altLang="en-US" sz="1600"/>
              <a:t>실행</a:t>
            </a:r>
            <a:r>
              <a:rPr lang="en-US" altLang="ko-KR" sz="1600"/>
              <a:t>, </a:t>
            </a:r>
            <a:r>
              <a:rPr lang="ko-KR" altLang="en-US" sz="1600"/>
              <a:t>왼쪽의 </a:t>
            </a:r>
            <a:r>
              <a:rPr lang="en-US" altLang="ko-KR" sz="1600"/>
              <a:t>Home </a:t>
            </a:r>
            <a:r>
              <a:rPr lang="ko-KR" altLang="en-US" sz="1600"/>
              <a:t>아이콘 클릭</a:t>
            </a:r>
            <a:r>
              <a:rPr lang="en-US" altLang="ko-KR" sz="1600"/>
              <a:t> </a:t>
            </a:r>
            <a:r>
              <a:rPr lang="ko-KR" altLang="en-US" sz="1600"/>
              <a:t>후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오른쪽 창의 </a:t>
            </a:r>
            <a:r>
              <a:rPr lang="en-US" altLang="ko-KR" sz="1600"/>
              <a:t>[Create a New Virtual Machin] </a:t>
            </a:r>
            <a:r>
              <a:rPr lang="ko-KR" altLang="en-US" sz="1600"/>
              <a:t>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8-3 Server(B) </a:t>
            </a:r>
            <a:r>
              <a:rPr lang="ko-KR" altLang="en-US" sz="1600" err="1"/>
              <a:t>가상머신</a:t>
            </a:r>
            <a:r>
              <a:rPr lang="ko-KR" altLang="en-US" sz="1600"/>
              <a:t> 생성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" y="2078850"/>
            <a:ext cx="8944814" cy="36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40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1-2] VMware</a:t>
            </a:r>
            <a:r>
              <a:rPr lang="ko-KR" altLang="en-US"/>
              <a:t>로 </a:t>
            </a:r>
            <a:r>
              <a:rPr lang="ko-KR" altLang="en-US" err="1"/>
              <a:t>가상머신</a:t>
            </a:r>
            <a:r>
              <a:rPr lang="ko-KR" altLang="en-US"/>
              <a:t> 생성하기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 sz="1600"/>
              <a:t>8-4 Client </a:t>
            </a:r>
            <a:r>
              <a:rPr lang="ko-KR" altLang="en-US" sz="1600" err="1"/>
              <a:t>가상머신</a:t>
            </a:r>
            <a:r>
              <a:rPr lang="ko-KR" altLang="en-US" sz="1600"/>
              <a:t> 생성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  </a:t>
            </a:r>
            <a:r>
              <a:rPr lang="en-US" altLang="ko-KR"/>
              <a:t>         </a:t>
            </a:r>
            <a:endParaRPr lang="en-US" altLang="ko-KR" sz="14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5" y="1152872"/>
            <a:ext cx="8892480" cy="371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0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1-3] VMware</a:t>
            </a:r>
            <a:r>
              <a:rPr lang="ko-KR" altLang="en-US"/>
              <a:t>의 닫기 기능 확인하기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 err="1"/>
              <a:t>가상머신</a:t>
            </a:r>
            <a:r>
              <a:rPr lang="ko-KR" altLang="en-US" sz="1600"/>
              <a:t> 부팅하기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VMware Player</a:t>
            </a:r>
            <a:r>
              <a:rPr lang="ko-KR" altLang="en-US" sz="1600"/>
              <a:t>를 실행하고 </a:t>
            </a:r>
            <a:r>
              <a:rPr lang="ko-KR" altLang="en-US" sz="1600" err="1"/>
              <a:t>가상머신</a:t>
            </a:r>
            <a:r>
              <a:rPr lang="ko-KR" altLang="en-US" sz="1600"/>
              <a:t> 중에서 원하는 것을 골라 부팅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Suspend </a:t>
            </a:r>
            <a:r>
              <a:rPr lang="ko-KR" altLang="en-US" sz="1600"/>
              <a:t>기능 실행하기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부팅된 </a:t>
            </a:r>
            <a:r>
              <a:rPr lang="ko-KR" altLang="en-US" sz="1600" err="1"/>
              <a:t>가상머신의</a:t>
            </a:r>
            <a:r>
              <a:rPr lang="ko-KR" altLang="en-US" sz="1600"/>
              <a:t> 오른쪽 위에 있는 </a:t>
            </a:r>
            <a:r>
              <a:rPr lang="en-US" altLang="ko-KR" sz="1600"/>
              <a:t>X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 err="1"/>
              <a:t>가상머신을</a:t>
            </a:r>
            <a:r>
              <a:rPr lang="ko-KR" altLang="en-US" sz="1600"/>
              <a:t> 닫으려고 하면 메시지 창이 나타나는데 기본 설정은 </a:t>
            </a:r>
            <a:r>
              <a:rPr lang="en-US" altLang="ko-KR" sz="1600"/>
              <a:t>&lt;Suspend&gt;</a:t>
            </a:r>
            <a:r>
              <a:rPr lang="ko-KR" altLang="en-US" sz="1600"/>
              <a:t>로 되어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Enter</a:t>
            </a:r>
            <a:r>
              <a:rPr lang="ko-KR" altLang="en-US" sz="1600"/>
              <a:t> 누르거나 </a:t>
            </a:r>
            <a:r>
              <a:rPr lang="en-US" altLang="ko-KR" sz="1600"/>
              <a:t>&lt;Suspend&gt; </a:t>
            </a:r>
            <a:r>
              <a:rPr lang="ko-KR" altLang="en-US" sz="1600"/>
              <a:t>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9" y="3203975"/>
            <a:ext cx="68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01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6345705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리눅스의 개요와 환경 설정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1-3] VMware</a:t>
            </a:r>
            <a:r>
              <a:rPr lang="ko-KR" altLang="en-US"/>
              <a:t>의 닫기 기능 확인하기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10110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Power off </a:t>
            </a:r>
            <a:r>
              <a:rPr lang="ko-KR" altLang="en-US" sz="1600"/>
              <a:t>기능 실행하기</a:t>
            </a: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다시 실행하여 해당 </a:t>
            </a:r>
            <a:r>
              <a:rPr lang="ko-KR" altLang="en-US" sz="1600" err="1"/>
              <a:t>가상머신을</a:t>
            </a:r>
            <a:r>
              <a:rPr lang="ko-KR" altLang="en-US" sz="1600"/>
              <a:t> 살펴보면</a:t>
            </a:r>
            <a:r>
              <a:rPr lang="en-US" altLang="ko-KR" sz="1600"/>
              <a:t> </a:t>
            </a:r>
            <a:r>
              <a:rPr lang="ko-KR" altLang="en-US" sz="1600"/>
              <a:t>상태</a:t>
            </a:r>
            <a:r>
              <a:rPr lang="en-US" altLang="ko-KR" sz="1600"/>
              <a:t>(State)</a:t>
            </a:r>
            <a:r>
              <a:rPr lang="ko-KR" altLang="en-US" sz="1600"/>
              <a:t>가 ‘</a:t>
            </a:r>
            <a:r>
              <a:rPr lang="en-US" altLang="ko-KR" sz="1600"/>
              <a:t>Suspended’</a:t>
            </a:r>
            <a:r>
              <a:rPr lang="ko-KR" altLang="en-US" sz="1600"/>
              <a:t>로 되어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[Play Virtual Machine]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err="1"/>
              <a:t>가상머신을</a:t>
            </a:r>
            <a:r>
              <a:rPr lang="ko-KR" altLang="en-US" sz="1600"/>
              <a:t> 실행하면 앞에서 멈추었던 부분부터 실행됨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다시 오른쪽 위의 </a:t>
            </a:r>
            <a:r>
              <a:rPr lang="en-US" altLang="ko-KR" sz="1600"/>
              <a:t>X</a:t>
            </a:r>
            <a:r>
              <a:rPr lang="ko-KR" altLang="en-US" sz="1600"/>
              <a:t>를 클릭하여 닫고 이번에는 </a:t>
            </a:r>
            <a:r>
              <a:rPr lang="en-US" altLang="ko-KR" sz="1600"/>
              <a:t>[Power Off]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3-4 </a:t>
            </a:r>
            <a:r>
              <a:rPr lang="ko-KR" altLang="en-US" sz="1600"/>
              <a:t>다시 </a:t>
            </a:r>
            <a:r>
              <a:rPr lang="en-US" altLang="ko-KR" sz="1600"/>
              <a:t>VMware Player</a:t>
            </a:r>
            <a:r>
              <a:rPr lang="ko-KR" altLang="en-US" sz="1600"/>
              <a:t>를 실행하여 </a:t>
            </a:r>
            <a:r>
              <a:rPr lang="ko-KR" altLang="en-US" sz="1600" err="1"/>
              <a:t>가상머신을</a:t>
            </a:r>
            <a:r>
              <a:rPr lang="ko-KR" altLang="en-US" sz="1600"/>
              <a:t> 살펴보면 상태가 ‘</a:t>
            </a:r>
            <a:r>
              <a:rPr lang="en-US" altLang="ko-KR" sz="1600"/>
              <a:t>Powered Off’</a:t>
            </a:r>
            <a:r>
              <a:rPr lang="ko-KR" altLang="en-US" sz="1600"/>
              <a:t>로 되어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400"/>
              <a:t> </a:t>
            </a:r>
          </a:p>
          <a:p>
            <a:pPr marL="436562" indent="-342900">
              <a:buAutoNum type="arabicPeriod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>
          <a:xfrm>
            <a:off x="865574" y="2483895"/>
            <a:ext cx="6180952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88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1-4] </a:t>
            </a:r>
            <a:r>
              <a:rPr lang="ko-KR" altLang="en-US"/>
              <a:t>전체 화면 사용하기</a:t>
            </a:r>
          </a:p>
        </p:txBody>
      </p:sp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 err="1"/>
              <a:t>가상머신</a:t>
            </a:r>
            <a:r>
              <a:rPr lang="ko-KR" altLang="en-US" sz="1600"/>
              <a:t> 부팅하기</a:t>
            </a: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1-1 </a:t>
            </a:r>
            <a:r>
              <a:rPr lang="ko-KR" altLang="en-US" sz="1600"/>
              <a:t>전체 화면을 사용하려면 </a:t>
            </a:r>
            <a:r>
              <a:rPr lang="ko-KR" altLang="en-US" sz="1600" err="1"/>
              <a:t>가상머신이</a:t>
            </a:r>
            <a:r>
              <a:rPr lang="ko-KR" altLang="en-US" sz="1600"/>
              <a:t> 가동 중이어야 함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</a:t>
            </a:r>
            <a:r>
              <a:rPr lang="ko-KR" altLang="en-US" sz="1600" err="1"/>
              <a:t>가상머신</a:t>
            </a:r>
            <a:r>
              <a:rPr lang="ko-KR" altLang="en-US" sz="1600"/>
              <a:t> 중에서 원하는 것을 골라 부팅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Full Screen</a:t>
            </a:r>
            <a:r>
              <a:rPr lang="ko-KR" altLang="en-US" sz="1600"/>
              <a:t>으로 전환하기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ko-KR" altLang="en-US" sz="1600"/>
              <a:t>부팅이 되면 </a:t>
            </a:r>
            <a:r>
              <a:rPr lang="en-US" altLang="ko-KR" sz="1600"/>
              <a:t>VMware </a:t>
            </a:r>
            <a:r>
              <a:rPr lang="ko-KR" altLang="en-US" sz="1600"/>
              <a:t>메뉴에서 </a:t>
            </a:r>
            <a:r>
              <a:rPr lang="en-US" altLang="ko-KR" sz="1600"/>
              <a:t>[Player]-[Full Screen]</a:t>
            </a:r>
            <a:r>
              <a:rPr lang="ko-KR" altLang="en-US" sz="1600"/>
              <a:t>을 선택하거나 아이콘을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/>
              <a:t>전체 화면이 게스트 </a:t>
            </a:r>
            <a:r>
              <a:rPr lang="en-US" altLang="ko-KR" sz="1600"/>
              <a:t>OS </a:t>
            </a:r>
            <a:r>
              <a:rPr lang="ko-KR" altLang="en-US" sz="1600"/>
              <a:t>화면으로 바뀜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</a:t>
            </a:r>
          </a:p>
          <a:p>
            <a:pPr marL="93662" indent="0">
              <a:buNone/>
            </a:pPr>
            <a:r>
              <a:rPr lang="en-US" altLang="ko-KR" sz="1600"/>
              <a:t>   2-3 </a:t>
            </a:r>
            <a:r>
              <a:rPr lang="ko-KR" altLang="en-US" sz="1600"/>
              <a:t>원래의 크기로 줄이려면 다시 아이콘을 클릭하거나 </a:t>
            </a:r>
            <a:r>
              <a:rPr lang="en-US" altLang="ko-KR" sz="1600"/>
              <a:t>Ctrl + Alt + Enter </a:t>
            </a:r>
            <a:r>
              <a:rPr lang="ko-KR" altLang="en-US" sz="1600"/>
              <a:t>를 누름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2-4 </a:t>
            </a:r>
            <a:r>
              <a:rPr lang="ko-KR" altLang="en-US" sz="1600"/>
              <a:t>메뉴에서 </a:t>
            </a:r>
            <a:r>
              <a:rPr lang="en-US" altLang="ko-KR" sz="1600"/>
              <a:t>[Player]-[Power]-[Shut Down Guest]</a:t>
            </a:r>
            <a:r>
              <a:rPr lang="ko-KR" altLang="en-US" sz="1600"/>
              <a:t>를 선택하여 </a:t>
            </a:r>
            <a:r>
              <a:rPr lang="ko-KR" altLang="en-US" sz="1600" err="1"/>
              <a:t>가상머신의</a:t>
            </a:r>
            <a:r>
              <a:rPr lang="ko-KR" altLang="en-US" sz="1600"/>
              <a:t> 전원을 끔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2" y="2843935"/>
            <a:ext cx="6642173" cy="1260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r="17517"/>
          <a:stretch/>
        </p:blipFill>
        <p:spPr>
          <a:xfrm>
            <a:off x="855152" y="4554125"/>
            <a:ext cx="6012103" cy="104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1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3-3 </a:t>
            </a:r>
            <a:r>
              <a:rPr lang="ko-KR" altLang="en-US" err="1"/>
              <a:t>가상머신</a:t>
            </a:r>
            <a:r>
              <a:rPr lang="ko-KR" altLang="en-US"/>
              <a:t> 소프트웨어의 종류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/>
          <a:lstStyle/>
          <a:p>
            <a:r>
              <a:rPr lang="ko-KR" altLang="en-US"/>
              <a:t>대표적인 </a:t>
            </a:r>
            <a:r>
              <a:rPr lang="ko-KR" altLang="en-US" err="1"/>
              <a:t>가상머신</a:t>
            </a:r>
            <a:r>
              <a:rPr lang="ko-KR" altLang="en-US"/>
              <a:t> 소프트웨어</a:t>
            </a:r>
            <a:endParaRPr lang="en-US" altLang="ko-KR"/>
          </a:p>
          <a:p>
            <a:pPr lvl="1"/>
            <a:r>
              <a:rPr lang="en-US" altLang="ko-KR" sz="1600"/>
              <a:t>VMware Workstation Pro</a:t>
            </a:r>
            <a:r>
              <a:rPr lang="ko-KR" altLang="en-US" sz="1600"/>
              <a:t>와 </a:t>
            </a:r>
            <a:r>
              <a:rPr lang="en-US" altLang="ko-KR" sz="1600"/>
              <a:t>VMware Workstation Player</a:t>
            </a:r>
          </a:p>
          <a:p>
            <a:pPr lvl="1"/>
            <a:r>
              <a:rPr lang="ko-KR" altLang="en-US" sz="1600"/>
              <a:t>실습에서는 사용 기간에 제한이 없는 </a:t>
            </a:r>
            <a:r>
              <a:rPr lang="en-US" altLang="ko-KR" sz="1600"/>
              <a:t>VMware Workstation Player</a:t>
            </a:r>
            <a:r>
              <a:rPr lang="ko-KR" altLang="en-US" sz="1600"/>
              <a:t>를 사용</a:t>
            </a:r>
            <a:endParaRPr lang="en-US" altLang="ko-KR" sz="16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644"/>
          <a:stretch/>
        </p:blipFill>
        <p:spPr>
          <a:xfrm>
            <a:off x="611560" y="1898830"/>
            <a:ext cx="7740968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2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4-1 VMware </a:t>
            </a:r>
            <a:r>
              <a:rPr lang="ko-KR" altLang="en-US"/>
              <a:t>설치 전 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준비 사항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7576"/>
          <a:stretch/>
        </p:blipFill>
        <p:spPr>
          <a:xfrm>
            <a:off x="431540" y="1133745"/>
            <a:ext cx="8054678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27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317404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리눅스의 개요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ko-KR" altLang="en-US"/>
              <a:t>우분투 리눅스 </a:t>
            </a:r>
            <a:r>
              <a:rPr lang="ko-KR" altLang="en-US" err="1"/>
              <a:t>배포판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03 </a:t>
            </a:r>
            <a:r>
              <a:rPr lang="ko-KR" altLang="en-US" err="1"/>
              <a:t>가상머신의</a:t>
            </a:r>
            <a:r>
              <a:rPr lang="ko-KR" altLang="en-US"/>
              <a:t> 개요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04</a:t>
            </a:r>
            <a:r>
              <a:rPr kumimoji="0" lang="en-US" altLang="ko-KR">
                <a:latin typeface="+mn-ea"/>
                <a:ea typeface="+mn-ea"/>
              </a:rPr>
              <a:t> </a:t>
            </a:r>
            <a:r>
              <a:rPr lang="en-US" altLang="ko-KR"/>
              <a:t>VMware </a:t>
            </a:r>
            <a:r>
              <a:rPr lang="ko-KR" altLang="en-US"/>
              <a:t>설치 실습</a:t>
            </a: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</a:t>
            </a:r>
            <a:r>
              <a:rPr lang="en-US" altLang="ko-KR"/>
              <a:t>, </a:t>
            </a:r>
            <a:r>
              <a:rPr lang="ko-KR" altLang="en-US"/>
              <a:t>커널</a:t>
            </a:r>
            <a:r>
              <a:rPr lang="en-US" altLang="ko-KR"/>
              <a:t>, </a:t>
            </a:r>
            <a:r>
              <a:rPr lang="ko-KR" altLang="en-US" err="1"/>
              <a:t>배포판을</a:t>
            </a:r>
            <a:r>
              <a:rPr lang="ko-KR" altLang="en-US"/>
              <a:t> 이해한다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err="1"/>
              <a:t>가상머신의</a:t>
            </a:r>
            <a:r>
              <a:rPr lang="ko-KR" altLang="en-US"/>
              <a:t> 구조를 파악한다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VMware</a:t>
            </a:r>
            <a:r>
              <a:rPr lang="ko-KR" altLang="en-US"/>
              <a:t>를 다운로드하여 설치한다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err="1"/>
              <a:t>가상머신을</a:t>
            </a:r>
            <a:r>
              <a:rPr lang="ko-KR" altLang="en-US"/>
              <a:t> 생성한다</a:t>
            </a:r>
            <a:r>
              <a:rPr lang="en-US" altLang="ko-KR"/>
              <a:t>.</a:t>
            </a: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113E343-3ECA-4EF2-BA7B-2109AE5A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리눅스의 탄생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D9E9-5FBE-4AB2-8184-A92E75E9FC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유닉스</a:t>
            </a:r>
            <a:r>
              <a:rPr lang="en-US" altLang="ko-KR"/>
              <a:t>(Unix)</a:t>
            </a:r>
          </a:p>
          <a:p>
            <a:pPr lvl="1"/>
            <a:r>
              <a:rPr lang="ko-KR" altLang="en-US"/>
              <a:t>중</a:t>
            </a:r>
            <a:r>
              <a:rPr lang="en-US" altLang="ko-KR"/>
              <a:t>.</a:t>
            </a:r>
            <a:r>
              <a:rPr lang="ko-KR" altLang="en-US"/>
              <a:t>대형 서버시스템에서 가장 많이 사용되는 </a:t>
            </a:r>
            <a:r>
              <a:rPr lang="en-US" altLang="ko-KR"/>
              <a:t>OS</a:t>
            </a:r>
          </a:p>
          <a:p>
            <a:pPr lvl="1"/>
            <a:r>
              <a:rPr lang="ko-KR" altLang="en-US"/>
              <a:t>고성능</a:t>
            </a:r>
            <a:r>
              <a:rPr lang="en-US" altLang="ko-KR"/>
              <a:t>, </a:t>
            </a:r>
            <a:r>
              <a:rPr lang="ko-KR" altLang="en-US" err="1"/>
              <a:t>고가용성의</a:t>
            </a:r>
            <a:r>
              <a:rPr lang="ko-KR" altLang="en-US"/>
              <a:t> 운영체제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_ IBM(AIX), HP(HP-UX), SUN(</a:t>
            </a:r>
            <a:r>
              <a:rPr lang="en-US" altLang="ko-KR" err="1"/>
              <a:t>Soralis</a:t>
            </a:r>
            <a:r>
              <a:rPr lang="en-US" altLang="ko-KR"/>
              <a:t>)</a:t>
            </a:r>
          </a:p>
          <a:p>
            <a:r>
              <a:rPr lang="ko-KR" altLang="en-US"/>
              <a:t>리눅스</a:t>
            </a:r>
            <a:r>
              <a:rPr lang="en-US" altLang="ko-KR"/>
              <a:t>(Linux)</a:t>
            </a:r>
          </a:p>
          <a:p>
            <a:pPr lvl="1"/>
            <a:r>
              <a:rPr lang="en-US" altLang="ko-KR"/>
              <a:t>1991</a:t>
            </a:r>
            <a:r>
              <a:rPr lang="ko-KR" altLang="en-US"/>
              <a:t>년 </a:t>
            </a:r>
            <a:r>
              <a:rPr lang="ko-KR" altLang="en-US" err="1"/>
              <a:t>리누스</a:t>
            </a:r>
            <a:r>
              <a:rPr lang="ko-KR" altLang="en-US"/>
              <a:t> </a:t>
            </a:r>
            <a:r>
              <a:rPr lang="ko-KR" altLang="en-US" err="1"/>
              <a:t>토발즈</a:t>
            </a:r>
            <a:r>
              <a:rPr lang="en-US" altLang="ko-KR"/>
              <a:t>(Linus Torvalds)</a:t>
            </a:r>
            <a:r>
              <a:rPr lang="ko-KR" altLang="en-US"/>
              <a:t>가 중</a:t>
            </a:r>
            <a:r>
              <a:rPr lang="en-US" altLang="ko-KR"/>
              <a:t>/</a:t>
            </a:r>
            <a:r>
              <a:rPr lang="ko-KR" altLang="en-US"/>
              <a:t>대형 기종에서만 작동하던 유닉스를 </a:t>
            </a:r>
            <a:r>
              <a:rPr lang="en-US" altLang="ko-KR"/>
              <a:t>PC</a:t>
            </a:r>
            <a:r>
              <a:rPr lang="ko-KR" altLang="en-US"/>
              <a:t>에서도 </a:t>
            </a:r>
            <a:br>
              <a:rPr lang="en-US" altLang="ko-KR"/>
            </a:br>
            <a:r>
              <a:rPr lang="ko-KR" altLang="en-US" err="1"/>
              <a:t>동작할수</a:t>
            </a:r>
            <a:r>
              <a:rPr lang="ko-KR" altLang="en-US"/>
              <a:t> 있게 만든 </a:t>
            </a:r>
            <a:r>
              <a:rPr lang="en-US" altLang="ko-KR"/>
              <a:t>OS</a:t>
            </a:r>
          </a:p>
          <a:p>
            <a:pPr lvl="1"/>
            <a:r>
              <a:rPr lang="ko-KR" altLang="en-US"/>
              <a:t>특징</a:t>
            </a:r>
            <a:endParaRPr lang="en-US" altLang="ko-KR"/>
          </a:p>
          <a:p>
            <a:pPr lvl="2"/>
            <a:r>
              <a:rPr lang="ko-KR" altLang="en-US"/>
              <a:t>프로그램 소스코드를 무료로 공개하여 사용자는 원하는 대로 특정 기능을 추가함</a:t>
            </a:r>
            <a:endParaRPr lang="en-US" altLang="ko-KR"/>
          </a:p>
          <a:p>
            <a:pPr lvl="2"/>
            <a:r>
              <a:rPr lang="ko-KR" altLang="en-US"/>
              <a:t>어느 플랫폼에도 </a:t>
            </a:r>
            <a:r>
              <a:rPr lang="ko-KR" altLang="en-US" err="1"/>
              <a:t>포팅이</a:t>
            </a:r>
            <a:r>
              <a:rPr lang="ko-KR" altLang="en-US"/>
              <a:t> 가능함</a:t>
            </a:r>
            <a:endParaRPr lang="en-US" altLang="ko-KR"/>
          </a:p>
          <a:p>
            <a:pPr lvl="2"/>
            <a:r>
              <a:rPr lang="ko-KR" altLang="en-US"/>
              <a:t>현재는 개인 </a:t>
            </a:r>
            <a:r>
              <a:rPr lang="en-US" altLang="ko-KR"/>
              <a:t>PC, </a:t>
            </a:r>
            <a:r>
              <a:rPr lang="ko-KR" altLang="en-US"/>
              <a:t>기업의 중대형 컴퓨터</a:t>
            </a:r>
            <a:r>
              <a:rPr lang="en-US" altLang="ko-KR"/>
              <a:t>, </a:t>
            </a:r>
            <a:r>
              <a:rPr lang="ko-KR" altLang="en-US" err="1"/>
              <a:t>임베디드</a:t>
            </a:r>
            <a:r>
              <a:rPr lang="ko-KR" altLang="en-US"/>
              <a:t> 기기</a:t>
            </a:r>
            <a:r>
              <a:rPr lang="en-US" altLang="ko-KR"/>
              <a:t>, </a:t>
            </a:r>
            <a:r>
              <a:rPr lang="ko-KR" altLang="en-US"/>
              <a:t>모바일</a:t>
            </a:r>
            <a:r>
              <a:rPr lang="en-US" altLang="ko-KR"/>
              <a:t> </a:t>
            </a:r>
            <a:r>
              <a:rPr lang="ko-KR" altLang="en-US"/>
              <a:t>기기에서도 리눅스가 동작</a:t>
            </a:r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2BB50-FD7D-4E31-AB99-BE1DE5CB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90" y="4104075"/>
            <a:ext cx="4410490" cy="29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4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리눅스의 탄생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5805645"/>
          </a:xfrm>
        </p:spPr>
        <p:txBody>
          <a:bodyPr>
            <a:normAutofit/>
          </a:bodyPr>
          <a:lstStyle/>
          <a:p>
            <a:r>
              <a:rPr lang="ko-KR" altLang="en-US"/>
              <a:t>리눅스 구성</a:t>
            </a:r>
            <a:endParaRPr lang="en-US" altLang="ko-KR"/>
          </a:p>
          <a:p>
            <a:pPr lvl="1"/>
            <a:r>
              <a:rPr lang="ko-KR" altLang="en-US" err="1"/>
              <a:t>리누스</a:t>
            </a:r>
            <a:r>
              <a:rPr lang="ko-KR" altLang="en-US"/>
              <a:t> </a:t>
            </a:r>
            <a:r>
              <a:rPr lang="ko-KR" altLang="en-US" err="1"/>
              <a:t>토르발스</a:t>
            </a:r>
            <a:r>
              <a:rPr lang="en-US" altLang="ko-KR"/>
              <a:t>(Linus B. Torvalds)</a:t>
            </a:r>
            <a:r>
              <a:rPr lang="ko-KR" altLang="en-US"/>
              <a:t>가 </a:t>
            </a:r>
            <a:r>
              <a:rPr lang="en-US" altLang="ko-KR"/>
              <a:t>1991</a:t>
            </a:r>
            <a:r>
              <a:rPr lang="ko-KR" altLang="en-US"/>
              <a:t>년에 리눅스 커널</a:t>
            </a:r>
            <a:r>
              <a:rPr lang="en-US" altLang="ko-KR"/>
              <a:t>(kernel) 0.01 </a:t>
            </a:r>
            <a:r>
              <a:rPr lang="ko-KR" altLang="en-US"/>
              <a:t>버전을 작성</a:t>
            </a:r>
            <a:endParaRPr lang="en-US" altLang="ko-KR"/>
          </a:p>
          <a:p>
            <a:pPr lvl="1"/>
            <a:r>
              <a:rPr lang="en-US" altLang="ko-KR" sz="1600"/>
              <a:t>1992</a:t>
            </a:r>
            <a:r>
              <a:rPr lang="ko-KR" altLang="en-US" sz="1600"/>
              <a:t>년에 </a:t>
            </a:r>
            <a:r>
              <a:rPr lang="en-US" altLang="ko-KR" sz="1600"/>
              <a:t>0.02 </a:t>
            </a:r>
            <a:r>
              <a:rPr lang="ko-KR" altLang="en-US" sz="1600"/>
              <a:t>버전을 내놓으면서 인터넷에 소스코드를 공개</a:t>
            </a:r>
            <a:r>
              <a:rPr lang="en-US" altLang="ko-KR" sz="1600"/>
              <a:t>,</a:t>
            </a:r>
            <a:r>
              <a:rPr lang="ko-KR" altLang="en-US" sz="1600"/>
              <a:t> 이것이 리눅스의 시초</a:t>
            </a:r>
            <a:endParaRPr lang="en-US" altLang="ko-KR" sz="1600"/>
          </a:p>
          <a:p>
            <a:pPr lvl="1"/>
            <a:r>
              <a:rPr lang="ko-KR" altLang="en-US" sz="1600"/>
              <a:t>통상적인 리눅스는 </a:t>
            </a:r>
            <a:r>
              <a:rPr lang="ko-KR" altLang="en-US" sz="1600" err="1"/>
              <a:t>토르발스가</a:t>
            </a:r>
            <a:r>
              <a:rPr lang="ko-KR" altLang="en-US" sz="1600"/>
              <a:t> 만든 커널에 컴파일러</a:t>
            </a:r>
            <a:r>
              <a:rPr lang="en-US" altLang="ko-KR" sz="1600"/>
              <a:t>, </a:t>
            </a:r>
            <a:r>
              <a:rPr lang="ko-KR" altLang="en-US" sz="1600"/>
              <a:t>셸</a:t>
            </a:r>
            <a:r>
              <a:rPr lang="en-US" altLang="ko-KR" sz="1600"/>
              <a:t>, </a:t>
            </a:r>
            <a:r>
              <a:rPr lang="ko-KR" altLang="en-US" sz="1600"/>
              <a:t>기타 프로그램이 조합된 </a:t>
            </a:r>
            <a:r>
              <a:rPr lang="ko-KR" altLang="en-US" sz="1600" err="1"/>
              <a:t>배포판</a:t>
            </a:r>
            <a:endParaRPr lang="en-US" altLang="ko-KR" sz="1600"/>
          </a:p>
          <a:p>
            <a:pPr lvl="1"/>
            <a:r>
              <a:rPr lang="ko-KR" altLang="en-US" sz="1600" err="1"/>
              <a:t>배포판은</a:t>
            </a:r>
            <a:r>
              <a:rPr lang="ko-KR" altLang="en-US" sz="1600"/>
              <a:t> 전 세계적으로 수백 가지가 넘지만 모두 </a:t>
            </a:r>
            <a:r>
              <a:rPr lang="ko-KR" altLang="en-US" sz="1600" b="1" err="1">
                <a:solidFill>
                  <a:srgbClr val="FF0000"/>
                </a:solidFill>
              </a:rPr>
              <a:t>토르발스가</a:t>
            </a:r>
            <a:r>
              <a:rPr lang="ko-KR" altLang="en-US" sz="1600" b="1">
                <a:solidFill>
                  <a:srgbClr val="FF0000"/>
                </a:solidFill>
              </a:rPr>
              <a:t> 제작한 커널을 사용</a:t>
            </a:r>
            <a:r>
              <a:rPr lang="ko-KR" altLang="en-US" sz="1600"/>
              <a:t>하며 대표적인 것이 우분투 리눅스</a:t>
            </a:r>
            <a:endParaRPr lang="en-US" altLang="ko-KR" sz="16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823"/>
          <a:stretch/>
        </p:blipFill>
        <p:spPr>
          <a:xfrm>
            <a:off x="1376645" y="2963269"/>
            <a:ext cx="6515561" cy="2767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DBA08-4600-4208-8E51-4E89F5283313}"/>
              </a:ext>
            </a:extLst>
          </p:cNvPr>
          <p:cNvSpPr txBox="1"/>
          <p:nvPr/>
        </p:nvSpPr>
        <p:spPr>
          <a:xfrm>
            <a:off x="6237185" y="4020744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운영 체제의 핵심</a:t>
            </a:r>
            <a:endParaRPr lang="en-US" altLang="ko-KR" sz="1200"/>
          </a:p>
          <a:p>
            <a:r>
              <a:rPr lang="en-US" altLang="ko-KR" sz="1200"/>
              <a:t>( </a:t>
            </a:r>
            <a:r>
              <a:rPr lang="ko-KR" altLang="en-US" sz="1200"/>
              <a:t>보안</a:t>
            </a:r>
            <a:r>
              <a:rPr lang="en-US" altLang="ko-KR" sz="1200"/>
              <a:t>, </a:t>
            </a:r>
            <a:r>
              <a:rPr lang="ko-KR" altLang="en-US" sz="1200"/>
              <a:t>자원관리</a:t>
            </a:r>
            <a:r>
              <a:rPr lang="en-US" altLang="ko-KR" sz="1200"/>
              <a:t>, </a:t>
            </a:r>
            <a:r>
              <a:rPr lang="ko-KR" altLang="en-US" sz="1200"/>
              <a:t>추상화</a:t>
            </a:r>
            <a:r>
              <a:rPr lang="en-US" altLang="ko-KR" sz="1200"/>
              <a:t>)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5D3FD-D592-44AF-AE25-833F74ED7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43367" r="32851" b="43125"/>
          <a:stretch/>
        </p:blipFill>
        <p:spPr>
          <a:xfrm>
            <a:off x="124852" y="5926777"/>
            <a:ext cx="4860540" cy="855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33641F-D19D-4937-9151-CEEFF68A227A}"/>
              </a:ext>
            </a:extLst>
          </p:cNvPr>
          <p:cNvSpPr txBox="1"/>
          <p:nvPr/>
        </p:nvSpPr>
        <p:spPr>
          <a:xfrm>
            <a:off x="63500" y="568840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&lt;</a:t>
            </a:r>
            <a:r>
              <a:rPr lang="ko-KR" altLang="en-US" sz="1200"/>
              <a:t>쉘</a:t>
            </a:r>
            <a:r>
              <a:rPr lang="en-US" altLang="ko-KR" sz="1200"/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67261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1_Office 테마</vt:lpstr>
      <vt:lpstr>PowerPoint Presentation</vt:lpstr>
      <vt:lpstr>전체 구성</vt:lpstr>
      <vt:lpstr>강의 계획표</vt:lpstr>
      <vt:lpstr>강의 목표</vt:lpstr>
      <vt:lpstr>PowerPoint Presentation</vt:lpstr>
      <vt:lpstr>PowerPoint Presentation</vt:lpstr>
      <vt:lpstr>PowerPoint Presentation</vt:lpstr>
      <vt:lpstr>1-1 리눅스의 탄생 </vt:lpstr>
      <vt:lpstr>1-1 리눅스의 탄생 </vt:lpstr>
      <vt:lpstr>1-2 배포 정책</vt:lpstr>
      <vt:lpstr>1-3 커널</vt:lpstr>
      <vt:lpstr>2-1 데비안 리눅스와 우분투 리눅스</vt:lpstr>
      <vt:lpstr>2-2 우분투 18.04 LTS 설치에 필요한 하드웨어</vt:lpstr>
      <vt:lpstr>2-3 우분투 18.04 LTS에서 사용되는 주요 패키지 </vt:lpstr>
      <vt:lpstr>3-1 가상머신의 개념</vt:lpstr>
      <vt:lpstr>3-2 가상머신 소프트웨어의 개념</vt:lpstr>
      <vt:lpstr>3-2 가상머신 소프트웨어의 개념</vt:lpstr>
      <vt:lpstr>3-3 가상머신 사용의 장점</vt:lpstr>
      <vt:lpstr>3-3 가상머신 사용의 장점</vt:lpstr>
      <vt:lpstr>PowerPoint Presentation</vt:lpstr>
      <vt:lpstr> VMware로 가상머신 생성하기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[실습 1-1] VMware Workstation Player 설치하기</vt:lpstr>
      <vt:lpstr>5-1 가상머신의 겉모양</vt:lpstr>
      <vt:lpstr>5-1 가상머신의 겉모양</vt:lpstr>
      <vt:lpstr>5-2 가상머신 생성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1-2] VMware로 가상머신 생성하기</vt:lpstr>
      <vt:lpstr>[실습 1-3] VMware의 닫기 기능 확인하기</vt:lpstr>
      <vt:lpstr>[실습 1-3] VMware의 닫기 기능 확인하기</vt:lpstr>
      <vt:lpstr>[실습 1-4] 전체 화면 사용하기</vt:lpstr>
      <vt:lpstr>3-3 가상머신 소프트웨어의 종류</vt:lpstr>
      <vt:lpstr>4-1 VMware 설치 전 준비 사항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1</cp:revision>
  <dcterms:created xsi:type="dcterms:W3CDTF">2012-07-23T02:34:37Z</dcterms:created>
  <dcterms:modified xsi:type="dcterms:W3CDTF">2021-03-30T00:31:26Z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