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4"/>
  </p:notesMasterIdLst>
  <p:handoutMasterIdLst>
    <p:handoutMasterId r:id="rId45"/>
  </p:handoutMasterIdLst>
  <p:sldIdLst>
    <p:sldId id="372" r:id="rId2"/>
    <p:sldId id="373" r:id="rId3"/>
    <p:sldId id="375" r:id="rId4"/>
    <p:sldId id="374" r:id="rId5"/>
    <p:sldId id="386" r:id="rId6"/>
    <p:sldId id="389" r:id="rId7"/>
    <p:sldId id="402" r:id="rId8"/>
    <p:sldId id="403" r:id="rId9"/>
    <p:sldId id="404" r:id="rId10"/>
    <p:sldId id="437" r:id="rId11"/>
    <p:sldId id="438" r:id="rId12"/>
    <p:sldId id="439" r:id="rId13"/>
    <p:sldId id="440" r:id="rId14"/>
    <p:sldId id="441" r:id="rId15"/>
    <p:sldId id="435" r:id="rId16"/>
    <p:sldId id="442" r:id="rId17"/>
    <p:sldId id="443" r:id="rId18"/>
    <p:sldId id="444" r:id="rId19"/>
    <p:sldId id="445" r:id="rId20"/>
    <p:sldId id="446" r:id="rId21"/>
    <p:sldId id="447" r:id="rId22"/>
    <p:sldId id="436" r:id="rId23"/>
    <p:sldId id="448" r:id="rId24"/>
    <p:sldId id="449" r:id="rId25"/>
    <p:sldId id="450" r:id="rId26"/>
    <p:sldId id="451" r:id="rId27"/>
    <p:sldId id="452" r:id="rId28"/>
    <p:sldId id="461" r:id="rId29"/>
    <p:sldId id="453" r:id="rId30"/>
    <p:sldId id="454" r:id="rId31"/>
    <p:sldId id="408" r:id="rId32"/>
    <p:sldId id="455" r:id="rId33"/>
    <p:sldId id="456" r:id="rId34"/>
    <p:sldId id="457" r:id="rId35"/>
    <p:sldId id="462" r:id="rId36"/>
    <p:sldId id="463" r:id="rId37"/>
    <p:sldId id="464" r:id="rId38"/>
    <p:sldId id="458" r:id="rId39"/>
    <p:sldId id="459" r:id="rId40"/>
    <p:sldId id="460" r:id="rId41"/>
    <p:sldId id="477" r:id="rId42"/>
    <p:sldId id="36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FF335-D5FA-42BC-0643-3B8B974CEE16}" v="4" dt="2021-04-07T09:39:03.591"/>
    <p1510:client id="{6BC6E6FB-DFA5-121E-3691-F87AD5D5FB9C}" v="6" dt="2020-07-09T05:19:05.238"/>
    <p1510:client id="{A9ED3FEA-D16B-776E-9607-3441B6EBB51D}" v="4" dt="2021-04-08T13:20:30.214"/>
    <p1510:client id="{D7D17F05-D68D-45E2-9A34-CA9C3616BE23}" v="894" dt="2020-07-06T01:09:3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진우" userId="S::2060340015@office.kopo.ac.kr::fbc4806b-e4f8-44f0-9b88-da324980a44c" providerId="AD" clId="Web-{97205D35-50B9-00ED-606A-73876EC08F34}"/>
    <pc:docChg chg="addSld delSld">
      <pc:chgData name="박진우" userId="S::2060340015@office.kopo.ac.kr::fbc4806b-e4f8-44f0-9b88-da324980a44c" providerId="AD" clId="Web-{97205D35-50B9-00ED-606A-73876EC08F34}" dt="2020-07-02T07:33:40.401" v="1"/>
      <pc:docMkLst>
        <pc:docMk/>
      </pc:docMkLst>
      <pc:sldChg chg="new del">
        <pc:chgData name="박진우" userId="S::2060340015@office.kopo.ac.kr::fbc4806b-e4f8-44f0-9b88-da324980a44c" providerId="AD" clId="Web-{97205D35-50B9-00ED-606A-73876EC08F34}" dt="2020-07-02T07:33:40.401" v="1"/>
        <pc:sldMkLst>
          <pc:docMk/>
          <pc:sldMk cId="1301808801" sldId="462"/>
        </pc:sldMkLst>
      </pc:sldChg>
    </pc:docChg>
  </pc:docChgLst>
  <pc:docChgLst>
    <pc:chgData name="한주희" userId="S::2160340109@student.kopo.ac.kr::cc7ae4a9-c30b-4011-8bc1-f11fd1d4c1c3" providerId="AD" clId="Web-{A9ED3FEA-D16B-776E-9607-3441B6EBB51D}"/>
    <pc:docChg chg="modSld">
      <pc:chgData name="한주희" userId="S::2160340109@student.kopo.ac.kr::cc7ae4a9-c30b-4011-8bc1-f11fd1d4c1c3" providerId="AD" clId="Web-{A9ED3FEA-D16B-776E-9607-3441B6EBB51D}" dt="2021-04-08T13:20:30.214" v="3" actId="1076"/>
      <pc:docMkLst>
        <pc:docMk/>
      </pc:docMkLst>
      <pc:sldChg chg="modSp">
        <pc:chgData name="한주희" userId="S::2160340109@student.kopo.ac.kr::cc7ae4a9-c30b-4011-8bc1-f11fd1d4c1c3" providerId="AD" clId="Web-{A9ED3FEA-D16B-776E-9607-3441B6EBB51D}" dt="2021-04-08T13:20:30.214" v="3" actId="1076"/>
        <pc:sldMkLst>
          <pc:docMk/>
          <pc:sldMk cId="376079165" sldId="403"/>
        </pc:sldMkLst>
        <pc:picChg chg="mod">
          <ac:chgData name="한주희" userId="S::2160340109@student.kopo.ac.kr::cc7ae4a9-c30b-4011-8bc1-f11fd1d4c1c3" providerId="AD" clId="Web-{A9ED3FEA-D16B-776E-9607-3441B6EBB51D}" dt="2021-04-08T13:20:30.214" v="3" actId="1076"/>
          <ac:picMkLst>
            <pc:docMk/>
            <pc:sldMk cId="376079165" sldId="403"/>
            <ac:picMk id="4" creationId="{00000000-0000-0000-0000-000000000000}"/>
          </ac:picMkLst>
        </pc:picChg>
      </pc:sldChg>
      <pc:sldChg chg="modSp">
        <pc:chgData name="한주희" userId="S::2160340109@student.kopo.ac.kr::cc7ae4a9-c30b-4011-8bc1-f11fd1d4c1c3" providerId="AD" clId="Web-{A9ED3FEA-D16B-776E-9607-3441B6EBB51D}" dt="2021-04-07T15:04:38.987" v="0" actId="1076"/>
        <pc:sldMkLst>
          <pc:docMk/>
          <pc:sldMk cId="2843886763" sldId="435"/>
        </pc:sldMkLst>
        <pc:picChg chg="mod">
          <ac:chgData name="한주희" userId="S::2160340109@student.kopo.ac.kr::cc7ae4a9-c30b-4011-8bc1-f11fd1d4c1c3" providerId="AD" clId="Web-{A9ED3FEA-D16B-776E-9607-3441B6EBB51D}" dt="2021-04-07T15:04:38.987" v="0" actId="1076"/>
          <ac:picMkLst>
            <pc:docMk/>
            <pc:sldMk cId="2843886763" sldId="435"/>
            <ac:picMk id="8" creationId="{00000000-0000-0000-0000-000000000000}"/>
          </ac:picMkLst>
        </pc:picChg>
      </pc:sldChg>
      <pc:sldChg chg="modSp">
        <pc:chgData name="한주희" userId="S::2160340109@student.kopo.ac.kr::cc7ae4a9-c30b-4011-8bc1-f11fd1d4c1c3" providerId="AD" clId="Web-{A9ED3FEA-D16B-776E-9607-3441B6EBB51D}" dt="2021-04-07T15:14:48.854" v="2" actId="1076"/>
        <pc:sldMkLst>
          <pc:docMk/>
          <pc:sldMk cId="3025107375" sldId="444"/>
        </pc:sldMkLst>
        <pc:picChg chg="mod">
          <ac:chgData name="한주희" userId="S::2160340109@student.kopo.ac.kr::cc7ae4a9-c30b-4011-8bc1-f11fd1d4c1c3" providerId="AD" clId="Web-{A9ED3FEA-D16B-776E-9607-3441B6EBB51D}" dt="2021-04-07T15:14:46.948" v="1" actId="1076"/>
          <ac:picMkLst>
            <pc:docMk/>
            <pc:sldMk cId="3025107375" sldId="444"/>
            <ac:picMk id="4" creationId="{00000000-0000-0000-0000-000000000000}"/>
          </ac:picMkLst>
        </pc:picChg>
        <pc:picChg chg="mod">
          <ac:chgData name="한주희" userId="S::2160340109@student.kopo.ac.kr::cc7ae4a9-c30b-4011-8bc1-f11fd1d4c1c3" providerId="AD" clId="Web-{A9ED3FEA-D16B-776E-9607-3441B6EBB51D}" dt="2021-04-07T15:14:48.854" v="2" actId="1076"/>
          <ac:picMkLst>
            <pc:docMk/>
            <pc:sldMk cId="3025107375" sldId="444"/>
            <ac:picMk id="5" creationId="{00000000-0000-0000-0000-000000000000}"/>
          </ac:picMkLst>
        </pc:picChg>
      </pc:sldChg>
    </pc:docChg>
  </pc:docChgLst>
  <pc:docChgLst>
    <pc:chgData name="최윤선" userId="S::2060340021@office.kopo.ac.kr::057f1ec4-e1b9-4393-bf2e-1e2c710089e6" providerId="AD" clId="Web-{2C4F29FB-9898-0DD0-9E28-C6202E0B32CC}"/>
    <pc:docChg chg="addSld">
      <pc:chgData name="최윤선" userId="S::2060340021@office.kopo.ac.kr::057f1ec4-e1b9-4393-bf2e-1e2c710089e6" providerId="AD" clId="Web-{2C4F29FB-9898-0DD0-9E28-C6202E0B32CC}" dt="2020-07-03T06:39:55.772" v="8"/>
      <pc:docMkLst>
        <pc:docMk/>
      </pc:docMkLst>
      <pc:sldChg chg="add replId">
        <pc:chgData name="최윤선" userId="S::2060340021@office.kopo.ac.kr::057f1ec4-e1b9-4393-bf2e-1e2c710089e6" providerId="AD" clId="Web-{2C4F29FB-9898-0DD0-9E28-C6202E0B32CC}" dt="2020-07-03T06:39:32.710" v="0"/>
        <pc:sldMkLst>
          <pc:docMk/>
          <pc:sldMk cId="3634482016" sldId="474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32.772" v="1"/>
        <pc:sldMkLst>
          <pc:docMk/>
          <pc:sldMk cId="2102742475" sldId="475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32.867" v="2"/>
        <pc:sldMkLst>
          <pc:docMk/>
          <pc:sldMk cId="2528052548" sldId="476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53.163" v="3"/>
        <pc:sldMkLst>
          <pc:docMk/>
          <pc:sldMk cId="1316008637" sldId="477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53.241" v="4"/>
        <pc:sldMkLst>
          <pc:docMk/>
          <pc:sldMk cId="3671984115" sldId="478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53.351" v="5"/>
        <pc:sldMkLst>
          <pc:docMk/>
          <pc:sldMk cId="1620947068" sldId="479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55.585" v="6"/>
        <pc:sldMkLst>
          <pc:docMk/>
          <pc:sldMk cId="2548609738" sldId="480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55.663" v="7"/>
        <pc:sldMkLst>
          <pc:docMk/>
          <pc:sldMk cId="4250111541" sldId="481"/>
        </pc:sldMkLst>
      </pc:sldChg>
      <pc:sldChg chg="add replId">
        <pc:chgData name="최윤선" userId="S::2060340021@office.kopo.ac.kr::057f1ec4-e1b9-4393-bf2e-1e2c710089e6" providerId="AD" clId="Web-{2C4F29FB-9898-0DD0-9E28-C6202E0B32CC}" dt="2020-07-03T06:39:55.772" v="8"/>
        <pc:sldMkLst>
          <pc:docMk/>
          <pc:sldMk cId="2843804215" sldId="482"/>
        </pc:sldMkLst>
      </pc:sldChg>
    </pc:docChg>
  </pc:docChgLst>
  <pc:docChgLst>
    <pc:chgData name="구재희" userId="S::2060340012@office.kopo.ac.kr::8085eb92-f0b3-4a7a-8181-f079a7a5820a" providerId="AD" clId="Web-{6BC6E6FB-DFA5-121E-3691-F87AD5D5FB9C}"/>
    <pc:docChg chg="addSld delSld">
      <pc:chgData name="구재희" userId="S::2060340012@office.kopo.ac.kr::8085eb92-f0b3-4a7a-8181-f079a7a5820a" providerId="AD" clId="Web-{6BC6E6FB-DFA5-121E-3691-F87AD5D5FB9C}" dt="2020-07-09T05:19:05.191" v="5"/>
      <pc:docMkLst>
        <pc:docMk/>
      </pc:docMkLst>
      <pc:sldChg chg="add del">
        <pc:chgData name="구재희" userId="S::2060340012@office.kopo.ac.kr::8085eb92-f0b3-4a7a-8181-f079a7a5820a" providerId="AD" clId="Web-{6BC6E6FB-DFA5-121E-3691-F87AD5D5FB9C}" dt="2020-07-09T05:19:05.191" v="5"/>
        <pc:sldMkLst>
          <pc:docMk/>
          <pc:sldMk cId="2455227518" sldId="449"/>
        </pc:sldMkLst>
      </pc:sldChg>
      <pc:sldChg chg="new del">
        <pc:chgData name="구재희" userId="S::2060340012@office.kopo.ac.kr::8085eb92-f0b3-4a7a-8181-f079a7a5820a" providerId="AD" clId="Web-{6BC6E6FB-DFA5-121E-3691-F87AD5D5FB9C}" dt="2020-07-09T05:13:38.457" v="1"/>
        <pc:sldMkLst>
          <pc:docMk/>
          <pc:sldMk cId="1582431491" sldId="478"/>
        </pc:sldMkLst>
      </pc:sldChg>
      <pc:sldChg chg="new del">
        <pc:chgData name="구재희" userId="S::2060340012@office.kopo.ac.kr::8085eb92-f0b3-4a7a-8181-f079a7a5820a" providerId="AD" clId="Web-{6BC6E6FB-DFA5-121E-3691-F87AD5D5FB9C}" dt="2020-07-09T05:13:51.317" v="3"/>
        <pc:sldMkLst>
          <pc:docMk/>
          <pc:sldMk cId="2690581364" sldId="478"/>
        </pc:sldMkLst>
      </pc:sldChg>
    </pc:docChg>
  </pc:docChgLst>
  <pc:docChgLst>
    <pc:chgData name="최윤선" userId="S::2060340021@office.kopo.ac.kr::057f1ec4-e1b9-4393-bf2e-1e2c710089e6" providerId="AD" clId="Web-{863854D7-C67D-3617-5A68-A50EF073B546}"/>
    <pc:docChg chg="delSld">
      <pc:chgData name="최윤선" userId="S::2060340021@office.kopo.ac.kr::057f1ec4-e1b9-4393-bf2e-1e2c710089e6" providerId="AD" clId="Web-{863854D7-C67D-3617-5A68-A50EF073B546}" dt="2020-07-03T06:41:25.171" v="8"/>
      <pc:docMkLst>
        <pc:docMk/>
      </pc:docMkLst>
      <pc:sldChg chg="del">
        <pc:chgData name="최윤선" userId="S::2060340021@office.kopo.ac.kr::057f1ec4-e1b9-4393-bf2e-1e2c710089e6" providerId="AD" clId="Web-{863854D7-C67D-3617-5A68-A50EF073B546}" dt="2020-07-03T06:41:06.124" v="0"/>
        <pc:sldMkLst>
          <pc:docMk/>
          <pc:sldMk cId="2257540990" sldId="471"/>
        </pc:sldMkLst>
      </pc:sldChg>
      <pc:sldChg chg="del">
        <pc:chgData name="최윤선" userId="S::2060340021@office.kopo.ac.kr::057f1ec4-e1b9-4393-bf2e-1e2c710089e6" providerId="AD" clId="Web-{863854D7-C67D-3617-5A68-A50EF073B546}" dt="2020-07-03T06:41:06.124" v="1"/>
        <pc:sldMkLst>
          <pc:docMk/>
          <pc:sldMk cId="2144903095" sldId="472"/>
        </pc:sldMkLst>
      </pc:sldChg>
      <pc:sldChg chg="del">
        <pc:chgData name="최윤선" userId="S::2060340021@office.kopo.ac.kr::057f1ec4-e1b9-4393-bf2e-1e2c710089e6" providerId="AD" clId="Web-{863854D7-C67D-3617-5A68-A50EF073B546}" dt="2020-07-03T06:41:06.124" v="2"/>
        <pc:sldMkLst>
          <pc:docMk/>
          <pc:sldMk cId="1077667584" sldId="473"/>
        </pc:sldMkLst>
      </pc:sldChg>
      <pc:sldChg chg="del">
        <pc:chgData name="최윤선" userId="S::2060340021@office.kopo.ac.kr::057f1ec4-e1b9-4393-bf2e-1e2c710089e6" providerId="AD" clId="Web-{863854D7-C67D-3617-5A68-A50EF073B546}" dt="2020-07-03T06:41:20.484" v="3"/>
        <pc:sldMkLst>
          <pc:docMk/>
          <pc:sldMk cId="1316008637" sldId="477"/>
        </pc:sldMkLst>
      </pc:sldChg>
      <pc:sldChg chg="del">
        <pc:chgData name="최윤선" userId="S::2060340021@office.kopo.ac.kr::057f1ec4-e1b9-4393-bf2e-1e2c710089e6" providerId="AD" clId="Web-{863854D7-C67D-3617-5A68-A50EF073B546}" dt="2020-07-03T06:41:20.484" v="4"/>
        <pc:sldMkLst>
          <pc:docMk/>
          <pc:sldMk cId="3671984115" sldId="478"/>
        </pc:sldMkLst>
      </pc:sldChg>
      <pc:sldChg chg="del">
        <pc:chgData name="최윤선" userId="S::2060340021@office.kopo.ac.kr::057f1ec4-e1b9-4393-bf2e-1e2c710089e6" providerId="AD" clId="Web-{863854D7-C67D-3617-5A68-A50EF073B546}" dt="2020-07-03T06:41:20.484" v="5"/>
        <pc:sldMkLst>
          <pc:docMk/>
          <pc:sldMk cId="1620947068" sldId="479"/>
        </pc:sldMkLst>
      </pc:sldChg>
      <pc:sldChg chg="del">
        <pc:chgData name="최윤선" userId="S::2060340021@office.kopo.ac.kr::057f1ec4-e1b9-4393-bf2e-1e2c710089e6" providerId="AD" clId="Web-{863854D7-C67D-3617-5A68-A50EF073B546}" dt="2020-07-03T06:41:25.171" v="6"/>
        <pc:sldMkLst>
          <pc:docMk/>
          <pc:sldMk cId="2548609738" sldId="480"/>
        </pc:sldMkLst>
      </pc:sldChg>
      <pc:sldChg chg="del">
        <pc:chgData name="최윤선" userId="S::2060340021@office.kopo.ac.kr::057f1ec4-e1b9-4393-bf2e-1e2c710089e6" providerId="AD" clId="Web-{863854D7-C67D-3617-5A68-A50EF073B546}" dt="2020-07-03T06:41:25.171" v="7"/>
        <pc:sldMkLst>
          <pc:docMk/>
          <pc:sldMk cId="4250111541" sldId="481"/>
        </pc:sldMkLst>
      </pc:sldChg>
      <pc:sldChg chg="del">
        <pc:chgData name="최윤선" userId="S::2060340021@office.kopo.ac.kr::057f1ec4-e1b9-4393-bf2e-1e2c710089e6" providerId="AD" clId="Web-{863854D7-C67D-3617-5A68-A50EF073B546}" dt="2020-07-03T06:41:25.171" v="8"/>
        <pc:sldMkLst>
          <pc:docMk/>
          <pc:sldMk cId="2843804215" sldId="482"/>
        </pc:sldMkLst>
      </pc:sldChg>
    </pc:docChg>
  </pc:docChgLst>
  <pc:docChgLst>
    <pc:chgData name="홍현택" userId="S::2060340022@office.kopo.ac.kr::f8e60068-752e-420a-b588-23d8618e75b0" providerId="AD" clId="Web-{3967AC09-7EBB-E6FD-53C0-E42D13E2C54F}"/>
    <pc:docChg chg="addSld">
      <pc:chgData name="홍현택" userId="S::2060340022@office.kopo.ac.kr::f8e60068-752e-420a-b588-23d8618e75b0" providerId="AD" clId="Web-{3967AC09-7EBB-E6FD-53C0-E42D13E2C54F}" dt="2020-07-03T06:29:12.144" v="8"/>
      <pc:docMkLst>
        <pc:docMk/>
      </pc:docMkLst>
      <pc:sldChg chg="add replId">
        <pc:chgData name="홍현택" userId="S::2060340022@office.kopo.ac.kr::f8e60068-752e-420a-b588-23d8618e75b0" providerId="AD" clId="Web-{3967AC09-7EBB-E6FD-53C0-E42D13E2C54F}" dt="2020-07-03T06:28:36.801" v="0"/>
        <pc:sldMkLst>
          <pc:docMk/>
          <pc:sldMk cId="3092823432" sldId="465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8:36.863" v="1"/>
        <pc:sldMkLst>
          <pc:docMk/>
          <pc:sldMk cId="1850733450" sldId="466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8:36.941" v="2"/>
        <pc:sldMkLst>
          <pc:docMk/>
          <pc:sldMk cId="3888669961" sldId="467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9:11.785" v="3"/>
        <pc:sldMkLst>
          <pc:docMk/>
          <pc:sldMk cId="3851693807" sldId="468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9:11.847" v="4"/>
        <pc:sldMkLst>
          <pc:docMk/>
          <pc:sldMk cId="1063772387" sldId="469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9:11.941" v="5"/>
        <pc:sldMkLst>
          <pc:docMk/>
          <pc:sldMk cId="508759076" sldId="470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9:11.988" v="6"/>
        <pc:sldMkLst>
          <pc:docMk/>
          <pc:sldMk cId="2257540990" sldId="471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9:12.051" v="7"/>
        <pc:sldMkLst>
          <pc:docMk/>
          <pc:sldMk cId="2144903095" sldId="472"/>
        </pc:sldMkLst>
      </pc:sldChg>
      <pc:sldChg chg="add replId">
        <pc:chgData name="홍현택" userId="S::2060340022@office.kopo.ac.kr::f8e60068-752e-420a-b588-23d8618e75b0" providerId="AD" clId="Web-{3967AC09-7EBB-E6FD-53C0-E42D13E2C54F}" dt="2020-07-03T06:29:12.144" v="8"/>
        <pc:sldMkLst>
          <pc:docMk/>
          <pc:sldMk cId="1077667584" sldId="473"/>
        </pc:sldMkLst>
      </pc:sldChg>
    </pc:docChg>
  </pc:docChgLst>
  <pc:docChgLst>
    <pc:chgData name="양은희" userId="S::2060340018@office.kopo.ac.kr::f1ed84da-9bbe-49ae-a19f-6c1d009a6fec" providerId="AD" clId="Web-{EF482528-6255-6EED-A8E5-422C63B3248C}"/>
    <pc:docChg chg="addSld delSld">
      <pc:chgData name="양은희" userId="S::2060340018@office.kopo.ac.kr::f1ed84da-9bbe-49ae-a19f-6c1d009a6fec" providerId="AD" clId="Web-{EF482528-6255-6EED-A8E5-422C63B3248C}" dt="2020-07-03T06:16:02.584" v="1"/>
      <pc:docMkLst>
        <pc:docMk/>
      </pc:docMkLst>
      <pc:sldChg chg="add del replId">
        <pc:chgData name="양은희" userId="S::2060340018@office.kopo.ac.kr::f1ed84da-9bbe-49ae-a19f-6c1d009a6fec" providerId="AD" clId="Web-{EF482528-6255-6EED-A8E5-422C63B3248C}" dt="2020-07-03T06:16:02.584" v="1"/>
        <pc:sldMkLst>
          <pc:docMk/>
          <pc:sldMk cId="1224129614" sldId="463"/>
        </pc:sldMkLst>
      </pc:sldChg>
    </pc:docChg>
  </pc:docChgLst>
  <pc:docChgLst>
    <pc:chgData name="최윤선" userId="S::2060340021@office.kopo.ac.kr::057f1ec4-e1b9-4393-bf2e-1e2c710089e6" providerId="AD" clId="Web-{5729FCC6-FB8E-61D7-DFA3-0A5F6085C657}"/>
    <pc:docChg chg="delSld">
      <pc:chgData name="최윤선" userId="S::2060340021@office.kopo.ac.kr::057f1ec4-e1b9-4393-bf2e-1e2c710089e6" providerId="AD" clId="Web-{5729FCC6-FB8E-61D7-DFA3-0A5F6085C657}" dt="2020-07-03T06:41:59.155" v="2"/>
      <pc:docMkLst>
        <pc:docMk/>
      </pc:docMkLst>
      <pc:sldChg chg="del">
        <pc:chgData name="최윤선" userId="S::2060340021@office.kopo.ac.kr::057f1ec4-e1b9-4393-bf2e-1e2c710089e6" providerId="AD" clId="Web-{5729FCC6-FB8E-61D7-DFA3-0A5F6085C657}" dt="2020-07-03T06:41:59.155" v="0"/>
        <pc:sldMkLst>
          <pc:docMk/>
          <pc:sldMk cId="3092823432" sldId="465"/>
        </pc:sldMkLst>
      </pc:sldChg>
      <pc:sldChg chg="del">
        <pc:chgData name="최윤선" userId="S::2060340021@office.kopo.ac.kr::057f1ec4-e1b9-4393-bf2e-1e2c710089e6" providerId="AD" clId="Web-{5729FCC6-FB8E-61D7-DFA3-0A5F6085C657}" dt="2020-07-03T06:41:59.155" v="1"/>
        <pc:sldMkLst>
          <pc:docMk/>
          <pc:sldMk cId="1850733450" sldId="466"/>
        </pc:sldMkLst>
      </pc:sldChg>
      <pc:sldChg chg="del">
        <pc:chgData name="최윤선" userId="S::2060340021@office.kopo.ac.kr::057f1ec4-e1b9-4393-bf2e-1e2c710089e6" providerId="AD" clId="Web-{5729FCC6-FB8E-61D7-DFA3-0A5F6085C657}" dt="2020-07-03T06:41:59.155" v="2"/>
        <pc:sldMkLst>
          <pc:docMk/>
          <pc:sldMk cId="3888669961" sldId="467"/>
        </pc:sldMkLst>
      </pc:sldChg>
    </pc:docChg>
  </pc:docChgLst>
  <pc:docChgLst>
    <pc:chgData name="김윤후" userId="S::2060340001@office.kopo.ac.kr::74fea050-974e-4bb5-a2cc-a90e8fa7c45c" providerId="AD" clId="Web-{3E743953-53A0-177C-3C90-402F39487B41}"/>
    <pc:docChg chg="addSld delSld">
      <pc:chgData name="김윤후" userId="S::2060340001@office.kopo.ac.kr::74fea050-974e-4bb5-a2cc-a90e8fa7c45c" providerId="AD" clId="Web-{3E743953-53A0-177C-3C90-402F39487B41}" dt="2020-07-02T06:02:31.704" v="1"/>
      <pc:docMkLst>
        <pc:docMk/>
      </pc:docMkLst>
      <pc:sldChg chg="add del">
        <pc:chgData name="김윤후" userId="S::2060340001@office.kopo.ac.kr::74fea050-974e-4bb5-a2cc-a90e8fa7c45c" providerId="AD" clId="Web-{3E743953-53A0-177C-3C90-402F39487B41}" dt="2020-07-02T06:02:31.704" v="1"/>
        <pc:sldMkLst>
          <pc:docMk/>
          <pc:sldMk cId="3233782495" sldId="441"/>
        </pc:sldMkLst>
      </pc:sldChg>
    </pc:docChg>
  </pc:docChgLst>
  <pc:docChgLst>
    <pc:chgData name="이희진" userId="a6c78be3-1919-42ff-99f0-60d5e2bb3f19" providerId="ADAL" clId="{7845ECF5-8375-484F-A818-55337CF13A48}"/>
    <pc:docChg chg="undo custSel addSld modSld sldOrd">
      <pc:chgData name="이희진" userId="a6c78be3-1919-42ff-99f0-60d5e2bb3f19" providerId="ADAL" clId="{7845ECF5-8375-484F-A818-55337CF13A48}" dt="2020-07-01T17:58:29.709" v="518" actId="1076"/>
      <pc:docMkLst>
        <pc:docMk/>
      </pc:docMkLst>
      <pc:sldChg chg="modSp mod">
        <pc:chgData name="이희진" userId="a6c78be3-1919-42ff-99f0-60d5e2bb3f19" providerId="ADAL" clId="{7845ECF5-8375-484F-A818-55337CF13A48}" dt="2020-07-01T15:38:42.467" v="1" actId="20577"/>
        <pc:sldMkLst>
          <pc:docMk/>
          <pc:sldMk cId="504809883" sldId="374"/>
        </pc:sldMkLst>
        <pc:spChg chg="mod">
          <ac:chgData name="이희진" userId="a6c78be3-1919-42ff-99f0-60d5e2bb3f19" providerId="ADAL" clId="{7845ECF5-8375-484F-A818-55337CF13A48}" dt="2020-07-01T15:38:42.467" v="1" actId="20577"/>
          <ac:spMkLst>
            <pc:docMk/>
            <pc:sldMk cId="504809883" sldId="374"/>
            <ac:spMk id="3" creationId="{00000000-0000-0000-0000-000000000000}"/>
          </ac:spMkLst>
        </pc:spChg>
      </pc:sldChg>
      <pc:sldChg chg="addSp delSp modSp mod">
        <pc:chgData name="이희진" userId="a6c78be3-1919-42ff-99f0-60d5e2bb3f19" providerId="ADAL" clId="{7845ECF5-8375-484F-A818-55337CF13A48}" dt="2020-07-01T16:22:50.546" v="150" actId="113"/>
        <pc:sldMkLst>
          <pc:docMk/>
          <pc:sldMk cId="184377729" sldId="389"/>
        </pc:sldMkLst>
        <pc:spChg chg="mod">
          <ac:chgData name="이희진" userId="a6c78be3-1919-42ff-99f0-60d5e2bb3f19" providerId="ADAL" clId="{7845ECF5-8375-484F-A818-55337CF13A48}" dt="2020-07-01T16:22:32.328" v="146"/>
          <ac:spMkLst>
            <pc:docMk/>
            <pc:sldMk cId="184377729" sldId="389"/>
            <ac:spMk id="2" creationId="{00000000-0000-0000-0000-000000000000}"/>
          </ac:spMkLst>
        </pc:spChg>
        <pc:spChg chg="add del mod">
          <ac:chgData name="이희진" userId="a6c78be3-1919-42ff-99f0-60d5e2bb3f19" providerId="ADAL" clId="{7845ECF5-8375-484F-A818-55337CF13A48}" dt="2020-07-01T16:22:32.328" v="146"/>
          <ac:spMkLst>
            <pc:docMk/>
            <pc:sldMk cId="184377729" sldId="389"/>
            <ac:spMk id="3" creationId="{6C9AA0A4-0BA4-44FF-B9FB-EC4553B454B2}"/>
          </ac:spMkLst>
        </pc:spChg>
        <pc:spChg chg="add del mod">
          <ac:chgData name="이희진" userId="a6c78be3-1919-42ff-99f0-60d5e2bb3f19" providerId="ADAL" clId="{7845ECF5-8375-484F-A818-55337CF13A48}" dt="2020-07-01T16:22:32.328" v="146"/>
          <ac:spMkLst>
            <pc:docMk/>
            <pc:sldMk cId="184377729" sldId="389"/>
            <ac:spMk id="4" creationId="{FFD9810B-0887-4A8F-9736-0698D4CE8F6A}"/>
          </ac:spMkLst>
        </pc:spChg>
        <pc:spChg chg="mod">
          <ac:chgData name="이희진" userId="a6c78be3-1919-42ff-99f0-60d5e2bb3f19" providerId="ADAL" clId="{7845ECF5-8375-484F-A818-55337CF13A48}" dt="2020-07-01T16:22:50.546" v="150" actId="113"/>
          <ac:spMkLst>
            <pc:docMk/>
            <pc:sldMk cId="184377729" sldId="389"/>
            <ac:spMk id="9" creationId="{00000000-0000-0000-0000-000000000000}"/>
          </ac:spMkLst>
        </pc:spChg>
        <pc:picChg chg="mod">
          <ac:chgData name="이희진" userId="a6c78be3-1919-42ff-99f0-60d5e2bb3f19" providerId="ADAL" clId="{7845ECF5-8375-484F-A818-55337CF13A48}" dt="2020-07-01T16:22:08.118" v="113" actId="1076"/>
          <ac:picMkLst>
            <pc:docMk/>
            <pc:sldMk cId="184377729" sldId="389"/>
            <ac:picMk id="10" creationId="{00000000-0000-0000-0000-000000000000}"/>
          </ac:picMkLst>
        </pc:picChg>
      </pc:sldChg>
      <pc:sldChg chg="modSp mod">
        <pc:chgData name="이희진" userId="a6c78be3-1919-42ff-99f0-60d5e2bb3f19" providerId="ADAL" clId="{7845ECF5-8375-484F-A818-55337CF13A48}" dt="2020-07-01T16:24:19.987" v="160" actId="20577"/>
        <pc:sldMkLst>
          <pc:docMk/>
          <pc:sldMk cId="376079165" sldId="403"/>
        </pc:sldMkLst>
        <pc:spChg chg="mod">
          <ac:chgData name="이희진" userId="a6c78be3-1919-42ff-99f0-60d5e2bb3f19" providerId="ADAL" clId="{7845ECF5-8375-484F-A818-55337CF13A48}" dt="2020-07-01T16:24:19.987" v="160" actId="20577"/>
          <ac:spMkLst>
            <pc:docMk/>
            <pc:sldMk cId="376079165" sldId="403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7845ECF5-8375-484F-A818-55337CF13A48}" dt="2020-07-01T16:25:40.539" v="197" actId="20577"/>
        <pc:sldMkLst>
          <pc:docMk/>
          <pc:sldMk cId="562617353" sldId="404"/>
        </pc:sldMkLst>
        <pc:spChg chg="mod">
          <ac:chgData name="이희진" userId="a6c78be3-1919-42ff-99f0-60d5e2bb3f19" providerId="ADAL" clId="{7845ECF5-8375-484F-A818-55337CF13A48}" dt="2020-07-01T16:25:40.539" v="197" actId="20577"/>
          <ac:spMkLst>
            <pc:docMk/>
            <pc:sldMk cId="562617353" sldId="404"/>
            <ac:spMk id="3" creationId="{00000000-0000-0000-0000-000000000000}"/>
          </ac:spMkLst>
        </pc:spChg>
      </pc:sldChg>
      <pc:sldChg chg="ord">
        <pc:chgData name="이희진" userId="a6c78be3-1919-42ff-99f0-60d5e2bb3f19" providerId="ADAL" clId="{7845ECF5-8375-484F-A818-55337CF13A48}" dt="2020-07-01T17:18:01.478" v="199"/>
        <pc:sldMkLst>
          <pc:docMk/>
          <pc:sldMk cId="1963671735" sldId="438"/>
        </pc:sldMkLst>
      </pc:sldChg>
      <pc:sldChg chg="modSp mod">
        <pc:chgData name="이희진" userId="a6c78be3-1919-42ff-99f0-60d5e2bb3f19" providerId="ADAL" clId="{7845ECF5-8375-484F-A818-55337CF13A48}" dt="2020-07-01T17:20:30.232" v="228" actId="6549"/>
        <pc:sldMkLst>
          <pc:docMk/>
          <pc:sldMk cId="3233782495" sldId="441"/>
        </pc:sldMkLst>
        <pc:spChg chg="mod">
          <ac:chgData name="이희진" userId="a6c78be3-1919-42ff-99f0-60d5e2bb3f19" providerId="ADAL" clId="{7845ECF5-8375-484F-A818-55337CF13A48}" dt="2020-07-01T17:20:30.232" v="228" actId="6549"/>
          <ac:spMkLst>
            <pc:docMk/>
            <pc:sldMk cId="3233782495" sldId="441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7845ECF5-8375-484F-A818-55337CF13A48}" dt="2020-07-01T17:45:35.433" v="490" actId="6549"/>
        <pc:sldMkLst>
          <pc:docMk/>
          <pc:sldMk cId="972119928" sldId="447"/>
        </pc:sldMkLst>
        <pc:spChg chg="mod">
          <ac:chgData name="이희진" userId="a6c78be3-1919-42ff-99f0-60d5e2bb3f19" providerId="ADAL" clId="{7845ECF5-8375-484F-A818-55337CF13A48}" dt="2020-07-01T17:45:35.433" v="490" actId="6549"/>
          <ac:spMkLst>
            <pc:docMk/>
            <pc:sldMk cId="972119928" sldId="447"/>
            <ac:spMk id="3" creationId="{00000000-0000-0000-0000-000000000000}"/>
          </ac:spMkLst>
        </pc:spChg>
        <pc:picChg chg="mod">
          <ac:chgData name="이희진" userId="a6c78be3-1919-42ff-99f0-60d5e2bb3f19" providerId="ADAL" clId="{7845ECF5-8375-484F-A818-55337CF13A48}" dt="2020-07-01T17:44:14.723" v="232" actId="1076"/>
          <ac:picMkLst>
            <pc:docMk/>
            <pc:sldMk cId="972119928" sldId="447"/>
            <ac:picMk id="4" creationId="{00000000-0000-0000-0000-000000000000}"/>
          </ac:picMkLst>
        </pc:picChg>
        <pc:picChg chg="mod">
          <ac:chgData name="이희진" userId="a6c78be3-1919-42ff-99f0-60d5e2bb3f19" providerId="ADAL" clId="{7845ECF5-8375-484F-A818-55337CF13A48}" dt="2020-07-01T17:44:16.299" v="233" actId="1076"/>
          <ac:picMkLst>
            <pc:docMk/>
            <pc:sldMk cId="972119928" sldId="447"/>
            <ac:picMk id="5" creationId="{00000000-0000-0000-0000-000000000000}"/>
          </ac:picMkLst>
        </pc:picChg>
      </pc:sldChg>
      <pc:sldChg chg="modSp mod">
        <pc:chgData name="이희진" userId="a6c78be3-1919-42ff-99f0-60d5e2bb3f19" providerId="ADAL" clId="{7845ECF5-8375-484F-A818-55337CF13A48}" dt="2020-07-01T17:58:29.709" v="518" actId="1076"/>
        <pc:sldMkLst>
          <pc:docMk/>
          <pc:sldMk cId="2183195748" sldId="450"/>
        </pc:sldMkLst>
        <pc:picChg chg="mod">
          <ac:chgData name="이희진" userId="a6c78be3-1919-42ff-99f0-60d5e2bb3f19" providerId="ADAL" clId="{7845ECF5-8375-484F-A818-55337CF13A48}" dt="2020-07-01T17:58:29.709" v="518" actId="1076"/>
          <ac:picMkLst>
            <pc:docMk/>
            <pc:sldMk cId="2183195748" sldId="450"/>
            <ac:picMk id="7" creationId="{00000000-0000-0000-0000-000000000000}"/>
          </ac:picMkLst>
        </pc:picChg>
      </pc:sldChg>
      <pc:sldChg chg="modSp mod">
        <pc:chgData name="이희진" userId="a6c78be3-1919-42ff-99f0-60d5e2bb3f19" providerId="ADAL" clId="{7845ECF5-8375-484F-A818-55337CF13A48}" dt="2020-07-01T17:49:34.563" v="491" actId="21"/>
        <pc:sldMkLst>
          <pc:docMk/>
          <pc:sldMk cId="3726218434" sldId="452"/>
        </pc:sldMkLst>
        <pc:spChg chg="mod">
          <ac:chgData name="이희진" userId="a6c78be3-1919-42ff-99f0-60d5e2bb3f19" providerId="ADAL" clId="{7845ECF5-8375-484F-A818-55337CF13A48}" dt="2020-07-01T17:49:34.563" v="491" actId="21"/>
          <ac:spMkLst>
            <pc:docMk/>
            <pc:sldMk cId="3726218434" sldId="452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7845ECF5-8375-484F-A818-55337CF13A48}" dt="2020-07-01T17:49:51.513" v="495" actId="1076"/>
        <pc:sldMkLst>
          <pc:docMk/>
          <pc:sldMk cId="4245814065" sldId="453"/>
        </pc:sldMkLst>
        <pc:picChg chg="mod">
          <ac:chgData name="이희진" userId="a6c78be3-1919-42ff-99f0-60d5e2bb3f19" providerId="ADAL" clId="{7845ECF5-8375-484F-A818-55337CF13A48}" dt="2020-07-01T17:49:51.513" v="495" actId="1076"/>
          <ac:picMkLst>
            <pc:docMk/>
            <pc:sldMk cId="4245814065" sldId="453"/>
            <ac:picMk id="7" creationId="{00000000-0000-0000-0000-000000000000}"/>
          </ac:picMkLst>
        </pc:picChg>
      </pc:sldChg>
      <pc:sldChg chg="modSp new mod">
        <pc:chgData name="이희진" userId="a6c78be3-1919-42ff-99f0-60d5e2bb3f19" providerId="ADAL" clId="{7845ECF5-8375-484F-A818-55337CF13A48}" dt="2020-07-01T17:50:06.814" v="517"/>
        <pc:sldMkLst>
          <pc:docMk/>
          <pc:sldMk cId="2957643094" sldId="461"/>
        </pc:sldMkLst>
        <pc:spChg chg="mod">
          <ac:chgData name="이희진" userId="a6c78be3-1919-42ff-99f0-60d5e2bb3f19" providerId="ADAL" clId="{7845ECF5-8375-484F-A818-55337CF13A48}" dt="2020-07-01T17:50:06.814" v="517"/>
          <ac:spMkLst>
            <pc:docMk/>
            <pc:sldMk cId="2957643094" sldId="461"/>
            <ac:spMk id="2" creationId="{32F07C03-2D81-4487-A452-82D230247BC2}"/>
          </ac:spMkLst>
        </pc:spChg>
        <pc:spChg chg="mod">
          <ac:chgData name="이희진" userId="a6c78be3-1919-42ff-99f0-60d5e2bb3f19" providerId="ADAL" clId="{7845ECF5-8375-484F-A818-55337CF13A48}" dt="2020-07-01T17:49:58.285" v="497"/>
          <ac:spMkLst>
            <pc:docMk/>
            <pc:sldMk cId="2957643094" sldId="461"/>
            <ac:spMk id="3" creationId="{B5D6A26D-922D-433A-A65C-C3D8A91C3EBE}"/>
          </ac:spMkLst>
        </pc:spChg>
      </pc:sldChg>
    </pc:docChg>
  </pc:docChgLst>
  <pc:docChgLst>
    <pc:chgData name="박천호" userId="S::2060340016@office.kopo.ac.kr::c02e5278-a5fd-4fbe-a2cd-10e552dfd629" providerId="AD" clId="Web-{C33703B1-7389-31E2-A8ED-85DDAC92C213}"/>
    <pc:docChg chg="modSld">
      <pc:chgData name="박천호" userId="S::2060340016@office.kopo.ac.kr::c02e5278-a5fd-4fbe-a2cd-10e552dfd629" providerId="AD" clId="Web-{C33703B1-7389-31E2-A8ED-85DDAC92C213}" dt="2020-07-02T06:12:41.439" v="93" actId="20577"/>
      <pc:docMkLst>
        <pc:docMk/>
      </pc:docMkLst>
      <pc:sldChg chg="modSp">
        <pc:chgData name="박천호" userId="S::2060340016@office.kopo.ac.kr::c02e5278-a5fd-4fbe-a2cd-10e552dfd629" providerId="AD" clId="Web-{C33703B1-7389-31E2-A8ED-85DDAC92C213}" dt="2020-07-02T06:12:41.439" v="92" actId="20577"/>
        <pc:sldMkLst>
          <pc:docMk/>
          <pc:sldMk cId="2843886763" sldId="435"/>
        </pc:sldMkLst>
        <pc:spChg chg="mod">
          <ac:chgData name="박천호" userId="S::2060340016@office.kopo.ac.kr::c02e5278-a5fd-4fbe-a2cd-10e552dfd629" providerId="AD" clId="Web-{C33703B1-7389-31E2-A8ED-85DDAC92C213}" dt="2020-07-02T06:12:41.439" v="92" actId="20577"/>
          <ac:spMkLst>
            <pc:docMk/>
            <pc:sldMk cId="2843886763" sldId="435"/>
            <ac:spMk id="3" creationId="{00000000-0000-0000-0000-000000000000}"/>
          </ac:spMkLst>
        </pc:spChg>
        <pc:picChg chg="mod">
          <ac:chgData name="박천호" userId="S::2060340016@office.kopo.ac.kr::c02e5278-a5fd-4fbe-a2cd-10e552dfd629" providerId="AD" clId="Web-{C33703B1-7389-31E2-A8ED-85DDAC92C213}" dt="2020-07-02T06:12:03.811" v="0" actId="14100"/>
          <ac:picMkLst>
            <pc:docMk/>
            <pc:sldMk cId="2843886763" sldId="435"/>
            <ac:picMk id="7" creationId="{00000000-0000-0000-0000-000000000000}"/>
          </ac:picMkLst>
        </pc:picChg>
      </pc:sldChg>
    </pc:docChg>
  </pc:docChgLst>
  <pc:docChgLst>
    <pc:chgData name="이희진" userId="a6c78be3-1919-42ff-99f0-60d5e2bb3f19" providerId="ADAL" clId="{D7D17F05-D68D-45E2-9A34-CA9C3616BE23}"/>
    <pc:docChg chg="custSel addSld modSld sldOrd">
      <pc:chgData name="이희진" userId="a6c78be3-1919-42ff-99f0-60d5e2bb3f19" providerId="ADAL" clId="{D7D17F05-D68D-45E2-9A34-CA9C3616BE23}" dt="2020-07-06T01:09:37.460" v="900" actId="1076"/>
      <pc:docMkLst>
        <pc:docMk/>
      </pc:docMkLst>
      <pc:sldChg chg="modSp mod">
        <pc:chgData name="이희진" userId="a6c78be3-1919-42ff-99f0-60d5e2bb3f19" providerId="ADAL" clId="{D7D17F05-D68D-45E2-9A34-CA9C3616BE23}" dt="2020-07-02T00:58:21.012" v="1" actId="6549"/>
        <pc:sldMkLst>
          <pc:docMk/>
          <pc:sldMk cId="1134443772" sldId="445"/>
        </pc:sldMkLst>
        <pc:spChg chg="mod">
          <ac:chgData name="이희진" userId="a6c78be3-1919-42ff-99f0-60d5e2bb3f19" providerId="ADAL" clId="{D7D17F05-D68D-45E2-9A34-CA9C3616BE23}" dt="2020-07-02T00:58:21.012" v="1" actId="6549"/>
          <ac:spMkLst>
            <pc:docMk/>
            <pc:sldMk cId="1134443772" sldId="445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D7D17F05-D68D-45E2-9A34-CA9C3616BE23}" dt="2020-07-03T04:37:05.648" v="3" actId="1076"/>
        <pc:sldMkLst>
          <pc:docMk/>
          <pc:sldMk cId="4245814065" sldId="453"/>
        </pc:sldMkLst>
        <pc:picChg chg="mod">
          <ac:chgData name="이희진" userId="a6c78be3-1919-42ff-99f0-60d5e2bb3f19" providerId="ADAL" clId="{D7D17F05-D68D-45E2-9A34-CA9C3616BE23}" dt="2020-07-03T04:37:05.648" v="3" actId="1076"/>
          <ac:picMkLst>
            <pc:docMk/>
            <pc:sldMk cId="4245814065" sldId="453"/>
            <ac:picMk id="7" creationId="{00000000-0000-0000-0000-000000000000}"/>
          </ac:picMkLst>
        </pc:picChg>
      </pc:sldChg>
      <pc:sldChg chg="modSp mod">
        <pc:chgData name="이희진" userId="a6c78be3-1919-42ff-99f0-60d5e2bb3f19" providerId="ADAL" clId="{D7D17F05-D68D-45E2-9A34-CA9C3616BE23}" dt="2020-07-03T04:57:13.852" v="96" actId="20577"/>
        <pc:sldMkLst>
          <pc:docMk/>
          <pc:sldMk cId="2984286479" sldId="454"/>
        </pc:sldMkLst>
        <pc:spChg chg="mod">
          <ac:chgData name="이희진" userId="a6c78be3-1919-42ff-99f0-60d5e2bb3f19" providerId="ADAL" clId="{D7D17F05-D68D-45E2-9A34-CA9C3616BE23}" dt="2020-07-03T04:57:13.852" v="96" actId="20577"/>
          <ac:spMkLst>
            <pc:docMk/>
            <pc:sldMk cId="2984286479" sldId="454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D7D17F05-D68D-45E2-9A34-CA9C3616BE23}" dt="2020-07-03T07:09:51.558" v="540" actId="1076"/>
        <pc:sldMkLst>
          <pc:docMk/>
          <pc:sldMk cId="2944831199" sldId="458"/>
        </pc:sldMkLst>
        <pc:picChg chg="mod">
          <ac:chgData name="이희진" userId="a6c78be3-1919-42ff-99f0-60d5e2bb3f19" providerId="ADAL" clId="{D7D17F05-D68D-45E2-9A34-CA9C3616BE23}" dt="2020-07-03T07:09:51.558" v="540" actId="1076"/>
          <ac:picMkLst>
            <pc:docMk/>
            <pc:sldMk cId="2944831199" sldId="458"/>
            <ac:picMk id="5" creationId="{00000000-0000-0000-0000-000000000000}"/>
          </ac:picMkLst>
        </pc:picChg>
        <pc:picChg chg="mod">
          <ac:chgData name="이희진" userId="a6c78be3-1919-42ff-99f0-60d5e2bb3f19" providerId="ADAL" clId="{D7D17F05-D68D-45E2-9A34-CA9C3616BE23}" dt="2020-07-03T07:09:47.286" v="537" actId="1076"/>
          <ac:picMkLst>
            <pc:docMk/>
            <pc:sldMk cId="2944831199" sldId="458"/>
            <ac:picMk id="6" creationId="{00000000-0000-0000-0000-000000000000}"/>
          </ac:picMkLst>
        </pc:picChg>
      </pc:sldChg>
      <pc:sldChg chg="modSp mod">
        <pc:chgData name="이희진" userId="a6c78be3-1919-42ff-99f0-60d5e2bb3f19" providerId="ADAL" clId="{D7D17F05-D68D-45E2-9A34-CA9C3616BE23}" dt="2020-07-03T06:49:35.303" v="529" actId="1076"/>
        <pc:sldMkLst>
          <pc:docMk/>
          <pc:sldMk cId="1685360545" sldId="460"/>
        </pc:sldMkLst>
        <pc:picChg chg="mod">
          <ac:chgData name="이희진" userId="a6c78be3-1919-42ff-99f0-60d5e2bb3f19" providerId="ADAL" clId="{D7D17F05-D68D-45E2-9A34-CA9C3616BE23}" dt="2020-07-03T06:49:33.199" v="528" actId="1076"/>
          <ac:picMkLst>
            <pc:docMk/>
            <pc:sldMk cId="1685360545" sldId="460"/>
            <ac:picMk id="5" creationId="{00000000-0000-0000-0000-000000000000}"/>
          </ac:picMkLst>
        </pc:picChg>
        <pc:picChg chg="mod">
          <ac:chgData name="이희진" userId="a6c78be3-1919-42ff-99f0-60d5e2bb3f19" providerId="ADAL" clId="{D7D17F05-D68D-45E2-9A34-CA9C3616BE23}" dt="2020-07-03T06:49:35.303" v="529" actId="1076"/>
          <ac:picMkLst>
            <pc:docMk/>
            <pc:sldMk cId="1685360545" sldId="460"/>
            <ac:picMk id="6" creationId="{00000000-0000-0000-0000-000000000000}"/>
          </ac:picMkLst>
        </pc:picChg>
      </pc:sldChg>
      <pc:sldChg chg="addSp delSp modSp new mod ord">
        <pc:chgData name="이희진" userId="a6c78be3-1919-42ff-99f0-60d5e2bb3f19" providerId="ADAL" clId="{D7D17F05-D68D-45E2-9A34-CA9C3616BE23}" dt="2020-07-03T06:23:29.943" v="385" actId="20577"/>
        <pc:sldMkLst>
          <pc:docMk/>
          <pc:sldMk cId="2320826416" sldId="462"/>
        </pc:sldMkLst>
        <pc:spChg chg="mod">
          <ac:chgData name="이희진" userId="a6c78be3-1919-42ff-99f0-60d5e2bb3f19" providerId="ADAL" clId="{D7D17F05-D68D-45E2-9A34-CA9C3616BE23}" dt="2020-07-03T06:23:29.943" v="385" actId="20577"/>
          <ac:spMkLst>
            <pc:docMk/>
            <pc:sldMk cId="2320826416" sldId="462"/>
            <ac:spMk id="2" creationId="{D1F56D60-D984-4501-AE7B-F3DE11AC567E}"/>
          </ac:spMkLst>
        </pc:spChg>
        <pc:spChg chg="mod">
          <ac:chgData name="이희진" userId="a6c78be3-1919-42ff-99f0-60d5e2bb3f19" providerId="ADAL" clId="{D7D17F05-D68D-45E2-9A34-CA9C3616BE23}" dt="2020-07-03T05:54:58.821" v="152" actId="20577"/>
          <ac:spMkLst>
            <pc:docMk/>
            <pc:sldMk cId="2320826416" sldId="462"/>
            <ac:spMk id="3" creationId="{D41BC74F-68BD-4A88-A45C-DF28F436A016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4" creationId="{E1575493-72BA-4B2E-87F8-B9BC3438F3BD}"/>
          </ac:spMkLst>
        </pc:spChg>
        <pc:spChg chg="add del">
          <ac:chgData name="이희진" userId="a6c78be3-1919-42ff-99f0-60d5e2bb3f19" providerId="ADAL" clId="{D7D17F05-D68D-45E2-9A34-CA9C3616BE23}" dt="2020-07-03T05:54:49.464" v="148" actId="478"/>
          <ac:spMkLst>
            <pc:docMk/>
            <pc:sldMk cId="2320826416" sldId="462"/>
            <ac:spMk id="5" creationId="{351013F0-DF85-45DA-8D0E-10C3DEB77D41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6" creationId="{8C132EF5-58CA-43E6-B622-F676E552324C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7" creationId="{8C5820CF-5FF9-4879-93C0-BFBB9B902210}"/>
          </ac:spMkLst>
        </pc:spChg>
        <pc:spChg chg="add del mod">
          <ac:chgData name="이희진" userId="a6c78be3-1919-42ff-99f0-60d5e2bb3f19" providerId="ADAL" clId="{D7D17F05-D68D-45E2-9A34-CA9C3616BE23}" dt="2020-07-03T05:54:47.873" v="147" actId="478"/>
          <ac:spMkLst>
            <pc:docMk/>
            <pc:sldMk cId="2320826416" sldId="462"/>
            <ac:spMk id="8" creationId="{1E3D281C-2629-49BA-9819-A9D09C301126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9" creationId="{DFF4675D-4D62-40C0-B0E6-E5C2B39E65F5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10" creationId="{B9313C41-A509-4E2D-9D67-94EFE3F307E6}"/>
          </ac:spMkLst>
        </pc:spChg>
        <pc:spChg chg="add del mod">
          <ac:chgData name="이희진" userId="a6c78be3-1919-42ff-99f0-60d5e2bb3f19" providerId="ADAL" clId="{D7D17F05-D68D-45E2-9A34-CA9C3616BE23}" dt="2020-07-03T05:54:46.397" v="146" actId="478"/>
          <ac:spMkLst>
            <pc:docMk/>
            <pc:sldMk cId="2320826416" sldId="462"/>
            <ac:spMk id="11" creationId="{524753C2-BF5C-4698-A8CB-85AEF510EAFD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12" creationId="{40FC1A0B-7BA3-4612-800F-E492BCAC8F3D}"/>
          </ac:spMkLst>
        </pc:spChg>
        <pc:spChg chg="add mod">
          <ac:chgData name="이희진" userId="a6c78be3-1919-42ff-99f0-60d5e2bb3f19" providerId="ADAL" clId="{D7D17F05-D68D-45E2-9A34-CA9C3616BE23}" dt="2020-07-03T06:09:59.240" v="327" actId="14100"/>
          <ac:spMkLst>
            <pc:docMk/>
            <pc:sldMk cId="2320826416" sldId="462"/>
            <ac:spMk id="13" creationId="{AEA5C13D-E103-4ADC-BCEF-051FA9CF3D08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14" creationId="{652C6EC0-AD05-4698-9044-CE9027AAB064}"/>
          </ac:spMkLst>
        </pc:spChg>
        <pc:spChg chg="add mod">
          <ac:chgData name="이희진" userId="a6c78be3-1919-42ff-99f0-60d5e2bb3f19" providerId="ADAL" clId="{D7D17F05-D68D-45E2-9A34-CA9C3616BE23}" dt="2020-07-03T06:09:51.647" v="325" actId="1036"/>
          <ac:spMkLst>
            <pc:docMk/>
            <pc:sldMk cId="2320826416" sldId="462"/>
            <ac:spMk id="15" creationId="{9F25D146-9920-4BFC-A50B-7A57FBBE448A}"/>
          </ac:spMkLst>
        </pc:spChg>
        <pc:spChg chg="add mod">
          <ac:chgData name="이희진" userId="a6c78be3-1919-42ff-99f0-60d5e2bb3f19" providerId="ADAL" clId="{D7D17F05-D68D-45E2-9A34-CA9C3616BE23}" dt="2020-07-03T06:10:58.176" v="344" actId="113"/>
          <ac:spMkLst>
            <pc:docMk/>
            <pc:sldMk cId="2320826416" sldId="462"/>
            <ac:spMk id="16" creationId="{542DC9DA-BEAC-46D4-A4BA-44118CDB7E4F}"/>
          </ac:spMkLst>
        </pc:spChg>
        <pc:spChg chg="add mod">
          <ac:chgData name="이희진" userId="a6c78be3-1919-42ff-99f0-60d5e2bb3f19" providerId="ADAL" clId="{D7D17F05-D68D-45E2-9A34-CA9C3616BE23}" dt="2020-07-03T06:10:54.024" v="342" actId="113"/>
          <ac:spMkLst>
            <pc:docMk/>
            <pc:sldMk cId="2320826416" sldId="462"/>
            <ac:spMk id="17" creationId="{E62919C8-B7B9-4105-A392-526D61543FFD}"/>
          </ac:spMkLst>
        </pc:spChg>
        <pc:spChg chg="add mod">
          <ac:chgData name="이희진" userId="a6c78be3-1919-42ff-99f0-60d5e2bb3f19" providerId="ADAL" clId="{D7D17F05-D68D-45E2-9A34-CA9C3616BE23}" dt="2020-07-03T06:10:48.864" v="340" actId="113"/>
          <ac:spMkLst>
            <pc:docMk/>
            <pc:sldMk cId="2320826416" sldId="462"/>
            <ac:spMk id="18" creationId="{7F46B65A-A78D-4DC4-9380-54EF12C47AD2}"/>
          </ac:spMkLst>
        </pc:spChg>
        <pc:spChg chg="add mod">
          <ac:chgData name="이희진" userId="a6c78be3-1919-42ff-99f0-60d5e2bb3f19" providerId="ADAL" clId="{D7D17F05-D68D-45E2-9A34-CA9C3616BE23}" dt="2020-07-03T06:11:01.992" v="346" actId="113"/>
          <ac:spMkLst>
            <pc:docMk/>
            <pc:sldMk cId="2320826416" sldId="462"/>
            <ac:spMk id="19" creationId="{D012E089-54FF-4F2C-A4D2-4B04FE35DD37}"/>
          </ac:spMkLst>
        </pc:spChg>
        <pc:spChg chg="add mod">
          <ac:chgData name="이희진" userId="a6c78be3-1919-42ff-99f0-60d5e2bb3f19" providerId="ADAL" clId="{D7D17F05-D68D-45E2-9A34-CA9C3616BE23}" dt="2020-07-03T06:12:23.512" v="350" actId="113"/>
          <ac:spMkLst>
            <pc:docMk/>
            <pc:sldMk cId="2320826416" sldId="462"/>
            <ac:spMk id="20" creationId="{BCEE6D67-DA36-4579-B9DE-4A8A6B992F95}"/>
          </ac:spMkLst>
        </pc:spChg>
        <pc:spChg chg="add mod">
          <ac:chgData name="이희진" userId="a6c78be3-1919-42ff-99f0-60d5e2bb3f19" providerId="ADAL" clId="{D7D17F05-D68D-45E2-9A34-CA9C3616BE23}" dt="2020-07-03T06:10:30.013" v="333" actId="113"/>
          <ac:spMkLst>
            <pc:docMk/>
            <pc:sldMk cId="2320826416" sldId="462"/>
            <ac:spMk id="21" creationId="{7E100B47-E89B-4177-A005-86D297A37E2C}"/>
          </ac:spMkLst>
        </pc:spChg>
        <pc:spChg chg="add mod">
          <ac:chgData name="이희진" userId="a6c78be3-1919-42ff-99f0-60d5e2bb3f19" providerId="ADAL" clId="{D7D17F05-D68D-45E2-9A34-CA9C3616BE23}" dt="2020-07-03T06:10:40.928" v="338" actId="113"/>
          <ac:spMkLst>
            <pc:docMk/>
            <pc:sldMk cId="2320826416" sldId="462"/>
            <ac:spMk id="22" creationId="{1A28EB7F-6571-487D-934B-84AAED34810B}"/>
          </ac:spMkLst>
        </pc:spChg>
        <pc:spChg chg="add mod">
          <ac:chgData name="이희진" userId="a6c78be3-1919-42ff-99f0-60d5e2bb3f19" providerId="ADAL" clId="{D7D17F05-D68D-45E2-9A34-CA9C3616BE23}" dt="2020-07-03T06:11:13.808" v="348" actId="113"/>
          <ac:spMkLst>
            <pc:docMk/>
            <pc:sldMk cId="2320826416" sldId="462"/>
            <ac:spMk id="23" creationId="{7AD417B9-9482-40A9-820E-0DD48B47A243}"/>
          </ac:spMkLst>
        </pc:spChg>
      </pc:sldChg>
      <pc:sldChg chg="addSp modSp new mod">
        <pc:chgData name="이희진" userId="a6c78be3-1919-42ff-99f0-60d5e2bb3f19" providerId="ADAL" clId="{D7D17F05-D68D-45E2-9A34-CA9C3616BE23}" dt="2020-07-03T06:30:26.391" v="516" actId="14100"/>
        <pc:sldMkLst>
          <pc:docMk/>
          <pc:sldMk cId="1883896775" sldId="463"/>
        </pc:sldMkLst>
        <pc:spChg chg="mod">
          <ac:chgData name="이희진" userId="a6c78be3-1919-42ff-99f0-60d5e2bb3f19" providerId="ADAL" clId="{D7D17F05-D68D-45E2-9A34-CA9C3616BE23}" dt="2020-07-03T06:25:48.621" v="426"/>
          <ac:spMkLst>
            <pc:docMk/>
            <pc:sldMk cId="1883896775" sldId="463"/>
            <ac:spMk id="2" creationId="{95B5B613-C72E-4CDA-BDF2-42B1B26C012F}"/>
          </ac:spMkLst>
        </pc:spChg>
        <pc:spChg chg="add mod">
          <ac:chgData name="이희진" userId="a6c78be3-1919-42ff-99f0-60d5e2bb3f19" providerId="ADAL" clId="{D7D17F05-D68D-45E2-9A34-CA9C3616BE23}" dt="2020-07-03T06:30:26.391" v="516" actId="14100"/>
          <ac:spMkLst>
            <pc:docMk/>
            <pc:sldMk cId="1883896775" sldId="463"/>
            <ac:spMk id="4" creationId="{7B3E2B18-C192-4B50-881C-2FE17A6120B2}"/>
          </ac:spMkLst>
        </pc:spChg>
        <pc:spChg chg="add mod">
          <ac:chgData name="이희진" userId="a6c78be3-1919-42ff-99f0-60d5e2bb3f19" providerId="ADAL" clId="{D7D17F05-D68D-45E2-9A34-CA9C3616BE23}" dt="2020-07-03T06:30:14.270" v="512" actId="20577"/>
          <ac:spMkLst>
            <pc:docMk/>
            <pc:sldMk cId="1883896775" sldId="463"/>
            <ac:spMk id="5" creationId="{01D37CCD-B8C6-4613-8CEB-CA5F0B117B96}"/>
          </ac:spMkLst>
        </pc:spChg>
        <pc:spChg chg="add mod">
          <ac:chgData name="이희진" userId="a6c78be3-1919-42ff-99f0-60d5e2bb3f19" providerId="ADAL" clId="{D7D17F05-D68D-45E2-9A34-CA9C3616BE23}" dt="2020-07-03T06:27:27.791" v="438" actId="14100"/>
          <ac:spMkLst>
            <pc:docMk/>
            <pc:sldMk cId="1883896775" sldId="463"/>
            <ac:spMk id="6" creationId="{DF5C4231-23CB-4AC6-8F0B-62C992821E99}"/>
          </ac:spMkLst>
        </pc:spChg>
      </pc:sldChg>
      <pc:sldChg chg="addSp delSp modSp new mod">
        <pc:chgData name="이희진" userId="a6c78be3-1919-42ff-99f0-60d5e2bb3f19" providerId="ADAL" clId="{D7D17F05-D68D-45E2-9A34-CA9C3616BE23}" dt="2020-07-03T06:28:45.751" v="468" actId="20577"/>
        <pc:sldMkLst>
          <pc:docMk/>
          <pc:sldMk cId="2661022937" sldId="464"/>
        </pc:sldMkLst>
        <pc:spChg chg="mod">
          <ac:chgData name="이희진" userId="a6c78be3-1919-42ff-99f0-60d5e2bb3f19" providerId="ADAL" clId="{D7D17F05-D68D-45E2-9A34-CA9C3616BE23}" dt="2020-07-03T06:25:49.892" v="427"/>
          <ac:spMkLst>
            <pc:docMk/>
            <pc:sldMk cId="2661022937" sldId="464"/>
            <ac:spMk id="2" creationId="{A7DBC8DF-5B2D-41C3-A8A0-975EA2F8EFE0}"/>
          </ac:spMkLst>
        </pc:spChg>
        <pc:spChg chg="del mod">
          <ac:chgData name="이희진" userId="a6c78be3-1919-42ff-99f0-60d5e2bb3f19" providerId="ADAL" clId="{D7D17F05-D68D-45E2-9A34-CA9C3616BE23}" dt="2020-07-03T06:25:58.473" v="428" actId="478"/>
          <ac:spMkLst>
            <pc:docMk/>
            <pc:sldMk cId="2661022937" sldId="464"/>
            <ac:spMk id="3" creationId="{75957562-8EA9-4311-B451-8B08D6E1FBDF}"/>
          </ac:spMkLst>
        </pc:spChg>
        <pc:spChg chg="add mod">
          <ac:chgData name="이희진" userId="a6c78be3-1919-42ff-99f0-60d5e2bb3f19" providerId="ADAL" clId="{D7D17F05-D68D-45E2-9A34-CA9C3616BE23}" dt="2020-07-03T06:28:45.751" v="468" actId="20577"/>
          <ac:spMkLst>
            <pc:docMk/>
            <pc:sldMk cId="2661022937" sldId="464"/>
            <ac:spMk id="4" creationId="{964C13DC-D784-4A87-836E-50263DEF5787}"/>
          </ac:spMkLst>
        </pc:spChg>
      </pc:sldChg>
      <pc:sldChg chg="modSp">
        <pc:chgData name="이희진" userId="a6c78be3-1919-42ff-99f0-60d5e2bb3f19" providerId="ADAL" clId="{D7D17F05-D68D-45E2-9A34-CA9C3616BE23}" dt="2020-07-03T06:39:05.792" v="517" actId="20578"/>
        <pc:sldMkLst>
          <pc:docMk/>
          <pc:sldMk cId="3851693807" sldId="468"/>
        </pc:sldMkLst>
        <pc:spChg chg="mod">
          <ac:chgData name="이희진" userId="a6c78be3-1919-42ff-99f0-60d5e2bb3f19" providerId="ADAL" clId="{D7D17F05-D68D-45E2-9A34-CA9C3616BE23}" dt="2020-07-03T06:39:05.792" v="517" actId="20578"/>
          <ac:spMkLst>
            <pc:docMk/>
            <pc:sldMk cId="3851693807" sldId="468"/>
            <ac:spMk id="4" creationId="{964C13DC-D784-4A87-836E-50263DEF5787}"/>
          </ac:spMkLst>
        </pc:spChg>
      </pc:sldChg>
      <pc:sldChg chg="addSp modSp new mod">
        <pc:chgData name="이희진" userId="a6c78be3-1919-42ff-99f0-60d5e2bb3f19" providerId="ADAL" clId="{D7D17F05-D68D-45E2-9A34-CA9C3616BE23}" dt="2020-07-06T01:09:37.460" v="900" actId="1076"/>
        <pc:sldMkLst>
          <pc:docMk/>
          <pc:sldMk cId="2080622336" sldId="477"/>
        </pc:sldMkLst>
        <pc:spChg chg="mod">
          <ac:chgData name="이희진" userId="a6c78be3-1919-42ff-99f0-60d5e2bb3f19" providerId="ADAL" clId="{D7D17F05-D68D-45E2-9A34-CA9C3616BE23}" dt="2020-07-06T01:01:43.505" v="560" actId="20577"/>
          <ac:spMkLst>
            <pc:docMk/>
            <pc:sldMk cId="2080622336" sldId="477"/>
            <ac:spMk id="2" creationId="{762408E3-27C7-442B-A9D1-1C2F7B2B635D}"/>
          </ac:spMkLst>
        </pc:spChg>
        <pc:spChg chg="add mod">
          <ac:chgData name="이희진" userId="a6c78be3-1919-42ff-99f0-60d5e2bb3f19" providerId="ADAL" clId="{D7D17F05-D68D-45E2-9A34-CA9C3616BE23}" dt="2020-07-06T01:09:37.460" v="900" actId="1076"/>
          <ac:spMkLst>
            <pc:docMk/>
            <pc:sldMk cId="2080622336" sldId="477"/>
            <ac:spMk id="4" creationId="{8E0935F3-8257-4781-B9CA-97D2AB7EFB7A}"/>
          </ac:spMkLst>
        </pc:spChg>
      </pc:sldChg>
    </pc:docChg>
  </pc:docChgLst>
  <pc:docChgLst>
    <pc:chgData name="정해명" userId="S::2160340105@student.kopo.ac.kr::566ae6b5-6a75-4c95-ac17-9ec79f6b61d9" providerId="AD" clId="Web-{0FEFF335-D5FA-42BC-0643-3B8B974CEE16}"/>
    <pc:docChg chg="addSld delSld">
      <pc:chgData name="정해명" userId="S::2160340105@student.kopo.ac.kr::566ae6b5-6a75-4c95-ac17-9ec79f6b61d9" providerId="AD" clId="Web-{0FEFF335-D5FA-42BC-0643-3B8B974CEE16}" dt="2021-04-07T09:39:03.591" v="3"/>
      <pc:docMkLst>
        <pc:docMk/>
      </pc:docMkLst>
      <pc:sldChg chg="new del">
        <pc:chgData name="정해명" userId="S::2160340105@student.kopo.ac.kr::566ae6b5-6a75-4c95-ac17-9ec79f6b61d9" providerId="AD" clId="Web-{0FEFF335-D5FA-42BC-0643-3B8B974CEE16}" dt="2021-04-07T09:39:03.591" v="3"/>
        <pc:sldMkLst>
          <pc:docMk/>
          <pc:sldMk cId="2074865369" sldId="478"/>
        </pc:sldMkLst>
      </pc:sldChg>
      <pc:sldChg chg="new del">
        <pc:chgData name="정해명" userId="S::2160340105@student.kopo.ac.kr::566ae6b5-6a75-4c95-ac17-9ec79f6b61d9" providerId="AD" clId="Web-{0FEFF335-D5FA-42BC-0643-3B8B974CEE16}" dt="2021-04-07T09:39:01.279" v="2"/>
        <pc:sldMkLst>
          <pc:docMk/>
          <pc:sldMk cId="1270617066" sldId="479"/>
        </pc:sldMkLst>
      </pc:sldChg>
    </pc:docChg>
  </pc:docChgLst>
  <pc:docChgLst>
    <pc:chgData name="이희진" userId="a6c78be3-1919-42ff-99f0-60d5e2bb3f19" providerId="ADAL" clId="{13C617E6-D1DF-4F19-BE9E-7EAE323C6AD9}"/>
    <pc:docChg chg="modSld">
      <pc:chgData name="이희진" userId="a6c78be3-1919-42ff-99f0-60d5e2bb3f19" providerId="ADAL" clId="{13C617E6-D1DF-4F19-BE9E-7EAE323C6AD9}" dt="2020-06-25T07:59:43.113" v="2" actId="20577"/>
      <pc:docMkLst>
        <pc:docMk/>
      </pc:docMkLst>
      <pc:sldChg chg="modSp mod">
        <pc:chgData name="이희진" userId="a6c78be3-1919-42ff-99f0-60d5e2bb3f19" providerId="ADAL" clId="{13C617E6-D1DF-4F19-BE9E-7EAE323C6AD9}" dt="2020-06-25T07:59:43.113" v="2" actId="20577"/>
        <pc:sldMkLst>
          <pc:docMk/>
          <pc:sldMk cId="71507571" sldId="372"/>
        </pc:sldMkLst>
        <pc:spChg chg="mod">
          <ac:chgData name="이희진" userId="a6c78be3-1919-42ff-99f0-60d5e2bb3f19" providerId="ADAL" clId="{13C617E6-D1DF-4F19-BE9E-7EAE323C6AD9}" dt="2020-06-25T07:59:43.113" v="2" actId="20577"/>
          <ac:spMkLst>
            <pc:docMk/>
            <pc:sldMk cId="71507571" sldId="372"/>
            <ac:spMk id="3" creationId="{00000000-0000-0000-0000-000000000000}"/>
          </ac:spMkLst>
        </pc:spChg>
      </pc:sldChg>
    </pc:docChg>
  </pc:docChgLst>
  <pc:docChgLst>
    <pc:chgData name="이희진" userId="a6c78be3-1919-42ff-99f0-60d5e2bb3f19" providerId="ADAL" clId="{6E7F9934-FFB6-4F8F-89B9-F560278823FB}"/>
    <pc:docChg chg="modSld">
      <pc:chgData name="이희진" userId="a6c78be3-1919-42ff-99f0-60d5e2bb3f19" providerId="ADAL" clId="{6E7F9934-FFB6-4F8F-89B9-F560278823FB}" dt="2020-06-28T04:25:44.733" v="0" actId="1036"/>
      <pc:docMkLst>
        <pc:docMk/>
      </pc:docMkLst>
      <pc:sldChg chg="modSp mod">
        <pc:chgData name="이희진" userId="a6c78be3-1919-42ff-99f0-60d5e2bb3f19" providerId="ADAL" clId="{6E7F9934-FFB6-4F8F-89B9-F560278823FB}" dt="2020-06-28T04:25:44.733" v="0" actId="1036"/>
        <pc:sldMkLst>
          <pc:docMk/>
          <pc:sldMk cId="1963671735" sldId="438"/>
        </pc:sldMkLst>
        <pc:picChg chg="mod">
          <ac:chgData name="이희진" userId="a6c78be3-1919-42ff-99f0-60d5e2bb3f19" providerId="ADAL" clId="{6E7F9934-FFB6-4F8F-89B9-F560278823FB}" dt="2020-06-28T04:25:44.733" v="0" actId="1036"/>
          <ac:picMkLst>
            <pc:docMk/>
            <pc:sldMk cId="1963671735" sldId="438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Exit</a:t>
            </a:r>
            <a:r>
              <a:rPr lang="ko-KR" altLang="en-US" sz="1200" dirty="0"/>
              <a:t> 번호 확인은  </a:t>
            </a:r>
            <a:r>
              <a:rPr lang="en-US" altLang="ko-KR" sz="1200" dirty="0"/>
              <a:t>$?</a:t>
            </a:r>
            <a:r>
              <a:rPr lang="ko-KR" altLang="en-US" sz="1200" dirty="0"/>
              <a:t>를 확인한다</a:t>
            </a:r>
            <a:r>
              <a:rPr lang="en-US" altLang="ko-KR" sz="1200" dirty="0"/>
              <a:t>. Echo $?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0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8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셸 스크립트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변수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8" y="2483895"/>
            <a:ext cx="7009524" cy="403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38" y="925811"/>
            <a:ext cx="4362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변수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변수의 입력과 출력</a:t>
            </a:r>
            <a:endParaRPr lang="en-US" altLang="ko-KR"/>
          </a:p>
          <a:p>
            <a:pPr lvl="1"/>
            <a:r>
              <a:rPr lang="en-US" altLang="ko-KR" sz="1600"/>
              <a:t>$</a:t>
            </a:r>
            <a:r>
              <a:rPr lang="ko-KR" altLang="en-US" sz="1600"/>
              <a:t>가 포함된 글자를 출력하려면 ‘ ’로 묶거나 앞에 </a:t>
            </a:r>
            <a:r>
              <a:rPr lang="en-US" altLang="ko-KR" sz="1600"/>
              <a:t>\</a:t>
            </a:r>
            <a:r>
              <a:rPr lang="ko-KR" altLang="en-US" sz="1600"/>
              <a:t>를 넣어야 함</a:t>
            </a:r>
            <a:endParaRPr lang="en-US" altLang="ko-KR" sz="1600"/>
          </a:p>
          <a:p>
            <a:pPr lvl="1"/>
            <a:r>
              <a:rPr lang="ko-KR" altLang="en-US" sz="1600"/>
              <a:t>“ ”로 변수를 묶거나 묶지 않아도 출력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6" y="1845933"/>
            <a:ext cx="6570730" cy="2753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4689140"/>
            <a:ext cx="6549963" cy="20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변수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숫자 계산</a:t>
            </a:r>
            <a:endParaRPr lang="en-US" altLang="ko-KR"/>
          </a:p>
          <a:p>
            <a:pPr lvl="1"/>
            <a:r>
              <a:rPr lang="ko-KR" altLang="en-US" sz="1600"/>
              <a:t>변수 값을 </a:t>
            </a:r>
            <a:r>
              <a:rPr lang="en-US" altLang="ko-KR" sz="1600"/>
              <a:t>+, -, *, / </a:t>
            </a:r>
            <a:r>
              <a:rPr lang="ko-KR" altLang="en-US" sz="1600"/>
              <a:t>등으로 연산하려면 </a:t>
            </a:r>
            <a:r>
              <a:rPr lang="en-US" altLang="ko-KR" sz="1600"/>
              <a:t>expr </a:t>
            </a:r>
            <a:r>
              <a:rPr lang="ko-KR" altLang="en-US" sz="1600"/>
              <a:t>키워드 사용</a:t>
            </a:r>
            <a:endParaRPr lang="en-US" altLang="ko-KR" sz="1600"/>
          </a:p>
          <a:p>
            <a:pPr lvl="1"/>
            <a:r>
              <a:rPr lang="ko-KR" altLang="en-US" sz="1600"/>
              <a:t>단</a:t>
            </a:r>
            <a:r>
              <a:rPr lang="en-US" altLang="ko-KR" sz="1600"/>
              <a:t>, </a:t>
            </a:r>
            <a:r>
              <a:rPr lang="ko-KR" altLang="en-US" sz="1600"/>
              <a:t>수식과 함께 키보드의 </a:t>
            </a:r>
            <a:r>
              <a:rPr lang="en-US" altLang="ko-KR" sz="1600"/>
              <a:t>1 </a:t>
            </a:r>
            <a:r>
              <a:rPr lang="ko-KR" altLang="en-US" sz="1600"/>
              <a:t>왼쪽에 있는 </a:t>
            </a:r>
            <a:r>
              <a:rPr lang="ko-KR" altLang="en-US" sz="1600" err="1"/>
              <a:t>백쿼트</a:t>
            </a:r>
            <a:r>
              <a:rPr lang="en-US" altLang="ko-KR" sz="1600"/>
              <a:t>(`)</a:t>
            </a:r>
            <a:r>
              <a:rPr lang="ko-KR" altLang="en-US" sz="1600"/>
              <a:t>로 반드시 묶어야 함</a:t>
            </a:r>
            <a:endParaRPr lang="en-US" altLang="ko-KR" sz="1600"/>
          </a:p>
          <a:p>
            <a:pPr lvl="1"/>
            <a:r>
              <a:rPr lang="ko-KR" altLang="en-US" sz="1600"/>
              <a:t>수식에 괄호를 사용하려면 그 앞에 반드시 </a:t>
            </a:r>
            <a:r>
              <a:rPr lang="en-US" altLang="ko-KR" sz="1600"/>
              <a:t>\(\)</a:t>
            </a:r>
            <a:r>
              <a:rPr lang="ko-KR" altLang="en-US" sz="1600"/>
              <a:t>를 넣어야 함</a:t>
            </a:r>
            <a:endParaRPr lang="en-US" altLang="ko-KR" sz="1600"/>
          </a:p>
          <a:p>
            <a:pPr lvl="1"/>
            <a:r>
              <a:rPr lang="en-US" altLang="ko-KR" sz="1600"/>
              <a:t>+, -, /</a:t>
            </a:r>
            <a:r>
              <a:rPr lang="ko-KR" altLang="en-US" sz="1600"/>
              <a:t>와 달리 *도 예외적으로 앞에 </a:t>
            </a:r>
            <a:r>
              <a:rPr lang="en-US" altLang="ko-KR" sz="1600"/>
              <a:t>\(\)</a:t>
            </a:r>
            <a:r>
              <a:rPr lang="ko-KR" altLang="en-US" sz="1600"/>
              <a:t>를 넣어야 함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573905"/>
            <a:ext cx="7096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변수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2708920"/>
            <a:ext cx="8963994" cy="2429598"/>
          </a:xfrm>
        </p:spPr>
        <p:txBody>
          <a:bodyPr/>
          <a:lstStyle/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문자열로 취급하며 모두 붙여서 써야 함</a:t>
            </a:r>
            <a:endParaRPr lang="en-US" altLang="ko-KR" sz="1600"/>
          </a:p>
          <a:p>
            <a:pPr lvl="1"/>
            <a:r>
              <a:rPr lang="en-US" altLang="ko-KR" sz="1600"/>
              <a:t>5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숫자로 취급하여 계산하며 각 단어를 띄어쓰기해야 함</a:t>
            </a:r>
            <a:endParaRPr lang="en-US" altLang="ko-KR" sz="1600"/>
          </a:p>
          <a:p>
            <a:pPr lvl="1"/>
            <a:r>
              <a:rPr lang="en-US" altLang="ko-KR" sz="1600"/>
              <a:t>7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괄호와 * 앞에는 </a:t>
            </a:r>
            <a:r>
              <a:rPr lang="en-US" altLang="ko-KR" sz="1600"/>
              <a:t>\(\)</a:t>
            </a:r>
            <a:r>
              <a:rPr lang="ko-KR" altLang="en-US" sz="1600"/>
              <a:t>를 넣음</a:t>
            </a:r>
            <a:endParaRPr lang="en-US" altLang="ko-KR" sz="1600"/>
          </a:p>
          <a:p>
            <a:pPr lvl="1"/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133745"/>
            <a:ext cx="700952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6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변수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ko-KR" altLang="en-US" err="1"/>
              <a:t>파라미터</a:t>
            </a:r>
            <a:r>
              <a:rPr lang="ko-KR" altLang="en-US"/>
              <a:t> 변수</a:t>
            </a:r>
            <a:endParaRPr lang="en-US" altLang="ko-KR"/>
          </a:p>
          <a:p>
            <a:pPr lvl="1"/>
            <a:r>
              <a:rPr lang="ko-KR" altLang="en-US" sz="1600" err="1"/>
              <a:t>파라미터</a:t>
            </a:r>
            <a:r>
              <a:rPr lang="ko-KR" altLang="en-US" sz="1600"/>
              <a:t> 변수는 </a:t>
            </a:r>
            <a:r>
              <a:rPr lang="en-US" altLang="ko-KR" sz="1600"/>
              <a:t>$0, $1, $2…</a:t>
            </a:r>
            <a:r>
              <a:rPr lang="ko-KR" altLang="en-US" sz="1600"/>
              <a:t> 형태</a:t>
            </a:r>
            <a:r>
              <a:rPr lang="en-US" altLang="ko-KR" sz="1600"/>
              <a:t>(</a:t>
            </a:r>
            <a:r>
              <a:rPr lang="ko-KR" altLang="en-US" sz="1600"/>
              <a:t>실행하는 명령의 각 부분을 변수로 지정한다는 의미</a:t>
            </a:r>
            <a:r>
              <a:rPr lang="en-US" altLang="ko-KR" sz="1600"/>
              <a:t>)</a:t>
            </a:r>
          </a:p>
          <a:p>
            <a:pPr lvl="1"/>
            <a:r>
              <a:rPr lang="ko-KR" altLang="en-US" sz="1600"/>
              <a:t>명령 전체의 파라미터 변수는 </a:t>
            </a:r>
            <a:r>
              <a:rPr lang="en-US" altLang="ko-KR" sz="1600"/>
              <a:t>$*</a:t>
            </a:r>
            <a:r>
              <a:rPr lang="ko-KR" altLang="en-US" sz="1600"/>
              <a:t>로 나타냄 </a:t>
            </a:r>
            <a:r>
              <a:rPr lang="en-US" altLang="ko-KR" sz="1600"/>
              <a:t>($0</a:t>
            </a:r>
            <a:r>
              <a:rPr lang="ko-KR" altLang="en-US" sz="1600"/>
              <a:t>는 제외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apt-get -y install </a:t>
            </a:r>
            <a:r>
              <a:rPr lang="en-US" altLang="ko-KR" sz="1600" b="1" err="1">
                <a:solidFill>
                  <a:srgbClr val="FF0000"/>
                </a:solidFill>
              </a:rPr>
              <a:t>gftp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명령의 경우  </a:t>
            </a:r>
            <a:endParaRPr lang="en-US" altLang="ko-KR" sz="1600"/>
          </a:p>
          <a:p>
            <a:pPr lvl="2"/>
            <a:r>
              <a:rPr lang="en-US" altLang="ko-KR" sz="1400"/>
              <a:t>$0</a:t>
            </a:r>
            <a:r>
              <a:rPr lang="ko-KR" altLang="en-US" sz="1400"/>
              <a:t>에는 </a:t>
            </a:r>
            <a:r>
              <a:rPr lang="en-US" altLang="ko-KR" sz="1400"/>
              <a:t>apt-get</a:t>
            </a:r>
            <a:r>
              <a:rPr lang="ko-KR" altLang="en-US" sz="1400"/>
              <a:t>이</a:t>
            </a:r>
            <a:r>
              <a:rPr lang="en-US" altLang="ko-KR" sz="1400"/>
              <a:t>, $1</a:t>
            </a:r>
            <a:r>
              <a:rPr lang="ko-KR" altLang="en-US" sz="1400"/>
              <a:t>에는 </a:t>
            </a:r>
            <a:r>
              <a:rPr lang="en-US" altLang="ko-KR" sz="1400"/>
              <a:t>-y</a:t>
            </a:r>
            <a:r>
              <a:rPr lang="ko-KR" altLang="en-US" sz="1400"/>
              <a:t>가</a:t>
            </a:r>
            <a:r>
              <a:rPr lang="en-US" altLang="ko-KR" sz="1400"/>
              <a:t>, $2</a:t>
            </a:r>
            <a:r>
              <a:rPr lang="ko-KR" altLang="en-US" sz="1400"/>
              <a:t>에는 </a:t>
            </a:r>
            <a:r>
              <a:rPr lang="en-US" altLang="ko-KR" sz="1400"/>
              <a:t>install</a:t>
            </a:r>
            <a:r>
              <a:rPr lang="ko-KR" altLang="en-US" sz="1400"/>
              <a:t>이</a:t>
            </a:r>
            <a:r>
              <a:rPr lang="en-US" altLang="ko-KR" sz="1400"/>
              <a:t>, $3</a:t>
            </a:r>
            <a:r>
              <a:rPr lang="ko-KR" altLang="en-US" sz="1400"/>
              <a:t>에는 </a:t>
            </a:r>
            <a:r>
              <a:rPr lang="en-US" altLang="ko-KR" sz="1400" err="1"/>
              <a:t>gftp</a:t>
            </a:r>
            <a:r>
              <a:rPr lang="ko-KR" altLang="en-US" sz="1400"/>
              <a:t>가 저장</a:t>
            </a:r>
            <a:endParaRPr lang="en-US" altLang="ko-KR" sz="1400"/>
          </a:p>
          <a:p>
            <a:pPr lvl="1"/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528900"/>
            <a:ext cx="4457700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3519169"/>
            <a:ext cx="7105650" cy="156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" y="5157587"/>
            <a:ext cx="7009524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8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/>
              <a:t>기본 </a:t>
            </a:r>
            <a:r>
              <a:rPr lang="en-US" altLang="ko-KR"/>
              <a:t>if</a:t>
            </a:r>
            <a:r>
              <a:rPr lang="ko-KR" altLang="en-US"/>
              <a:t>문</a:t>
            </a:r>
            <a:endParaRPr lang="en-US" altLang="ko-KR"/>
          </a:p>
          <a:p>
            <a:pPr marL="534670" lvl="1"/>
            <a:r>
              <a:rPr lang="en-US" altLang="ko-KR" sz="1600"/>
              <a:t>[ </a:t>
            </a:r>
            <a:r>
              <a:rPr lang="ko-KR" altLang="en-US" sz="1600"/>
              <a:t>조건 </a:t>
            </a:r>
            <a:r>
              <a:rPr lang="en-US" altLang="ko-KR" sz="1600"/>
              <a:t>] </a:t>
            </a:r>
            <a:r>
              <a:rPr lang="ko-KR" altLang="en-US" sz="1600"/>
              <a:t>안의 각 단어 사이에 공백이 있어야 한다는 것을 주의</a:t>
            </a:r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534670" lvl="1"/>
            <a:endParaRPr lang="en-US" altLang="ko-KR" sz="1600"/>
          </a:p>
          <a:p>
            <a:pPr marL="356870" lvl="1" indent="0">
              <a:buNone/>
            </a:pPr>
            <a:endParaRPr lang="en-US" altLang="ko-KR" sz="1600"/>
          </a:p>
          <a:p>
            <a:pPr marL="534670" lvl="1"/>
            <a:r>
              <a:rPr lang="en-US" altLang="ko-KR" sz="1600"/>
              <a:t>2</a:t>
            </a:r>
            <a:r>
              <a:rPr lang="ko-KR" altLang="en-US" sz="1600"/>
              <a:t>행의 </a:t>
            </a:r>
            <a:r>
              <a:rPr lang="en-US" altLang="ko-KR" sz="1600"/>
              <a:t>[ ] </a:t>
            </a:r>
            <a:r>
              <a:rPr lang="ko-KR" altLang="en-US" sz="1600"/>
              <a:t>안에는 참과 거짓을 구분하는 조건식이 들어감</a:t>
            </a:r>
            <a:endParaRPr lang="en-US" altLang="ko-KR" sz="1600"/>
          </a:p>
          <a:p>
            <a:pPr marL="534670" lvl="1"/>
            <a:r>
              <a:rPr lang="ko-KR" altLang="en-US" sz="1600"/>
              <a:t>‘</a:t>
            </a:r>
            <a:r>
              <a:rPr lang="en-US" altLang="ko-KR" sz="1600"/>
              <a:t>=’</a:t>
            </a:r>
            <a:r>
              <a:rPr lang="ko-KR" altLang="en-US" sz="1600"/>
              <a:t>는 문자열이 같은지 비교하고 ‘</a:t>
            </a:r>
            <a:r>
              <a:rPr lang="en-US" altLang="ko-KR" sz="1600"/>
              <a:t>!=’</a:t>
            </a:r>
            <a:r>
              <a:rPr lang="ko-KR" altLang="en-US" sz="1600"/>
              <a:t>는 문자열이 같지 않은지 비교</a:t>
            </a:r>
            <a:endParaRPr lang="en-US" altLang="ko-KR" sz="1600"/>
          </a:p>
          <a:p>
            <a:pPr marL="534670" lvl="1"/>
            <a:r>
              <a:rPr lang="en-US" altLang="ko-KR" sz="1600"/>
              <a:t>if1.sh</a:t>
            </a:r>
            <a:r>
              <a:rPr lang="ko-KR" altLang="en-US" sz="1600"/>
              <a:t>에서는 조건식이 참이므로 </a:t>
            </a:r>
            <a:r>
              <a:rPr lang="en-US" altLang="ko-KR" sz="1600"/>
              <a:t>4</a:t>
            </a:r>
            <a:r>
              <a:rPr lang="ko-KR" altLang="en-US" sz="1600"/>
              <a:t>행을 실행</a:t>
            </a:r>
            <a:endParaRPr lang="en-US" altLang="ko-KR" sz="1600"/>
          </a:p>
          <a:p>
            <a:pPr marL="534670" lvl="1"/>
            <a:endParaRPr lang="en-US" altLang="ko-KR" sz="1600"/>
          </a:p>
          <a:p>
            <a:pPr marL="356870" lvl="1" indent="0">
              <a:buNone/>
            </a:pP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38" r="63327"/>
          <a:stretch/>
        </p:blipFill>
        <p:spPr>
          <a:xfrm>
            <a:off x="2282397" y="1538896"/>
            <a:ext cx="3678751" cy="1699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" y="3129745"/>
            <a:ext cx="7009524" cy="1209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92" y="1540728"/>
            <a:ext cx="1447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err="1"/>
              <a:t>if~else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ko-KR" altLang="en-US" sz="1600"/>
              <a:t>참인 경우와 거짓인 경우를 구분하여 실행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511354"/>
            <a:ext cx="1638300" cy="1571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65" y="1511793"/>
            <a:ext cx="2457450" cy="2371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4026369"/>
            <a:ext cx="70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err="1"/>
              <a:t>조건문의</a:t>
            </a:r>
            <a:r>
              <a:rPr lang="ko-KR" altLang="en-US"/>
              <a:t> 비교 연산자</a:t>
            </a:r>
            <a:endParaRPr lang="en-US" altLang="ko-KR"/>
          </a:p>
          <a:p>
            <a:pPr lvl="1"/>
            <a:r>
              <a:rPr lang="ko-KR" altLang="en-US" sz="1600"/>
              <a:t>조건문에서는 문자열 비교와 산술 비교가 가능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511"/>
          <a:stretch/>
        </p:blipFill>
        <p:spPr>
          <a:xfrm>
            <a:off x="640448" y="1493785"/>
            <a:ext cx="4156578" cy="1714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9193"/>
          <a:stretch/>
        </p:blipFill>
        <p:spPr>
          <a:xfrm>
            <a:off x="4816835" y="1515802"/>
            <a:ext cx="3944113" cy="2390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8" y="4149080"/>
            <a:ext cx="2495550" cy="236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49"/>
          <a:stretch/>
        </p:blipFill>
        <p:spPr>
          <a:xfrm>
            <a:off x="3266855" y="5313385"/>
            <a:ext cx="4174209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4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/>
              <a:t>파일 관련 조건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fname</a:t>
            </a:r>
            <a:r>
              <a:rPr lang="en-US" altLang="ko-KR" sz="1600"/>
              <a:t> </a:t>
            </a:r>
            <a:r>
              <a:rPr lang="ko-KR" altLang="en-US" sz="1600"/>
              <a:t>변수에 </a:t>
            </a:r>
            <a:r>
              <a:rPr lang="en-US" altLang="ko-KR" sz="1600" err="1"/>
              <a:t>cron</a:t>
            </a:r>
            <a:r>
              <a:rPr lang="en-US" altLang="ko-KR" sz="1600"/>
              <a:t> </a:t>
            </a:r>
            <a:r>
              <a:rPr lang="ko-KR" altLang="en-US" sz="1600"/>
              <a:t>서버 실행 파일인 </a:t>
            </a:r>
            <a:r>
              <a:rPr lang="en-US" altLang="ko-KR" sz="1600"/>
              <a:t>/lib/</a:t>
            </a:r>
            <a:r>
              <a:rPr lang="en-US" altLang="ko-KR" sz="1600" err="1"/>
              <a:t>systemd</a:t>
            </a:r>
            <a:r>
              <a:rPr lang="en-US" altLang="ko-KR" sz="1600"/>
              <a:t>/system/</a:t>
            </a:r>
            <a:r>
              <a:rPr lang="en-US" altLang="ko-KR" sz="1600" err="1"/>
              <a:t>cron.service</a:t>
            </a:r>
            <a:r>
              <a:rPr lang="ko-KR" altLang="en-US" sz="1600"/>
              <a:t>를 저장</a:t>
            </a:r>
            <a:endParaRPr lang="en-US" altLang="ko-KR" sz="1600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fname</a:t>
            </a:r>
            <a:r>
              <a:rPr lang="en-US" altLang="ko-KR" sz="1600"/>
              <a:t> </a:t>
            </a:r>
            <a:r>
              <a:rPr lang="ko-KR" altLang="en-US" sz="1600"/>
              <a:t>변수에 저장된 </a:t>
            </a:r>
            <a:r>
              <a:rPr lang="en-US" altLang="ko-KR" sz="1600"/>
              <a:t>/lib/</a:t>
            </a:r>
            <a:r>
              <a:rPr lang="en-US" altLang="ko-KR" sz="1600" err="1"/>
              <a:t>systemd</a:t>
            </a:r>
            <a:r>
              <a:rPr lang="en-US" altLang="ko-KR" sz="1600"/>
              <a:t>/system/</a:t>
            </a:r>
            <a:r>
              <a:rPr lang="en-US" altLang="ko-KR" sz="1600" err="1"/>
              <a:t>cron.service</a:t>
            </a:r>
            <a:r>
              <a:rPr lang="en-US" altLang="ko-KR" sz="1600"/>
              <a:t> </a:t>
            </a:r>
            <a:r>
              <a:rPr lang="ko-KR" altLang="en-US" sz="1600"/>
              <a:t>파일이 일반 파일이면 참이므로 </a:t>
            </a:r>
            <a:r>
              <a:rPr lang="en-US" altLang="ko-KR" sz="1600"/>
              <a:t>5</a:t>
            </a:r>
            <a:r>
              <a:rPr lang="ko-KR" altLang="en-US" sz="1600"/>
              <a:t>행을 실행하고</a:t>
            </a:r>
            <a:r>
              <a:rPr lang="en-US" altLang="ko-KR" sz="1600"/>
              <a:t>, </a:t>
            </a:r>
            <a:r>
              <a:rPr lang="ko-KR" altLang="en-US" sz="1600"/>
              <a:t>그렇지 않으면 거짓이므로 </a:t>
            </a:r>
            <a:r>
              <a:rPr lang="en-US" altLang="ko-KR" sz="1600"/>
              <a:t>7</a:t>
            </a:r>
            <a:r>
              <a:rPr lang="ko-KR" altLang="en-US" sz="1600"/>
              <a:t>행을 실행</a:t>
            </a:r>
            <a:endParaRPr lang="en-US" altLang="ko-KR" sz="1600"/>
          </a:p>
          <a:p>
            <a:pPr lvl="1"/>
            <a:r>
              <a:rPr lang="en-US" altLang="ko-KR" sz="1600"/>
              <a:t>5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fname</a:t>
            </a:r>
            <a:r>
              <a:rPr lang="ko-KR" altLang="en-US" sz="1600"/>
              <a:t>에 들어 있는 파일의 앞 다섯 행을 출력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8" y="1029414"/>
            <a:ext cx="3510390" cy="2661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50" y="1217520"/>
            <a:ext cx="3240360" cy="2474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5184195"/>
            <a:ext cx="6115143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255695"/>
          </a:xfrm>
        </p:spPr>
        <p:txBody>
          <a:bodyPr>
            <a:normAutofit/>
          </a:bodyPr>
          <a:lstStyle/>
          <a:p>
            <a:r>
              <a:rPr lang="en-US" altLang="ko-KR" err="1"/>
              <a:t>case~esac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en-US" altLang="ko-KR" sz="1600"/>
              <a:t>if</a:t>
            </a:r>
            <a:r>
              <a:rPr lang="ko-KR" altLang="en-US" sz="1600"/>
              <a:t>문은 참과 거짓</a:t>
            </a:r>
            <a:r>
              <a:rPr lang="en-US" altLang="ko-KR" sz="1600"/>
              <a:t>, </a:t>
            </a:r>
            <a:r>
              <a:rPr lang="ko-KR" altLang="en-US" sz="1600"/>
              <a:t>두 가지 경우에만 사용</a:t>
            </a:r>
            <a:endParaRPr lang="en-US" altLang="ko-KR" sz="1600"/>
          </a:p>
          <a:p>
            <a:pPr lvl="1"/>
            <a:r>
              <a:rPr lang="ko-KR" altLang="en-US" sz="1600"/>
              <a:t>경우의 수가 셋 이상이라면 </a:t>
            </a:r>
            <a:r>
              <a:rPr lang="en-US" altLang="ko-KR" sz="1600"/>
              <a:t>if</a:t>
            </a:r>
            <a:r>
              <a:rPr lang="ko-KR" altLang="en-US" sz="1600"/>
              <a:t>문을 중복해야 하므로 구문이 복잡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첫 번째 </a:t>
            </a:r>
            <a:r>
              <a:rPr lang="ko-KR" altLang="en-US" sz="1600" err="1"/>
              <a:t>파라미터</a:t>
            </a:r>
            <a:r>
              <a:rPr lang="ko-KR" altLang="en-US" sz="1600"/>
              <a:t> 변수</a:t>
            </a:r>
            <a:r>
              <a:rPr lang="en-US" altLang="ko-KR" sz="1600"/>
              <a:t>(</a:t>
            </a:r>
            <a:r>
              <a:rPr lang="ko-KR" altLang="en-US" sz="1600"/>
              <a:t>명령 실행 시 추가한 값</a:t>
            </a:r>
            <a:r>
              <a:rPr lang="en-US" altLang="ko-KR" sz="1600"/>
              <a:t>)</a:t>
            </a:r>
            <a:r>
              <a:rPr lang="ko-KR" altLang="en-US" sz="1600"/>
              <a:t>인 </a:t>
            </a:r>
            <a:r>
              <a:rPr lang="en-US" altLang="ko-KR" sz="1600"/>
              <a:t>$1 </a:t>
            </a:r>
            <a:r>
              <a:rPr lang="ko-KR" altLang="en-US" sz="1600"/>
              <a:t>값에 따라서 </a:t>
            </a:r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, 5</a:t>
            </a:r>
            <a:r>
              <a:rPr lang="ko-KR" altLang="en-US" sz="1600"/>
              <a:t>행</a:t>
            </a:r>
            <a:r>
              <a:rPr lang="en-US" altLang="ko-KR" sz="1600"/>
              <a:t>, 7</a:t>
            </a:r>
            <a:r>
              <a:rPr lang="ko-KR" altLang="en-US" sz="1600"/>
              <a:t>행</a:t>
            </a:r>
            <a:r>
              <a:rPr lang="en-US" altLang="ko-KR" sz="1600"/>
              <a:t>, 9</a:t>
            </a:r>
            <a:r>
              <a:rPr lang="ko-KR" altLang="en-US" sz="1600"/>
              <a:t>행으로 분기</a:t>
            </a:r>
            <a:endParaRPr lang="en-US" altLang="ko-KR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3</a:t>
            </a:r>
            <a:r>
              <a:rPr lang="ko-KR" altLang="en-US" sz="1600"/>
              <a:t>행에서 </a:t>
            </a:r>
            <a:r>
              <a:rPr lang="en-US" altLang="ko-KR" sz="1600"/>
              <a:t>start)</a:t>
            </a:r>
            <a:r>
              <a:rPr lang="ko-KR" altLang="en-US" sz="1600"/>
              <a:t>인 경우 실행</a:t>
            </a:r>
            <a:r>
              <a:rPr lang="en-US" altLang="ko-KR" sz="1600"/>
              <a:t>. </a:t>
            </a:r>
            <a:r>
              <a:rPr lang="ko-KR" altLang="en-US" sz="1600"/>
              <a:t>끝에 세미콜론을 </a:t>
            </a:r>
            <a:r>
              <a:rPr lang="en-US" altLang="ko-KR" sz="1600"/>
              <a:t>2</a:t>
            </a:r>
            <a:r>
              <a:rPr lang="ko-KR" altLang="en-US" sz="1600"/>
              <a:t>개</a:t>
            </a:r>
            <a:r>
              <a:rPr lang="en-US" altLang="ko-KR" sz="1600"/>
              <a:t>(;;) </a:t>
            </a:r>
            <a:r>
              <a:rPr lang="ko-KR" altLang="en-US" sz="1600"/>
              <a:t>넣어야 함</a:t>
            </a:r>
            <a:endParaRPr lang="en-US" altLang="ko-KR" sz="1600"/>
          </a:p>
          <a:p>
            <a:pPr lvl="1"/>
            <a:r>
              <a:rPr lang="en-US" altLang="ko-KR" sz="1600"/>
              <a:t>11</a:t>
            </a:r>
            <a:r>
              <a:rPr lang="ko-KR" altLang="en-US" sz="1600"/>
              <a:t>행</a:t>
            </a:r>
            <a:r>
              <a:rPr lang="en-US" altLang="ko-KR" sz="1600"/>
              <a:t>: case</a:t>
            </a:r>
            <a:r>
              <a:rPr lang="ko-KR" altLang="en-US" sz="1600"/>
              <a:t>문의 종료를 나타냄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129926"/>
            <a:ext cx="2432185" cy="33242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63"/>
          <a:stretch/>
        </p:blipFill>
        <p:spPr>
          <a:xfrm>
            <a:off x="3311860" y="2129926"/>
            <a:ext cx="432048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ko-KR" altLang="en-US"/>
              <a:t>셸의 개념과 특징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ko-KR" altLang="en-US"/>
              <a:t>셸 스크립트 프로그래밍 기본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</a:rPr>
              <a:t>03 </a:t>
            </a:r>
            <a:r>
              <a:rPr lang="ko-KR" altLang="en-US"/>
              <a:t>셸 스크립트 프로그래밍 응용</a:t>
            </a:r>
          </a:p>
          <a:p>
            <a:pPr lvl="0">
              <a:lnSpc>
                <a:spcPct val="150000"/>
              </a:lnSpc>
            </a:pPr>
            <a:endParaRPr lang="en-US" altLang="ko-KR"/>
          </a:p>
          <a:p>
            <a:pPr lvl="0">
              <a:lnSpc>
                <a:spcPct val="150000"/>
              </a:lnSpc>
            </a:pP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80006" y="4759440"/>
            <a:ext cx="8963994" cy="2098560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answer </a:t>
            </a:r>
            <a:r>
              <a:rPr lang="ko-KR" altLang="en-US" sz="1600" dirty="0"/>
              <a:t>변수에 입력한 값을 받음</a:t>
            </a:r>
            <a:endParaRPr lang="en-US" altLang="ko-KR" sz="1600" dirty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입력된 값이 </a:t>
            </a:r>
            <a:r>
              <a:rPr lang="en-US" altLang="ko-KR" sz="1600" dirty="0"/>
              <a:t>yes, y, Y, Yes, YES </a:t>
            </a:r>
            <a:r>
              <a:rPr lang="ko-KR" altLang="en-US" sz="1600" dirty="0"/>
              <a:t>중 하나이면 </a:t>
            </a:r>
            <a:r>
              <a:rPr lang="en-US" altLang="ko-KR" sz="1600" dirty="0"/>
              <a:t>6~7</a:t>
            </a:r>
            <a:r>
              <a:rPr lang="ko-KR" altLang="en-US" sz="1600" dirty="0"/>
              <a:t>행을 실행</a:t>
            </a:r>
            <a:endParaRPr lang="en-US" altLang="ko-KR" sz="1600" dirty="0"/>
          </a:p>
          <a:p>
            <a:pPr lvl="1"/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실행할 구문이 더 있으므로 끝에 </a:t>
            </a:r>
            <a:r>
              <a:rPr lang="en-US" altLang="ko-KR" sz="1600" dirty="0"/>
              <a:t>;;</a:t>
            </a:r>
            <a:r>
              <a:rPr lang="ko-KR" altLang="en-US" sz="1600" dirty="0"/>
              <a:t>을 넣지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7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실행할 구문이 없으므로 끝에 </a:t>
            </a:r>
            <a:r>
              <a:rPr lang="en-US" altLang="ko-KR" sz="1600" dirty="0"/>
              <a:t>;;</a:t>
            </a:r>
            <a:r>
              <a:rPr lang="ko-KR" altLang="en-US" sz="1600" dirty="0"/>
              <a:t>을 넣음</a:t>
            </a:r>
            <a:endParaRPr lang="en-US" altLang="ko-KR" sz="1600" dirty="0"/>
          </a:p>
          <a:p>
            <a:pPr lvl="1"/>
            <a:r>
              <a:rPr lang="en-US" altLang="ko-KR" sz="1600" dirty="0"/>
              <a:t>8</a:t>
            </a:r>
            <a:r>
              <a:rPr lang="ko-KR" altLang="en-US" sz="1600" dirty="0"/>
              <a:t>행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nN</a:t>
            </a:r>
            <a:r>
              <a:rPr lang="en-US" altLang="ko-KR" sz="1600" dirty="0"/>
              <a:t>]*)</a:t>
            </a:r>
            <a:r>
              <a:rPr lang="ko-KR" altLang="en-US" sz="1600" dirty="0"/>
              <a:t>는 앞에 </a:t>
            </a:r>
            <a:r>
              <a:rPr lang="en-US" altLang="ko-KR" sz="1600" dirty="0"/>
              <a:t>n </a:t>
            </a:r>
            <a:r>
              <a:rPr lang="ko-KR" altLang="en-US" sz="1600" dirty="0"/>
              <a:t>또는 </a:t>
            </a:r>
            <a:r>
              <a:rPr lang="en-US" altLang="ko-KR" sz="1600" dirty="0"/>
              <a:t>N</a:t>
            </a:r>
            <a:r>
              <a:rPr lang="ko-KR" altLang="en-US" sz="1600" dirty="0"/>
              <a:t>이 들어가는 모든 단어를 인정한다는 의미</a:t>
            </a:r>
            <a:endParaRPr lang="en-US" altLang="ko-KR" sz="1600" dirty="0"/>
          </a:p>
          <a:p>
            <a:pPr lvl="1"/>
            <a:r>
              <a:rPr lang="en-US" altLang="ko-KR" sz="1600" dirty="0"/>
              <a:t>12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정상적인 종료가 아니므로 </a:t>
            </a:r>
            <a:r>
              <a:rPr lang="en-US" altLang="ko-KR" sz="1600" dirty="0"/>
              <a:t>exit 1</a:t>
            </a:r>
            <a:r>
              <a:rPr lang="ko-KR" altLang="en-US" sz="1600" dirty="0"/>
              <a:t>로 종료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863715"/>
            <a:ext cx="3267075" cy="389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5"/>
          <a:stretch/>
        </p:blipFill>
        <p:spPr>
          <a:xfrm>
            <a:off x="3870422" y="863715"/>
            <a:ext cx="4121958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if</a:t>
            </a:r>
            <a:r>
              <a:rPr lang="ko-KR" altLang="en-US"/>
              <a:t>문과 </a:t>
            </a:r>
            <a:r>
              <a:rPr lang="en-US" altLang="ko-KR"/>
              <a:t>case</a:t>
            </a:r>
            <a:r>
              <a:rPr lang="ko-KR" altLang="en-US"/>
              <a:t>문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255695"/>
          </a:xfrm>
        </p:spPr>
        <p:txBody>
          <a:bodyPr>
            <a:normAutofit/>
          </a:bodyPr>
          <a:lstStyle/>
          <a:p>
            <a:r>
              <a:rPr lang="en-US" altLang="ko-KR"/>
              <a:t>and, or </a:t>
            </a:r>
            <a:r>
              <a:rPr lang="ko-KR" altLang="en-US"/>
              <a:t>관계 연산자</a:t>
            </a:r>
            <a:endParaRPr lang="en-US" altLang="ko-KR"/>
          </a:p>
          <a:p>
            <a:pPr lvl="1"/>
            <a:r>
              <a:rPr lang="en-US" altLang="ko-KR" sz="1600"/>
              <a:t>And</a:t>
            </a:r>
            <a:r>
              <a:rPr lang="ko-KR" altLang="en-US" sz="1600"/>
              <a:t>의 의미는 </a:t>
            </a:r>
            <a:r>
              <a:rPr lang="en-US" altLang="ko-KR" sz="1600"/>
              <a:t>-a </a:t>
            </a:r>
            <a:r>
              <a:rPr lang="ko-KR" altLang="en-US" sz="1600"/>
              <a:t>또는 </a:t>
            </a:r>
            <a:r>
              <a:rPr lang="en-US" altLang="ko-KR" sz="1600"/>
              <a:t>&amp;&amp;</a:t>
            </a:r>
            <a:r>
              <a:rPr lang="ko-KR" altLang="en-US" sz="1600"/>
              <a:t>를</a:t>
            </a:r>
            <a:r>
              <a:rPr lang="en-US" altLang="ko-KR" sz="1600"/>
              <a:t>, or</a:t>
            </a:r>
            <a:r>
              <a:rPr lang="ko-KR" altLang="en-US" sz="1600"/>
              <a:t>은 </a:t>
            </a:r>
            <a:r>
              <a:rPr lang="en-US" altLang="ko-KR" sz="1600"/>
              <a:t>-o </a:t>
            </a:r>
            <a:r>
              <a:rPr lang="ko-KR" altLang="en-US" sz="1600"/>
              <a:t>또는 </a:t>
            </a:r>
            <a:r>
              <a:rPr lang="en-US" altLang="ko-KR" sz="1600"/>
              <a:t>||</a:t>
            </a:r>
            <a:r>
              <a:rPr lang="ko-KR" altLang="en-US" sz="1600"/>
              <a:t>를 사용</a:t>
            </a:r>
            <a:endParaRPr lang="en-US" altLang="ko-KR" sz="1600"/>
          </a:p>
          <a:p>
            <a:pPr lvl="1"/>
            <a:r>
              <a:rPr lang="en-US" altLang="ko-KR" sz="1600"/>
              <a:t>-a</a:t>
            </a:r>
            <a:r>
              <a:rPr lang="ko-KR" altLang="en-US" sz="1600"/>
              <a:t>나 </a:t>
            </a:r>
            <a:r>
              <a:rPr lang="en-US" altLang="ko-KR" sz="1600"/>
              <a:t>-o</a:t>
            </a:r>
            <a:r>
              <a:rPr lang="ko-KR" altLang="en-US" sz="1600"/>
              <a:t>는 </a:t>
            </a:r>
            <a:r>
              <a:rPr lang="ko-KR" altLang="en-US" sz="1600" err="1"/>
              <a:t>테스트문</a:t>
            </a:r>
            <a:r>
              <a:rPr lang="en-US" altLang="ko-KR" sz="1600"/>
              <a:t>([ ]) </a:t>
            </a:r>
            <a:r>
              <a:rPr lang="ko-KR" altLang="en-US" sz="1600"/>
              <a:t>안에서 사용할 수 있는데</a:t>
            </a:r>
            <a:r>
              <a:rPr lang="en-US" altLang="ko-KR" sz="1600"/>
              <a:t>, </a:t>
            </a:r>
            <a:r>
              <a:rPr lang="ko-KR" altLang="en-US" sz="1600"/>
              <a:t>이때 괄호 등의 특수문자 앞에는 </a:t>
            </a:r>
            <a:r>
              <a:rPr lang="en-US" altLang="ko-KR" sz="1600"/>
              <a:t>\(\)</a:t>
            </a:r>
            <a:r>
              <a:rPr lang="ko-KR" altLang="en-US" sz="1600"/>
              <a:t>를 넣어야 함</a:t>
            </a:r>
            <a:endParaRPr lang="en-US" altLang="ko-KR" sz="1600"/>
          </a:p>
          <a:p>
            <a:r>
              <a:rPr lang="ko-KR" altLang="en-US" sz="1800"/>
              <a:t>예제</a:t>
            </a:r>
            <a:r>
              <a:rPr lang="en-US" altLang="ko-KR" sz="1800"/>
              <a:t>) file</a:t>
            </a:r>
            <a:r>
              <a:rPr lang="ko-KR" altLang="en-US" sz="1800"/>
              <a:t>을 </a:t>
            </a:r>
            <a:r>
              <a:rPr lang="ko-KR" altLang="en-US" sz="1800" err="1"/>
              <a:t>입력받고</a:t>
            </a:r>
            <a:r>
              <a:rPr lang="en-US" altLang="ko-KR" sz="1800"/>
              <a:t>, </a:t>
            </a:r>
            <a:r>
              <a:rPr lang="ko-KR" altLang="en-US" sz="1800"/>
              <a:t>해당 파일이 </a:t>
            </a:r>
            <a:r>
              <a:rPr lang="ko-KR" altLang="en-US" sz="1800" err="1"/>
              <a:t>일반파일이고</a:t>
            </a:r>
            <a:r>
              <a:rPr lang="ko-KR" altLang="en-US" sz="1800"/>
              <a:t> </a:t>
            </a:r>
            <a:r>
              <a:rPr lang="en-US" altLang="ko-KR" sz="1800"/>
              <a:t>size</a:t>
            </a:r>
            <a:r>
              <a:rPr lang="ko-KR" altLang="en-US" sz="1800"/>
              <a:t>가 </a:t>
            </a:r>
            <a:r>
              <a:rPr lang="en-US" altLang="ko-KR" sz="1800"/>
              <a:t>0</a:t>
            </a:r>
            <a:r>
              <a:rPr lang="ko-KR" altLang="en-US" sz="1800"/>
              <a:t>보다 크면 </a:t>
            </a:r>
            <a:endParaRPr lang="en-US" altLang="ko-KR" sz="1800"/>
          </a:p>
          <a:p>
            <a:pPr marL="93662" indent="0">
              <a:buNone/>
            </a:pPr>
            <a:r>
              <a:rPr lang="en-US" altLang="ko-KR" sz="1800"/>
              <a:t>          </a:t>
            </a:r>
            <a:r>
              <a:rPr lang="ko-KR" altLang="en-US" sz="1800"/>
              <a:t>파일의 앞 </a:t>
            </a:r>
            <a:r>
              <a:rPr lang="en-US" altLang="ko-KR" sz="1800"/>
              <a:t>5</a:t>
            </a:r>
            <a:r>
              <a:rPr lang="ko-KR" altLang="en-US" sz="1800"/>
              <a:t>줄을 출력</a:t>
            </a:r>
            <a:endParaRPr lang="en-US" altLang="ko-KR" sz="18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행에서는 입력한 파일 이름이 일반 파일</a:t>
            </a:r>
            <a:r>
              <a:rPr lang="en-US" altLang="ko-KR" sz="1600"/>
              <a:t>(-f)</a:t>
            </a:r>
            <a:r>
              <a:rPr lang="ko-KR" altLang="en-US" sz="1600"/>
              <a:t>이고 크기가 </a:t>
            </a:r>
            <a:r>
              <a:rPr lang="en-US" altLang="ko-KR" sz="1600"/>
              <a:t>0</a:t>
            </a:r>
            <a:r>
              <a:rPr lang="ko-KR" altLang="en-US" sz="1600"/>
              <a:t>이 아니면</a:t>
            </a:r>
            <a:r>
              <a:rPr lang="en-US" altLang="ko-KR" sz="1600"/>
              <a:t>(-s) 5</a:t>
            </a:r>
            <a:r>
              <a:rPr lang="ko-KR" altLang="en-US" sz="1600"/>
              <a:t>행을 실행</a:t>
            </a:r>
            <a:endParaRPr lang="en-US" altLang="ko-KR" sz="1600"/>
          </a:p>
          <a:p>
            <a:pPr lvl="1"/>
            <a:r>
              <a:rPr lang="ko-KR" altLang="en-US" sz="1600"/>
              <a:t>세미콜론은 앞뒤 구문을 행으로 분리 하는 기능</a:t>
            </a:r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8" y="2992663"/>
            <a:ext cx="3529473" cy="2430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6"/>
          <a:stretch/>
        </p:blipFill>
        <p:spPr>
          <a:xfrm>
            <a:off x="4191557" y="2992663"/>
            <a:ext cx="4785340" cy="28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err="1"/>
              <a:t>for~in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ko-KR" altLang="en-US" sz="1600"/>
              <a:t>변수에 각각의 값을 넣은 후 </a:t>
            </a:r>
            <a:r>
              <a:rPr lang="en-US" altLang="ko-KR" sz="1600"/>
              <a:t>do </a:t>
            </a:r>
            <a:r>
              <a:rPr lang="ko-KR" altLang="en-US" sz="1600"/>
              <a:t>안에 있는 ‘반복할 </a:t>
            </a:r>
            <a:r>
              <a:rPr lang="ko-KR" altLang="en-US" sz="1600" err="1"/>
              <a:t>문장’을</a:t>
            </a:r>
            <a:r>
              <a:rPr lang="ko-KR" altLang="en-US" sz="1600"/>
              <a:t> </a:t>
            </a:r>
            <a:r>
              <a:rPr lang="ko-KR" altLang="en-US" sz="1600" err="1"/>
              <a:t>실행→값의</a:t>
            </a:r>
            <a:r>
              <a:rPr lang="ko-KR" altLang="en-US" sz="1600"/>
              <a:t> 개수만큼 반복 실행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합계를 누적할 </a:t>
            </a:r>
            <a:r>
              <a:rPr lang="en-US" altLang="ko-KR" sz="1600"/>
              <a:t>hap </a:t>
            </a:r>
            <a:r>
              <a:rPr lang="ko-KR" altLang="en-US" sz="1600"/>
              <a:t>변수를 초기화한</a:t>
            </a:r>
            <a:endParaRPr lang="en-US" altLang="ko-KR" sz="1600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i</a:t>
            </a:r>
            <a:r>
              <a:rPr lang="en-US" altLang="ko-KR" sz="1600"/>
              <a:t> </a:t>
            </a:r>
            <a:r>
              <a:rPr lang="ko-KR" altLang="en-US" sz="1600"/>
              <a:t>변수에 </a:t>
            </a:r>
            <a:r>
              <a:rPr lang="en-US" altLang="ko-KR" sz="1600"/>
              <a:t>1~10</a:t>
            </a:r>
            <a:r>
              <a:rPr lang="ko-KR" altLang="en-US" sz="1600"/>
              <a:t>을 넣어 </a:t>
            </a:r>
            <a:r>
              <a:rPr lang="en-US" altLang="ko-KR" sz="1600"/>
              <a:t>5</a:t>
            </a:r>
            <a:r>
              <a:rPr lang="ko-KR" altLang="en-US" sz="1600"/>
              <a:t>행을 열 번 실행</a:t>
            </a:r>
            <a:endParaRPr lang="en-US" altLang="ko-KR" sz="1600"/>
          </a:p>
          <a:p>
            <a:pPr lvl="1"/>
            <a:r>
              <a:rPr lang="en-US" altLang="ko-KR" sz="1600"/>
              <a:t>5</a:t>
            </a:r>
            <a:r>
              <a:rPr lang="ko-KR" altLang="en-US" sz="1600"/>
              <a:t>행</a:t>
            </a:r>
            <a:r>
              <a:rPr lang="en-US" altLang="ko-KR" sz="1600"/>
              <a:t>: hap</a:t>
            </a:r>
            <a:r>
              <a:rPr lang="ko-KR" altLang="en-US" sz="1600"/>
              <a:t>에 </a:t>
            </a:r>
            <a:r>
              <a:rPr lang="en-US" altLang="ko-KR" sz="1600" err="1"/>
              <a:t>i</a:t>
            </a:r>
            <a:r>
              <a:rPr lang="en-US" altLang="ko-KR" sz="1600"/>
              <a:t> </a:t>
            </a:r>
            <a:r>
              <a:rPr lang="ko-KR" altLang="en-US" sz="1600"/>
              <a:t>변수의 값을 누적</a:t>
            </a: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93785"/>
            <a:ext cx="2162175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25" y="1493785"/>
            <a:ext cx="2705100" cy="2381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4" y="4914165"/>
            <a:ext cx="7009524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6405" y="3259464"/>
            <a:ext cx="8963994" cy="1709518"/>
          </a:xfrm>
        </p:spPr>
        <p:txBody>
          <a:bodyPr>
            <a:normAutofit/>
          </a:bodyPr>
          <a:lstStyle/>
          <a:p>
            <a:r>
              <a:rPr lang="ko-KR" altLang="en-US"/>
              <a:t>현재 디렉터리에 있는 셸 스크립트 파일</a:t>
            </a:r>
            <a:r>
              <a:rPr lang="en-US" altLang="ko-KR"/>
              <a:t>(*.</a:t>
            </a:r>
            <a:r>
              <a:rPr lang="en-US" altLang="ko-KR" err="1"/>
              <a:t>sh</a:t>
            </a:r>
            <a:r>
              <a:rPr lang="en-US" altLang="ko-KR"/>
              <a:t>)</a:t>
            </a:r>
            <a:r>
              <a:rPr lang="ko-KR" altLang="en-US"/>
              <a:t>의 이름과 앞 세 행을 출력</a:t>
            </a:r>
            <a:endParaRPr lang="en-US" altLang="ko-KR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2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fname</a:t>
            </a:r>
            <a:r>
              <a:rPr lang="en-US" altLang="ko-KR" sz="1600"/>
              <a:t> </a:t>
            </a:r>
            <a:r>
              <a:rPr lang="ko-KR" altLang="en-US" sz="1600"/>
              <a:t>변수에 </a:t>
            </a:r>
            <a:r>
              <a:rPr lang="en-US" altLang="ko-KR" sz="1600"/>
              <a:t>ls *.</a:t>
            </a:r>
            <a:r>
              <a:rPr lang="en-US" altLang="ko-KR" sz="1600" err="1"/>
              <a:t>sh</a:t>
            </a:r>
            <a:r>
              <a:rPr lang="en-US" altLang="ko-KR" sz="1600"/>
              <a:t> </a:t>
            </a:r>
            <a:r>
              <a:rPr lang="ko-KR" altLang="en-US" sz="1600"/>
              <a:t>명령의 실행 결과를 하나씩 넣어 </a:t>
            </a:r>
            <a:r>
              <a:rPr lang="en-US" altLang="ko-KR" sz="1600"/>
              <a:t>4~5</a:t>
            </a:r>
            <a:r>
              <a:rPr lang="ko-KR" altLang="en-US" sz="1600"/>
              <a:t>행을 실행</a:t>
            </a:r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파일 이름을 출력</a:t>
            </a:r>
          </a:p>
          <a:p>
            <a:pPr lvl="1"/>
            <a:r>
              <a:rPr lang="en-US" altLang="ko-KR" sz="1600"/>
              <a:t>5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파일의 앞 세 행을 출력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43735"/>
            <a:ext cx="2619375" cy="218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5" b="14785"/>
          <a:stretch/>
        </p:blipFill>
        <p:spPr>
          <a:xfrm>
            <a:off x="3356866" y="1043736"/>
            <a:ext cx="5580620" cy="19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while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en-US" altLang="ko-KR" sz="1600"/>
              <a:t>while</a:t>
            </a:r>
            <a:r>
              <a:rPr lang="ko-KR" altLang="en-US" sz="1600"/>
              <a:t>문은 조건식이 참인 동안 계속 반복 실행하는 것이 특징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조건식 위치에 </a:t>
            </a:r>
            <a:r>
              <a:rPr lang="en-US" altLang="ko-KR" sz="1600"/>
              <a:t>[ 1 ] </a:t>
            </a:r>
            <a:r>
              <a:rPr lang="ko-KR" altLang="en-US" sz="1600"/>
              <a:t>또는 </a:t>
            </a:r>
            <a:r>
              <a:rPr lang="en-US" altLang="ko-KR" sz="1600"/>
              <a:t>[ : ]</a:t>
            </a:r>
            <a:r>
              <a:rPr lang="ko-KR" altLang="en-US" sz="1600"/>
              <a:t>이 오면 항상 참이므로 </a:t>
            </a:r>
            <a:r>
              <a:rPr lang="en-US" altLang="ko-KR" sz="1600"/>
              <a:t>4</a:t>
            </a:r>
            <a:r>
              <a:rPr lang="ko-KR" altLang="en-US" sz="1600"/>
              <a:t>행을 무한 반복</a:t>
            </a:r>
            <a:endParaRPr lang="en-US" altLang="ko-KR" sz="1600"/>
          </a:p>
          <a:p>
            <a:pPr lvl="1"/>
            <a:r>
              <a:rPr lang="ko-KR" altLang="en-US" sz="1600"/>
              <a:t>취소하려면 </a:t>
            </a:r>
            <a:r>
              <a:rPr lang="en-US" altLang="ko-KR" sz="1600"/>
              <a:t>Ctrl + 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93785"/>
            <a:ext cx="232410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1" b="26235"/>
          <a:stretch/>
        </p:blipFill>
        <p:spPr>
          <a:xfrm>
            <a:off x="3176845" y="1493786"/>
            <a:ext cx="41404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9680" y="4062178"/>
            <a:ext cx="8963994" cy="2697192"/>
          </a:xfrm>
        </p:spPr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까지의 합계를 출력</a:t>
            </a:r>
            <a:endParaRPr lang="en-US" altLang="ko-KR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합계를 누적할 </a:t>
            </a:r>
            <a:r>
              <a:rPr lang="en-US" altLang="ko-KR" sz="1600"/>
              <a:t>hap </a:t>
            </a:r>
            <a:r>
              <a:rPr lang="ko-KR" altLang="en-US" sz="1600"/>
              <a:t>변수를 초기화</a:t>
            </a:r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1</a:t>
            </a:r>
            <a:r>
              <a:rPr lang="ko-KR" altLang="en-US" sz="1600"/>
              <a:t>부터 </a:t>
            </a:r>
            <a:r>
              <a:rPr lang="en-US" altLang="ko-KR" sz="1600"/>
              <a:t>10</a:t>
            </a:r>
            <a:r>
              <a:rPr lang="ko-KR" altLang="en-US" sz="1600"/>
              <a:t>까지 증가하는 </a:t>
            </a:r>
            <a:r>
              <a:rPr lang="en-US" altLang="ko-KR" sz="1600" err="1"/>
              <a:t>i</a:t>
            </a:r>
            <a:r>
              <a:rPr lang="en-US" altLang="ko-KR" sz="1600"/>
              <a:t> </a:t>
            </a:r>
            <a:r>
              <a:rPr lang="ko-KR" altLang="en-US" sz="1600"/>
              <a:t>변수를 선언</a:t>
            </a:r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i</a:t>
            </a:r>
            <a:r>
              <a:rPr lang="ko-KR" altLang="en-US" sz="1600"/>
              <a:t>가 </a:t>
            </a:r>
            <a:r>
              <a:rPr lang="en-US" altLang="ko-KR" sz="1600"/>
              <a:t>10</a:t>
            </a:r>
            <a:r>
              <a:rPr lang="ko-KR" altLang="en-US" sz="1600"/>
              <a:t>보다 작거나 같으면 </a:t>
            </a:r>
            <a:r>
              <a:rPr lang="en-US" altLang="ko-KR" sz="1600"/>
              <a:t>6~7</a:t>
            </a:r>
            <a:r>
              <a:rPr lang="ko-KR" altLang="en-US" sz="1600"/>
              <a:t>행을 실행</a:t>
            </a:r>
          </a:p>
          <a:p>
            <a:pPr lvl="1"/>
            <a:r>
              <a:rPr lang="en-US" altLang="ko-KR" sz="1600"/>
              <a:t>6</a:t>
            </a:r>
            <a:r>
              <a:rPr lang="ko-KR" altLang="en-US" sz="1600"/>
              <a:t>행</a:t>
            </a:r>
            <a:r>
              <a:rPr lang="en-US" altLang="ko-KR" sz="1600"/>
              <a:t>: hap</a:t>
            </a:r>
            <a:r>
              <a:rPr lang="ko-KR" altLang="en-US" sz="1600"/>
              <a:t>에 </a:t>
            </a:r>
            <a:r>
              <a:rPr lang="en-US" altLang="ko-KR" sz="1600" err="1"/>
              <a:t>i</a:t>
            </a:r>
            <a:r>
              <a:rPr lang="en-US" altLang="ko-KR" sz="1600"/>
              <a:t> </a:t>
            </a:r>
            <a:r>
              <a:rPr lang="ko-KR" altLang="en-US" sz="1600"/>
              <a:t>변수의 값을 누적</a:t>
            </a:r>
          </a:p>
          <a:p>
            <a:pPr lvl="1"/>
            <a:r>
              <a:rPr lang="en-US" altLang="ko-KR" sz="1600"/>
              <a:t>7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i</a:t>
            </a:r>
            <a:r>
              <a:rPr lang="en-US" altLang="ko-KR" sz="1600"/>
              <a:t> </a:t>
            </a:r>
            <a:r>
              <a:rPr lang="ko-KR" altLang="en-US" sz="1600"/>
              <a:t>변수의 값을 </a:t>
            </a:r>
            <a:r>
              <a:rPr lang="en-US" altLang="ko-KR" sz="1600"/>
              <a:t>1</a:t>
            </a:r>
            <a:r>
              <a:rPr lang="ko-KR" altLang="en-US" sz="1600"/>
              <a:t>씩 증가</a:t>
            </a: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133745"/>
            <a:ext cx="2800350" cy="2924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1"/>
          <a:stretch/>
        </p:blipFill>
        <p:spPr>
          <a:xfrm>
            <a:off x="3616857" y="1133745"/>
            <a:ext cx="414046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9680" y="4062178"/>
            <a:ext cx="8963994" cy="1979548"/>
          </a:xfrm>
        </p:spPr>
        <p:txBody>
          <a:bodyPr>
            <a:normAutofit/>
          </a:bodyPr>
          <a:lstStyle/>
          <a:p>
            <a:r>
              <a:rPr lang="ko-KR" altLang="en-US"/>
              <a:t>비밀번호 입력</a:t>
            </a:r>
            <a:endParaRPr lang="en-US" altLang="ko-KR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mypass</a:t>
            </a:r>
            <a:r>
              <a:rPr lang="en-US" altLang="ko-KR" sz="1600"/>
              <a:t> </a:t>
            </a:r>
            <a:r>
              <a:rPr lang="ko-KR" altLang="en-US" sz="1600"/>
              <a:t>변수에 값을 </a:t>
            </a:r>
            <a:r>
              <a:rPr lang="ko-KR" altLang="en-US" sz="1600" err="1"/>
              <a:t>입력받음</a:t>
            </a:r>
            <a:endParaRPr lang="ko-KR" altLang="en-US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mypass</a:t>
            </a:r>
            <a:r>
              <a:rPr lang="en-US" altLang="ko-KR" sz="1600"/>
              <a:t> </a:t>
            </a:r>
            <a:r>
              <a:rPr lang="ko-KR" altLang="en-US" sz="1600"/>
              <a:t>변수의 값이 ‘</a:t>
            </a:r>
            <a:r>
              <a:rPr lang="en-US" altLang="ko-KR" sz="1600"/>
              <a:t>1234’</a:t>
            </a:r>
            <a:r>
              <a:rPr lang="ko-KR" altLang="en-US" sz="1600"/>
              <a:t>가 아니면 </a:t>
            </a:r>
            <a:r>
              <a:rPr lang="en-US" altLang="ko-KR" sz="1600"/>
              <a:t>6~7</a:t>
            </a:r>
            <a:r>
              <a:rPr lang="ko-KR" altLang="en-US" sz="1600"/>
              <a:t>행을 실행하고</a:t>
            </a:r>
            <a:r>
              <a:rPr lang="en-US" altLang="ko-KR" sz="1600"/>
              <a:t>, ‘1234’</a:t>
            </a:r>
            <a:r>
              <a:rPr lang="ko-KR" altLang="en-US" sz="1600"/>
              <a:t>이면 </a:t>
            </a:r>
            <a:r>
              <a:rPr lang="en-US" altLang="ko-KR" sz="1600"/>
              <a:t>while</a:t>
            </a:r>
            <a:r>
              <a:rPr lang="ko-KR" altLang="en-US" sz="1600"/>
              <a:t>문을 종료</a:t>
            </a:r>
          </a:p>
          <a:p>
            <a:pPr lvl="1"/>
            <a:r>
              <a:rPr lang="en-US" altLang="ko-KR" sz="1600"/>
              <a:t>7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다시 </a:t>
            </a:r>
            <a:r>
              <a:rPr lang="en-US" altLang="ko-KR" sz="1600" err="1"/>
              <a:t>mypass</a:t>
            </a:r>
            <a:r>
              <a:rPr lang="en-US" altLang="ko-KR" sz="1600"/>
              <a:t> </a:t>
            </a:r>
            <a:r>
              <a:rPr lang="ko-KR" altLang="en-US" sz="1600"/>
              <a:t>변수에 값을 </a:t>
            </a:r>
            <a:r>
              <a:rPr lang="ko-KR" altLang="en-US" sz="1600" err="1"/>
              <a:t>입력받음</a:t>
            </a:r>
            <a:endParaRPr lang="ko-KR" altLang="en-US" sz="1600"/>
          </a:p>
          <a:p>
            <a:pPr lvl="1"/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39127"/>
            <a:ext cx="2867025" cy="2914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1"/>
          <a:stretch/>
        </p:blipFill>
        <p:spPr>
          <a:xfrm>
            <a:off x="3626895" y="1139127"/>
            <a:ext cx="414046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9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until</a:t>
            </a:r>
            <a:r>
              <a:rPr lang="ko-KR" altLang="en-US"/>
              <a:t>문</a:t>
            </a:r>
            <a:endParaRPr lang="en-US" altLang="ko-KR"/>
          </a:p>
          <a:p>
            <a:pPr lvl="1"/>
            <a:r>
              <a:rPr lang="en-US" altLang="ko-KR" sz="1600"/>
              <a:t>while</a:t>
            </a:r>
            <a:r>
              <a:rPr lang="ko-KR" altLang="en-US" sz="1600"/>
              <a:t>문과 용도가 거의 같지만 조건식이 참일 때까지</a:t>
            </a:r>
            <a:r>
              <a:rPr lang="en-US" altLang="ko-KR" sz="1600"/>
              <a:t>(</a:t>
            </a:r>
            <a:r>
              <a:rPr lang="ko-KR" altLang="en-US" sz="1600"/>
              <a:t>거짓인 동안</a:t>
            </a:r>
            <a:r>
              <a:rPr lang="en-US" altLang="ko-KR" sz="1600"/>
              <a:t>) </a:t>
            </a:r>
            <a:r>
              <a:rPr lang="ko-KR" altLang="en-US" sz="1600"/>
              <a:t>계속 반복 실행</a:t>
            </a:r>
            <a:endParaRPr lang="en-US" altLang="ko-KR" sz="1600"/>
          </a:p>
          <a:p>
            <a:pPr lvl="1"/>
            <a:r>
              <a:rPr lang="en-US" altLang="ko-KR" sz="1600"/>
              <a:t>while2.sh</a:t>
            </a:r>
            <a:r>
              <a:rPr lang="ko-KR" altLang="en-US" sz="1600"/>
              <a:t>를 </a:t>
            </a:r>
            <a:r>
              <a:rPr lang="en-US" altLang="ko-KR" sz="1600"/>
              <a:t>until</a:t>
            </a:r>
            <a:r>
              <a:rPr lang="ko-KR" altLang="en-US" sz="1600"/>
              <a:t>문으로 구현하려면 </a:t>
            </a:r>
            <a:r>
              <a:rPr lang="en-US" altLang="ko-KR" sz="1600"/>
              <a:t>4</a:t>
            </a:r>
            <a:r>
              <a:rPr lang="ko-KR" altLang="en-US" sz="1600"/>
              <a:t>행을 </a:t>
            </a:r>
            <a:r>
              <a:rPr lang="en-US" altLang="ko-KR" sz="1600" b="1">
                <a:solidFill>
                  <a:srgbClr val="FF0000"/>
                </a:solidFill>
              </a:rPr>
              <a:t>until [ $</a:t>
            </a:r>
            <a:r>
              <a:rPr lang="en-US" altLang="ko-KR" sz="1600" b="1" err="1">
                <a:solidFill>
                  <a:srgbClr val="FF0000"/>
                </a:solidFill>
              </a:rPr>
              <a:t>i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gt</a:t>
            </a:r>
            <a:r>
              <a:rPr lang="en-US" altLang="ko-KR" sz="1600" b="1">
                <a:solidFill>
                  <a:srgbClr val="FF0000"/>
                </a:solidFill>
              </a:rPr>
              <a:t> 10 ]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같이 수정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726218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7C03-2D81-4487-A452-82D23024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6A26D-922D-433A-A65C-C3D8A91C3E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  <a:r>
              <a:rPr lang="en-US" altLang="ko-KR" dirty="0"/>
              <a:t>, continue</a:t>
            </a:r>
            <a:r>
              <a:rPr lang="ko-KR" altLang="en-US" dirty="0"/>
              <a:t>문</a:t>
            </a:r>
            <a:r>
              <a:rPr lang="en-US" altLang="ko-KR" dirty="0"/>
              <a:t>, exit</a:t>
            </a:r>
            <a:r>
              <a:rPr lang="ko-KR" altLang="en-US" dirty="0"/>
              <a:t>문</a:t>
            </a:r>
            <a:r>
              <a:rPr lang="en-US" altLang="ko-KR" dirty="0"/>
              <a:t>, return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break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종료할 때 주로 사용하며</a:t>
            </a:r>
            <a:r>
              <a:rPr lang="en-US" altLang="ko-KR" sz="1600" dirty="0"/>
              <a:t>, continue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반복문의</a:t>
            </a:r>
            <a:r>
              <a:rPr lang="ko-KR" altLang="en-US" sz="1600" dirty="0"/>
              <a:t> 조건식으로 돌아가게 함</a:t>
            </a:r>
            <a:endParaRPr lang="en-US" altLang="ko-KR" sz="1600" dirty="0"/>
          </a:p>
          <a:p>
            <a:pPr lvl="1"/>
            <a:r>
              <a:rPr lang="en-US" altLang="ko-KR" sz="1600" dirty="0"/>
              <a:t>exit</a:t>
            </a:r>
            <a:r>
              <a:rPr lang="ko-KR" altLang="en-US" sz="1600" dirty="0"/>
              <a:t>는 해당 프로그램을 완전히 종료</a:t>
            </a:r>
            <a:endParaRPr lang="en-US" altLang="ko-KR" sz="1600" dirty="0"/>
          </a:p>
          <a:p>
            <a:pPr lvl="1"/>
            <a:r>
              <a:rPr lang="ko-KR" altLang="en-US" sz="1600" dirty="0"/>
              <a:t>함수 안에서 사용할 수 있는 </a:t>
            </a:r>
            <a:r>
              <a:rPr lang="en-US" altLang="ko-KR" sz="1600" dirty="0"/>
              <a:t>return</a:t>
            </a:r>
            <a:r>
              <a:rPr lang="ko-KR" altLang="en-US" sz="1600" dirty="0"/>
              <a:t>은 함수를 호출한 곳으로 돌아가게 함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64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7" y="547896"/>
            <a:ext cx="7613845" cy="63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셸의 개념과 명령문 처리 방식을 이해한다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셸 스크립트의 작성과 실행 방법을 익힌다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다양한 문법을 활용하여 셸 스크립트를 작성한다</a:t>
            </a:r>
            <a:r>
              <a:rPr lang="en-US" altLang="ko-KR"/>
              <a:t>.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2-5 </a:t>
            </a:r>
            <a:r>
              <a:rPr lang="ko-KR" altLang="en-US" err="1"/>
              <a:t>반복문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0662" y="3003026"/>
            <a:ext cx="8963994" cy="2969658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무한 반복을 뜻하며 </a:t>
            </a:r>
            <a:r>
              <a:rPr lang="en-US" altLang="ko-KR" sz="1600" dirty="0"/>
              <a:t>while [ : ] </a:t>
            </a:r>
            <a:r>
              <a:rPr lang="ko-KR" altLang="en-US" sz="1600" dirty="0"/>
              <a:t>또는 </a:t>
            </a:r>
            <a:r>
              <a:rPr lang="en-US" altLang="ko-KR" sz="1600" dirty="0"/>
              <a:t>while [ true ]</a:t>
            </a:r>
            <a:r>
              <a:rPr lang="ko-KR" altLang="en-US" sz="1600" dirty="0"/>
              <a:t>와 동일</a:t>
            </a:r>
            <a:endParaRPr lang="en-US" altLang="ko-KR" sz="1600" dirty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4</a:t>
            </a:r>
            <a:r>
              <a:rPr lang="ko-KR" altLang="en-US" sz="1600" dirty="0"/>
              <a:t>행에서 입력한 값에 따라 분기</a:t>
            </a:r>
            <a:endParaRPr lang="en-US" altLang="ko-KR" sz="1600" dirty="0"/>
          </a:p>
          <a:p>
            <a:pPr lvl="1"/>
            <a:r>
              <a:rPr lang="en-US" altLang="ko-KR" sz="1600" dirty="0"/>
              <a:t>6~7</a:t>
            </a:r>
            <a:r>
              <a:rPr lang="ko-KR" altLang="en-US" sz="1600" dirty="0"/>
              <a:t>행</a:t>
            </a:r>
            <a:r>
              <a:rPr lang="en-US" altLang="ko-KR" sz="1600" dirty="0"/>
              <a:t>: b </a:t>
            </a:r>
            <a:r>
              <a:rPr lang="ko-KR" altLang="en-US" sz="1600" dirty="0"/>
              <a:t>또는 </a:t>
            </a:r>
            <a:r>
              <a:rPr lang="en-US" altLang="ko-KR" sz="1600" dirty="0"/>
              <a:t>B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7</a:t>
            </a:r>
            <a:r>
              <a:rPr lang="ko-KR" altLang="en-US" sz="1600" dirty="0"/>
              <a:t>행의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실행</a:t>
            </a:r>
            <a:r>
              <a:rPr lang="en-US" altLang="ko-KR" sz="1600" dirty="0"/>
              <a:t>(while</a:t>
            </a:r>
            <a:r>
              <a:rPr lang="ko-KR" altLang="en-US" sz="1600" dirty="0"/>
              <a:t>문을 종료하고 </a:t>
            </a:r>
            <a:r>
              <a:rPr lang="en-US" altLang="ko-KR" sz="1600" dirty="0"/>
              <a:t>16</a:t>
            </a:r>
            <a:r>
              <a:rPr lang="ko-KR" altLang="en-US" sz="1600" dirty="0"/>
              <a:t>행을 실행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8~10</a:t>
            </a:r>
            <a:r>
              <a:rPr lang="ko-KR" altLang="en-US" sz="1600" dirty="0"/>
              <a:t>행</a:t>
            </a:r>
            <a:r>
              <a:rPr lang="en-US" altLang="ko-KR" sz="1600" dirty="0"/>
              <a:t>: c </a:t>
            </a:r>
            <a:r>
              <a:rPr lang="ko-KR" altLang="en-US" sz="1600" dirty="0"/>
              <a:t>또는 </a:t>
            </a:r>
            <a:r>
              <a:rPr lang="en-US" altLang="ko-KR" sz="1600" dirty="0"/>
              <a:t>C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9~10</a:t>
            </a:r>
            <a:r>
              <a:rPr lang="ko-KR" altLang="en-US" sz="1600" dirty="0"/>
              <a:t>행의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를 실행</a:t>
            </a:r>
            <a:r>
              <a:rPr lang="en-US" altLang="ko-KR" sz="1600" dirty="0"/>
              <a:t>(3</a:t>
            </a:r>
            <a:r>
              <a:rPr lang="ko-KR" altLang="en-US" sz="1600" dirty="0"/>
              <a:t>행의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조건식인 </a:t>
            </a:r>
            <a:r>
              <a:rPr lang="en-US" altLang="ko-KR" sz="1600" dirty="0"/>
              <a:t>[ 1 ]</a:t>
            </a:r>
            <a:r>
              <a:rPr lang="ko-KR" altLang="en-US" sz="1600" dirty="0"/>
              <a:t>로 돌아감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11~13</a:t>
            </a:r>
            <a:r>
              <a:rPr lang="ko-KR" altLang="en-US" sz="1600" dirty="0"/>
              <a:t>행</a:t>
            </a:r>
            <a:r>
              <a:rPr lang="en-US" altLang="ko-KR" sz="1600" dirty="0"/>
              <a:t>: e </a:t>
            </a:r>
            <a:r>
              <a:rPr lang="ko-KR" altLang="en-US" sz="1600" dirty="0"/>
              <a:t>또는 </a:t>
            </a:r>
            <a:r>
              <a:rPr lang="en-US" altLang="ko-KR" sz="1600" dirty="0"/>
              <a:t>E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12~13</a:t>
            </a:r>
            <a:r>
              <a:rPr lang="ko-KR" altLang="en-US" sz="1600" dirty="0"/>
              <a:t>행의 </a:t>
            </a:r>
            <a:r>
              <a:rPr lang="en-US" altLang="ko-KR" sz="1600" dirty="0"/>
              <a:t>exit</a:t>
            </a:r>
            <a:r>
              <a:rPr lang="ko-KR" altLang="en-US" sz="1600" dirty="0"/>
              <a:t>를 실행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 자체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Exit</a:t>
            </a:r>
            <a:r>
              <a:rPr lang="ko-KR" altLang="en-US" sz="1600" dirty="0"/>
              <a:t> 번호 확인은  </a:t>
            </a:r>
            <a:r>
              <a:rPr lang="en-US" altLang="ko-KR" sz="1600" dirty="0"/>
              <a:t>$?</a:t>
            </a:r>
            <a:r>
              <a:rPr lang="ko-KR" altLang="en-US" sz="1600" dirty="0"/>
              <a:t>를 확인한다</a:t>
            </a:r>
            <a:r>
              <a:rPr lang="en-US" altLang="ko-KR" sz="1600" dirty="0"/>
              <a:t>. Echo $?</a:t>
            </a:r>
          </a:p>
          <a:p>
            <a:pPr lvl="1"/>
            <a:r>
              <a:rPr lang="en-US" altLang="ko-KR" sz="1600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02"/>
          <a:stretch/>
        </p:blipFill>
        <p:spPr>
          <a:xfrm>
            <a:off x="611560" y="1088740"/>
            <a:ext cx="521494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6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/>
              <a:t>사용자 정의 함수</a:t>
            </a:r>
            <a:r>
              <a:rPr lang="en-US" altLang="ko-KR"/>
              <a:t>(</a:t>
            </a:r>
            <a:r>
              <a:rPr lang="ko-KR" altLang="en-US"/>
              <a:t>사용자가 직접 함수를 작성하고 호출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en-US" altLang="ko-KR" sz="1600"/>
              <a:t>2~5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함수 정의</a:t>
            </a:r>
            <a:endParaRPr lang="en-US" altLang="ko-KR" sz="1600"/>
          </a:p>
          <a:p>
            <a:pPr lvl="1"/>
            <a:r>
              <a:rPr lang="en-US" altLang="ko-KR" sz="1600"/>
              <a:t>6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여기서부터 프로그램이 시작</a:t>
            </a:r>
            <a:endParaRPr lang="en-US" altLang="ko-KR" sz="1600"/>
          </a:p>
          <a:p>
            <a:pPr lvl="1"/>
            <a:r>
              <a:rPr lang="en-US" altLang="ko-KR" sz="1600"/>
              <a:t>7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 err="1"/>
              <a:t>함수명을</a:t>
            </a:r>
            <a:r>
              <a:rPr lang="ko-KR" altLang="en-US" sz="1600"/>
              <a:t> 사용하면 함수를 호출</a:t>
            </a:r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94127"/>
            <a:ext cx="2066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795" y="1194127"/>
            <a:ext cx="2895600" cy="2733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014065"/>
            <a:ext cx="700952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/>
              <a:t>함수의 </a:t>
            </a:r>
            <a:r>
              <a:rPr lang="ko-KR" altLang="en-US" err="1"/>
              <a:t>파라미터</a:t>
            </a:r>
            <a:r>
              <a:rPr lang="ko-KR" altLang="en-US"/>
              <a:t>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ko-KR" altLang="en-US" sz="1600"/>
              <a:t>함수의 </a:t>
            </a:r>
            <a:r>
              <a:rPr lang="ko-KR" altLang="en-US" sz="1600" err="1"/>
              <a:t>파라미터</a:t>
            </a:r>
            <a:r>
              <a:rPr lang="en-US" altLang="ko-KR" sz="1600"/>
              <a:t>(</a:t>
            </a:r>
            <a:r>
              <a:rPr lang="ko-KR" altLang="en-US" sz="1600"/>
              <a:t>인자</a:t>
            </a:r>
            <a:r>
              <a:rPr lang="en-US" altLang="ko-KR" sz="1600"/>
              <a:t>)</a:t>
            </a:r>
            <a:r>
              <a:rPr lang="ko-KR" altLang="en-US" sz="1600"/>
              <a:t>를 사용하려면 함수를 호출할 때 뒤에 </a:t>
            </a:r>
            <a:r>
              <a:rPr lang="ko-KR" altLang="en-US" sz="1600" err="1"/>
              <a:t>파라미터를</a:t>
            </a:r>
            <a:r>
              <a:rPr lang="ko-KR" altLang="en-US" sz="1600"/>
              <a:t> 붙임</a:t>
            </a:r>
            <a:endParaRPr lang="en-US" altLang="ko-KR" sz="1600"/>
          </a:p>
          <a:p>
            <a:pPr lvl="1"/>
            <a:r>
              <a:rPr lang="ko-KR" altLang="en-US" sz="1600"/>
              <a:t>함수 안에서는 </a:t>
            </a:r>
            <a:r>
              <a:rPr lang="en-US" altLang="ko-KR" sz="1600"/>
              <a:t>$1, $2, …</a:t>
            </a:r>
            <a:r>
              <a:rPr lang="ko-KR" altLang="en-US" sz="1600"/>
              <a:t>를 사용</a:t>
            </a:r>
            <a:endParaRPr lang="en-US" altLang="ko-KR" sz="1600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넘겨받은 </a:t>
            </a:r>
            <a:r>
              <a:rPr lang="ko-KR" altLang="en-US" sz="1600" err="1"/>
              <a:t>파라미터</a:t>
            </a:r>
            <a:r>
              <a:rPr lang="ko-KR" altLang="en-US" sz="1600"/>
              <a:t> </a:t>
            </a:r>
            <a:r>
              <a:rPr lang="en-US" altLang="ko-KR" sz="1600"/>
              <a:t>$1</a:t>
            </a:r>
            <a:r>
              <a:rPr lang="ko-KR" altLang="en-US" sz="1600"/>
              <a:t>과 </a:t>
            </a:r>
            <a:r>
              <a:rPr lang="en-US" altLang="ko-KR" sz="1600"/>
              <a:t>$2</a:t>
            </a:r>
            <a:r>
              <a:rPr lang="ko-KR" altLang="en-US" sz="1600"/>
              <a:t>를 더한 값을 출력</a:t>
            </a:r>
            <a:endParaRPr lang="en-US" altLang="ko-KR" sz="1600"/>
          </a:p>
          <a:p>
            <a:pPr lvl="1"/>
            <a:r>
              <a:rPr lang="en-US" altLang="ko-KR" sz="1600"/>
              <a:t>6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호출할 때 </a:t>
            </a:r>
            <a:r>
              <a:rPr lang="ko-KR" altLang="en-US" sz="1600" err="1"/>
              <a:t>함수명에</a:t>
            </a:r>
            <a:r>
              <a:rPr lang="ko-KR" altLang="en-US" sz="1600"/>
              <a:t> 넘겨줄 </a:t>
            </a:r>
            <a:r>
              <a:rPr lang="ko-KR" altLang="en-US" sz="1600" err="1"/>
              <a:t>파라미터를</a:t>
            </a:r>
            <a:r>
              <a:rPr lang="ko-KR" altLang="en-US" sz="1600"/>
              <a:t> 공백으로 분리하여 차례로 넣음</a:t>
            </a: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17004"/>
            <a:ext cx="3286125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209" y="1217004"/>
            <a:ext cx="3095625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7" y="3540012"/>
            <a:ext cx="7009524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2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err="1"/>
              <a:t>eval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ko-KR" altLang="en-US" sz="1600"/>
              <a:t>문자열을 명령문으로 인식하여 실행</a:t>
            </a:r>
            <a:endParaRPr lang="en-US" altLang="ko-KR" sz="1600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str</a:t>
            </a:r>
            <a:r>
              <a:rPr lang="en-US" altLang="ko-KR" sz="1600"/>
              <a:t> </a:t>
            </a:r>
            <a:r>
              <a:rPr lang="ko-KR" altLang="en-US" sz="1600"/>
              <a:t>변수의 값인 ‘</a:t>
            </a:r>
            <a:r>
              <a:rPr lang="en-US" altLang="ko-KR" sz="1600"/>
              <a:t>ls -l eval.sh’</a:t>
            </a:r>
            <a:r>
              <a:rPr lang="ko-KR" altLang="en-US" sz="1600"/>
              <a:t>라는 글자를 그대로 출력</a:t>
            </a:r>
            <a:endParaRPr lang="en-US" altLang="ko-KR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en-US" altLang="ko-KR" sz="1600" err="1"/>
              <a:t>str</a:t>
            </a:r>
            <a:r>
              <a:rPr lang="en-US" altLang="ko-KR" sz="1600"/>
              <a:t> </a:t>
            </a:r>
            <a:r>
              <a:rPr lang="ko-KR" altLang="en-US" sz="1600"/>
              <a:t>변수의 값인 ‘</a:t>
            </a:r>
            <a:r>
              <a:rPr lang="en-US" altLang="ko-KR" sz="1600"/>
              <a:t>ls -l eval.sh’</a:t>
            </a:r>
            <a:r>
              <a:rPr lang="ko-KR" altLang="en-US" sz="1600"/>
              <a:t>를 명령으로 인식하여 실행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9" y="1217004"/>
            <a:ext cx="2238375" cy="1724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9" y="3023955"/>
            <a:ext cx="7009524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0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/>
              <a:t>export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ko-KR" altLang="en-US" sz="1600"/>
              <a:t>특정 변수를 전역 변수로 만들어 모든 셸에서 사용</a:t>
            </a:r>
            <a:endParaRPr lang="en-US" altLang="ko-KR" sz="1600"/>
          </a:p>
          <a:p>
            <a:pPr lvl="1"/>
            <a:r>
              <a:rPr lang="en-US" altLang="ko-KR" sz="1600"/>
              <a:t>exp1.sh 2~3</a:t>
            </a:r>
            <a:r>
              <a:rPr lang="ko-KR" altLang="en-US" sz="1600"/>
              <a:t>행</a:t>
            </a:r>
            <a:r>
              <a:rPr lang="en-US" altLang="ko-KR" sz="1600"/>
              <a:t>: var1, var2 </a:t>
            </a:r>
            <a:r>
              <a:rPr lang="ko-KR" altLang="en-US" sz="1600"/>
              <a:t>변수를 출력</a:t>
            </a:r>
            <a:endParaRPr lang="en-US" altLang="ko-KR" sz="1600"/>
          </a:p>
          <a:p>
            <a:pPr lvl="1"/>
            <a:r>
              <a:rPr lang="en-US" altLang="ko-KR" sz="1600"/>
              <a:t>exp2.sh 2</a:t>
            </a:r>
            <a:r>
              <a:rPr lang="ko-KR" altLang="en-US" sz="1600"/>
              <a:t>행</a:t>
            </a:r>
            <a:r>
              <a:rPr lang="en-US" altLang="ko-KR" sz="1600"/>
              <a:t>: var1</a:t>
            </a:r>
            <a:r>
              <a:rPr lang="ko-KR" altLang="en-US" sz="1600"/>
              <a:t>에 값을 넣고</a:t>
            </a:r>
            <a:r>
              <a:rPr lang="en-US" altLang="ko-KR" sz="1600"/>
              <a:t> </a:t>
            </a:r>
            <a:r>
              <a:rPr lang="ko-KR" altLang="en-US" sz="1600"/>
              <a:t>일반 변수</a:t>
            </a:r>
            <a:r>
              <a:rPr lang="en-US" altLang="ko-KR" sz="1600"/>
              <a:t>(</a:t>
            </a:r>
            <a:r>
              <a:rPr lang="ko-KR" altLang="en-US" sz="1600"/>
              <a:t>지역 변수</a:t>
            </a:r>
            <a:r>
              <a:rPr lang="en-US" altLang="ko-KR" sz="1600"/>
              <a:t>)</a:t>
            </a:r>
            <a:r>
              <a:rPr lang="ko-KR" altLang="en-US" sz="1600"/>
              <a:t>이므로 현재 프로그램인 </a:t>
            </a:r>
            <a:r>
              <a:rPr lang="en-US" altLang="ko-KR" sz="1600"/>
              <a:t>exp2.sh</a:t>
            </a:r>
            <a:r>
              <a:rPr lang="ko-KR" altLang="en-US" sz="1600"/>
              <a:t>에서만 사용</a:t>
            </a:r>
            <a:endParaRPr lang="en-US" altLang="ko-KR" sz="1600"/>
          </a:p>
          <a:p>
            <a:pPr lvl="1"/>
            <a:r>
              <a:rPr lang="en-US" altLang="ko-KR" sz="1600"/>
              <a:t>exp2.sh 3</a:t>
            </a:r>
            <a:r>
              <a:rPr lang="ko-KR" altLang="en-US" sz="1600"/>
              <a:t>행</a:t>
            </a:r>
            <a:r>
              <a:rPr lang="en-US" altLang="ko-KR" sz="1600"/>
              <a:t>: var2</a:t>
            </a:r>
            <a:r>
              <a:rPr lang="ko-KR" altLang="en-US" sz="1600"/>
              <a:t>를 외부 변수로 선언하고 값을 넣음</a:t>
            </a:r>
            <a:endParaRPr lang="en-US" altLang="ko-KR" sz="1600"/>
          </a:p>
          <a:p>
            <a:pPr lvl="1"/>
            <a:r>
              <a:rPr lang="en-US" altLang="ko-KR" sz="1600"/>
              <a:t>exp2.sh 4</a:t>
            </a:r>
            <a:r>
              <a:rPr lang="ko-KR" altLang="en-US" sz="1600"/>
              <a:t>행</a:t>
            </a:r>
            <a:r>
              <a:rPr lang="en-US" altLang="ko-KR" sz="1600"/>
              <a:t>: exp1.sh</a:t>
            </a:r>
            <a:r>
              <a:rPr lang="ko-KR" altLang="en-US" sz="1600"/>
              <a:t>를 실행</a:t>
            </a: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23755"/>
            <a:ext cx="2895600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4335"/>
          <a:stretch/>
        </p:blipFill>
        <p:spPr>
          <a:xfrm>
            <a:off x="3581890" y="1235560"/>
            <a:ext cx="288032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120613"/>
            <a:ext cx="7009524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8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56D60-D984-4501-AE7B-F3DE11AC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scope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BC74F-68BD-4A88-A45C-DF28F436A0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1575493-72BA-4B2E-87F8-B9BC3438F3BD}"/>
              </a:ext>
            </a:extLst>
          </p:cNvPr>
          <p:cNvSpPr/>
          <p:nvPr/>
        </p:nvSpPr>
        <p:spPr>
          <a:xfrm>
            <a:off x="206268" y="1626845"/>
            <a:ext cx="2595878" cy="1734166"/>
          </a:xfrm>
          <a:custGeom>
            <a:avLst/>
            <a:gdLst>
              <a:gd name="connsiteX0" fmla="*/ 15905 w 1961958"/>
              <a:gd name="connsiteY0" fmla="*/ 167759 h 1734166"/>
              <a:gd name="connsiteX1" fmla="*/ 3 w 1961958"/>
              <a:gd name="connsiteY1" fmla="*/ 279077 h 1734166"/>
              <a:gd name="connsiteX2" fmla="*/ 7954 w 1961958"/>
              <a:gd name="connsiteY2" fmla="*/ 1622847 h 1734166"/>
              <a:gd name="connsiteX3" fmla="*/ 135175 w 1961958"/>
              <a:gd name="connsiteY3" fmla="*/ 1678506 h 1734166"/>
              <a:gd name="connsiteX4" fmla="*/ 1558458 w 1961958"/>
              <a:gd name="connsiteY4" fmla="*/ 1694409 h 1734166"/>
              <a:gd name="connsiteX5" fmla="*/ 1630020 w 1961958"/>
              <a:gd name="connsiteY5" fmla="*/ 1702360 h 1734166"/>
              <a:gd name="connsiteX6" fmla="*/ 1804949 w 1961958"/>
              <a:gd name="connsiteY6" fmla="*/ 1734166 h 1734166"/>
              <a:gd name="connsiteX7" fmla="*/ 1876510 w 1961958"/>
              <a:gd name="connsiteY7" fmla="*/ 1726214 h 1734166"/>
              <a:gd name="connsiteX8" fmla="*/ 1900364 w 1961958"/>
              <a:gd name="connsiteY8" fmla="*/ 1702360 h 1734166"/>
              <a:gd name="connsiteX9" fmla="*/ 1932170 w 1961958"/>
              <a:gd name="connsiteY9" fmla="*/ 1678506 h 1734166"/>
              <a:gd name="connsiteX10" fmla="*/ 1924218 w 1961958"/>
              <a:gd name="connsiteY10" fmla="*/ 1384308 h 1734166"/>
              <a:gd name="connsiteX11" fmla="*/ 1908316 w 1961958"/>
              <a:gd name="connsiteY11" fmla="*/ 1320698 h 1734166"/>
              <a:gd name="connsiteX12" fmla="*/ 1868559 w 1961958"/>
              <a:gd name="connsiteY12" fmla="*/ 1217331 h 1734166"/>
              <a:gd name="connsiteX13" fmla="*/ 1852656 w 1961958"/>
              <a:gd name="connsiteY13" fmla="*/ 1145769 h 1734166"/>
              <a:gd name="connsiteX14" fmla="*/ 1836754 w 1961958"/>
              <a:gd name="connsiteY14" fmla="*/ 1090110 h 1734166"/>
              <a:gd name="connsiteX15" fmla="*/ 1820851 w 1961958"/>
              <a:gd name="connsiteY15" fmla="*/ 1026500 h 1734166"/>
              <a:gd name="connsiteX16" fmla="*/ 1804949 w 1961958"/>
              <a:gd name="connsiteY16" fmla="*/ 970840 h 1734166"/>
              <a:gd name="connsiteX17" fmla="*/ 1773143 w 1961958"/>
              <a:gd name="connsiteY17" fmla="*/ 835668 h 1734166"/>
              <a:gd name="connsiteX18" fmla="*/ 1749290 w 1961958"/>
              <a:gd name="connsiteY18" fmla="*/ 676642 h 1734166"/>
              <a:gd name="connsiteX19" fmla="*/ 1741338 w 1961958"/>
              <a:gd name="connsiteY19" fmla="*/ 589178 h 1734166"/>
              <a:gd name="connsiteX20" fmla="*/ 1749290 w 1961958"/>
              <a:gd name="connsiteY20" fmla="*/ 239320 h 1734166"/>
              <a:gd name="connsiteX21" fmla="*/ 1765192 w 1961958"/>
              <a:gd name="connsiteY21" fmla="*/ 191613 h 1734166"/>
              <a:gd name="connsiteX22" fmla="*/ 1757241 w 1961958"/>
              <a:gd name="connsiteY22" fmla="*/ 135953 h 1734166"/>
              <a:gd name="connsiteX23" fmla="*/ 1693630 w 1961958"/>
              <a:gd name="connsiteY23" fmla="*/ 80294 h 1734166"/>
              <a:gd name="connsiteX24" fmla="*/ 1653874 w 1961958"/>
              <a:gd name="connsiteY24" fmla="*/ 72343 h 1734166"/>
              <a:gd name="connsiteX25" fmla="*/ 1606166 w 1961958"/>
              <a:gd name="connsiteY25" fmla="*/ 56440 h 1734166"/>
              <a:gd name="connsiteX26" fmla="*/ 898500 w 1961958"/>
              <a:gd name="connsiteY26" fmla="*/ 24635 h 1734166"/>
              <a:gd name="connsiteX27" fmla="*/ 326006 w 1961958"/>
              <a:gd name="connsiteY27" fmla="*/ 8733 h 1734166"/>
              <a:gd name="connsiteX28" fmla="*/ 95418 w 1961958"/>
              <a:gd name="connsiteY28" fmla="*/ 8733 h 1734166"/>
              <a:gd name="connsiteX29" fmla="*/ 87467 w 1961958"/>
              <a:gd name="connsiteY29" fmla="*/ 64392 h 1734166"/>
              <a:gd name="connsiteX30" fmla="*/ 79516 w 1961958"/>
              <a:gd name="connsiteY30" fmla="*/ 88246 h 1734166"/>
              <a:gd name="connsiteX31" fmla="*/ 71564 w 1961958"/>
              <a:gd name="connsiteY31" fmla="*/ 151856 h 173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61958" h="1734166">
                <a:moveTo>
                  <a:pt x="15905" y="167759"/>
                </a:moveTo>
                <a:cubicBezTo>
                  <a:pt x="10604" y="204865"/>
                  <a:pt x="-219" y="241595"/>
                  <a:pt x="3" y="279077"/>
                </a:cubicBezTo>
                <a:cubicBezTo>
                  <a:pt x="2653" y="727000"/>
                  <a:pt x="-4839" y="1175099"/>
                  <a:pt x="7954" y="1622847"/>
                </a:cubicBezTo>
                <a:cubicBezTo>
                  <a:pt x="9922" y="1691728"/>
                  <a:pt x="100099" y="1677955"/>
                  <a:pt x="135175" y="1678506"/>
                </a:cubicBezTo>
                <a:lnTo>
                  <a:pt x="1558458" y="1694409"/>
                </a:lnTo>
                <a:cubicBezTo>
                  <a:pt x="1582312" y="1697059"/>
                  <a:pt x="1606260" y="1698966"/>
                  <a:pt x="1630020" y="1702360"/>
                </a:cubicBezTo>
                <a:cubicBezTo>
                  <a:pt x="1701229" y="1712533"/>
                  <a:pt x="1736460" y="1720468"/>
                  <a:pt x="1804949" y="1734166"/>
                </a:cubicBezTo>
                <a:cubicBezTo>
                  <a:pt x="1828803" y="1731515"/>
                  <a:pt x="1853741" y="1733804"/>
                  <a:pt x="1876510" y="1726214"/>
                </a:cubicBezTo>
                <a:cubicBezTo>
                  <a:pt x="1887178" y="1722658"/>
                  <a:pt x="1891826" y="1709678"/>
                  <a:pt x="1900364" y="1702360"/>
                </a:cubicBezTo>
                <a:cubicBezTo>
                  <a:pt x="1910426" y="1693736"/>
                  <a:pt x="1921568" y="1686457"/>
                  <a:pt x="1932170" y="1678506"/>
                </a:cubicBezTo>
                <a:cubicBezTo>
                  <a:pt x="1986424" y="1569994"/>
                  <a:pt x="1955987" y="1644820"/>
                  <a:pt x="1924218" y="1384308"/>
                </a:cubicBezTo>
                <a:cubicBezTo>
                  <a:pt x="1921572" y="1362613"/>
                  <a:pt x="1913947" y="1341816"/>
                  <a:pt x="1908316" y="1320698"/>
                </a:cubicBezTo>
                <a:cubicBezTo>
                  <a:pt x="1890499" y="1253885"/>
                  <a:pt x="1898305" y="1276822"/>
                  <a:pt x="1868559" y="1217331"/>
                </a:cubicBezTo>
                <a:cubicBezTo>
                  <a:pt x="1863258" y="1193477"/>
                  <a:pt x="1858583" y="1169475"/>
                  <a:pt x="1852656" y="1145769"/>
                </a:cubicBezTo>
                <a:cubicBezTo>
                  <a:pt x="1847976" y="1127050"/>
                  <a:pt x="1841726" y="1108754"/>
                  <a:pt x="1836754" y="1090110"/>
                </a:cubicBezTo>
                <a:cubicBezTo>
                  <a:pt x="1831123" y="1068992"/>
                  <a:pt x="1826482" y="1047618"/>
                  <a:pt x="1820851" y="1026500"/>
                </a:cubicBezTo>
                <a:cubicBezTo>
                  <a:pt x="1815879" y="1007856"/>
                  <a:pt x="1809921" y="989484"/>
                  <a:pt x="1804949" y="970840"/>
                </a:cubicBezTo>
                <a:cubicBezTo>
                  <a:pt x="1795989" y="937240"/>
                  <a:pt x="1779398" y="868508"/>
                  <a:pt x="1773143" y="835668"/>
                </a:cubicBezTo>
                <a:cubicBezTo>
                  <a:pt x="1763517" y="785133"/>
                  <a:pt x="1754753" y="728536"/>
                  <a:pt x="1749290" y="676642"/>
                </a:cubicBezTo>
                <a:cubicBezTo>
                  <a:pt x="1746225" y="647528"/>
                  <a:pt x="1743989" y="618333"/>
                  <a:pt x="1741338" y="589178"/>
                </a:cubicBezTo>
                <a:cubicBezTo>
                  <a:pt x="1743989" y="472559"/>
                  <a:pt x="1742304" y="355760"/>
                  <a:pt x="1749290" y="239320"/>
                </a:cubicBezTo>
                <a:cubicBezTo>
                  <a:pt x="1750294" y="222588"/>
                  <a:pt x="1765192" y="191613"/>
                  <a:pt x="1765192" y="191613"/>
                </a:cubicBezTo>
                <a:cubicBezTo>
                  <a:pt x="1762542" y="173060"/>
                  <a:pt x="1764201" y="153354"/>
                  <a:pt x="1757241" y="135953"/>
                </a:cubicBezTo>
                <a:cubicBezTo>
                  <a:pt x="1753102" y="125606"/>
                  <a:pt x="1694299" y="80629"/>
                  <a:pt x="1693630" y="80294"/>
                </a:cubicBezTo>
                <a:cubicBezTo>
                  <a:pt x="1681542" y="74250"/>
                  <a:pt x="1666912" y="75899"/>
                  <a:pt x="1653874" y="72343"/>
                </a:cubicBezTo>
                <a:cubicBezTo>
                  <a:pt x="1637702" y="67932"/>
                  <a:pt x="1622760" y="58811"/>
                  <a:pt x="1606166" y="56440"/>
                </a:cubicBezTo>
                <a:cubicBezTo>
                  <a:pt x="1297432" y="12337"/>
                  <a:pt x="1535296" y="41963"/>
                  <a:pt x="898500" y="24635"/>
                </a:cubicBezTo>
                <a:lnTo>
                  <a:pt x="326006" y="8733"/>
                </a:lnTo>
                <a:cubicBezTo>
                  <a:pt x="294176" y="6611"/>
                  <a:pt x="130188" y="-9811"/>
                  <a:pt x="95418" y="8733"/>
                </a:cubicBezTo>
                <a:cubicBezTo>
                  <a:pt x="78882" y="17553"/>
                  <a:pt x="91142" y="46015"/>
                  <a:pt x="87467" y="64392"/>
                </a:cubicBezTo>
                <a:cubicBezTo>
                  <a:pt x="85823" y="72611"/>
                  <a:pt x="81334" y="80064"/>
                  <a:pt x="79516" y="88246"/>
                </a:cubicBezTo>
                <a:cubicBezTo>
                  <a:pt x="70692" y="127951"/>
                  <a:pt x="71564" y="124182"/>
                  <a:pt x="71564" y="151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132EF5-58CA-43E6-B622-F676E552324C}"/>
              </a:ext>
            </a:extLst>
          </p:cNvPr>
          <p:cNvSpPr/>
          <p:nvPr/>
        </p:nvSpPr>
        <p:spPr>
          <a:xfrm>
            <a:off x="297302" y="163441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1.sh</a:t>
            </a:r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C5820CF-5FF9-4879-93C0-BFBB9B902210}"/>
              </a:ext>
            </a:extLst>
          </p:cNvPr>
          <p:cNvSpPr/>
          <p:nvPr/>
        </p:nvSpPr>
        <p:spPr>
          <a:xfrm>
            <a:off x="3199521" y="1637942"/>
            <a:ext cx="2624351" cy="1734166"/>
          </a:xfrm>
          <a:custGeom>
            <a:avLst/>
            <a:gdLst>
              <a:gd name="connsiteX0" fmla="*/ 15905 w 1961958"/>
              <a:gd name="connsiteY0" fmla="*/ 167759 h 1734166"/>
              <a:gd name="connsiteX1" fmla="*/ 3 w 1961958"/>
              <a:gd name="connsiteY1" fmla="*/ 279077 h 1734166"/>
              <a:gd name="connsiteX2" fmla="*/ 7954 w 1961958"/>
              <a:gd name="connsiteY2" fmla="*/ 1622847 h 1734166"/>
              <a:gd name="connsiteX3" fmla="*/ 135175 w 1961958"/>
              <a:gd name="connsiteY3" fmla="*/ 1678506 h 1734166"/>
              <a:gd name="connsiteX4" fmla="*/ 1558458 w 1961958"/>
              <a:gd name="connsiteY4" fmla="*/ 1694409 h 1734166"/>
              <a:gd name="connsiteX5" fmla="*/ 1630020 w 1961958"/>
              <a:gd name="connsiteY5" fmla="*/ 1702360 h 1734166"/>
              <a:gd name="connsiteX6" fmla="*/ 1804949 w 1961958"/>
              <a:gd name="connsiteY6" fmla="*/ 1734166 h 1734166"/>
              <a:gd name="connsiteX7" fmla="*/ 1876510 w 1961958"/>
              <a:gd name="connsiteY7" fmla="*/ 1726214 h 1734166"/>
              <a:gd name="connsiteX8" fmla="*/ 1900364 w 1961958"/>
              <a:gd name="connsiteY8" fmla="*/ 1702360 h 1734166"/>
              <a:gd name="connsiteX9" fmla="*/ 1932170 w 1961958"/>
              <a:gd name="connsiteY9" fmla="*/ 1678506 h 1734166"/>
              <a:gd name="connsiteX10" fmla="*/ 1924218 w 1961958"/>
              <a:gd name="connsiteY10" fmla="*/ 1384308 h 1734166"/>
              <a:gd name="connsiteX11" fmla="*/ 1908316 w 1961958"/>
              <a:gd name="connsiteY11" fmla="*/ 1320698 h 1734166"/>
              <a:gd name="connsiteX12" fmla="*/ 1868559 w 1961958"/>
              <a:gd name="connsiteY12" fmla="*/ 1217331 h 1734166"/>
              <a:gd name="connsiteX13" fmla="*/ 1852656 w 1961958"/>
              <a:gd name="connsiteY13" fmla="*/ 1145769 h 1734166"/>
              <a:gd name="connsiteX14" fmla="*/ 1836754 w 1961958"/>
              <a:gd name="connsiteY14" fmla="*/ 1090110 h 1734166"/>
              <a:gd name="connsiteX15" fmla="*/ 1820851 w 1961958"/>
              <a:gd name="connsiteY15" fmla="*/ 1026500 h 1734166"/>
              <a:gd name="connsiteX16" fmla="*/ 1804949 w 1961958"/>
              <a:gd name="connsiteY16" fmla="*/ 970840 h 1734166"/>
              <a:gd name="connsiteX17" fmla="*/ 1773143 w 1961958"/>
              <a:gd name="connsiteY17" fmla="*/ 835668 h 1734166"/>
              <a:gd name="connsiteX18" fmla="*/ 1749290 w 1961958"/>
              <a:gd name="connsiteY18" fmla="*/ 676642 h 1734166"/>
              <a:gd name="connsiteX19" fmla="*/ 1741338 w 1961958"/>
              <a:gd name="connsiteY19" fmla="*/ 589178 h 1734166"/>
              <a:gd name="connsiteX20" fmla="*/ 1749290 w 1961958"/>
              <a:gd name="connsiteY20" fmla="*/ 239320 h 1734166"/>
              <a:gd name="connsiteX21" fmla="*/ 1765192 w 1961958"/>
              <a:gd name="connsiteY21" fmla="*/ 191613 h 1734166"/>
              <a:gd name="connsiteX22" fmla="*/ 1757241 w 1961958"/>
              <a:gd name="connsiteY22" fmla="*/ 135953 h 1734166"/>
              <a:gd name="connsiteX23" fmla="*/ 1693630 w 1961958"/>
              <a:gd name="connsiteY23" fmla="*/ 80294 h 1734166"/>
              <a:gd name="connsiteX24" fmla="*/ 1653874 w 1961958"/>
              <a:gd name="connsiteY24" fmla="*/ 72343 h 1734166"/>
              <a:gd name="connsiteX25" fmla="*/ 1606166 w 1961958"/>
              <a:gd name="connsiteY25" fmla="*/ 56440 h 1734166"/>
              <a:gd name="connsiteX26" fmla="*/ 898500 w 1961958"/>
              <a:gd name="connsiteY26" fmla="*/ 24635 h 1734166"/>
              <a:gd name="connsiteX27" fmla="*/ 326006 w 1961958"/>
              <a:gd name="connsiteY27" fmla="*/ 8733 h 1734166"/>
              <a:gd name="connsiteX28" fmla="*/ 95418 w 1961958"/>
              <a:gd name="connsiteY28" fmla="*/ 8733 h 1734166"/>
              <a:gd name="connsiteX29" fmla="*/ 87467 w 1961958"/>
              <a:gd name="connsiteY29" fmla="*/ 64392 h 1734166"/>
              <a:gd name="connsiteX30" fmla="*/ 79516 w 1961958"/>
              <a:gd name="connsiteY30" fmla="*/ 88246 h 1734166"/>
              <a:gd name="connsiteX31" fmla="*/ 71564 w 1961958"/>
              <a:gd name="connsiteY31" fmla="*/ 151856 h 173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61958" h="1734166">
                <a:moveTo>
                  <a:pt x="15905" y="167759"/>
                </a:moveTo>
                <a:cubicBezTo>
                  <a:pt x="10604" y="204865"/>
                  <a:pt x="-219" y="241595"/>
                  <a:pt x="3" y="279077"/>
                </a:cubicBezTo>
                <a:cubicBezTo>
                  <a:pt x="2653" y="727000"/>
                  <a:pt x="-4839" y="1175099"/>
                  <a:pt x="7954" y="1622847"/>
                </a:cubicBezTo>
                <a:cubicBezTo>
                  <a:pt x="9922" y="1691728"/>
                  <a:pt x="100099" y="1677955"/>
                  <a:pt x="135175" y="1678506"/>
                </a:cubicBezTo>
                <a:lnTo>
                  <a:pt x="1558458" y="1694409"/>
                </a:lnTo>
                <a:cubicBezTo>
                  <a:pt x="1582312" y="1697059"/>
                  <a:pt x="1606260" y="1698966"/>
                  <a:pt x="1630020" y="1702360"/>
                </a:cubicBezTo>
                <a:cubicBezTo>
                  <a:pt x="1701229" y="1712533"/>
                  <a:pt x="1736460" y="1720468"/>
                  <a:pt x="1804949" y="1734166"/>
                </a:cubicBezTo>
                <a:cubicBezTo>
                  <a:pt x="1828803" y="1731515"/>
                  <a:pt x="1853741" y="1733804"/>
                  <a:pt x="1876510" y="1726214"/>
                </a:cubicBezTo>
                <a:cubicBezTo>
                  <a:pt x="1887178" y="1722658"/>
                  <a:pt x="1891826" y="1709678"/>
                  <a:pt x="1900364" y="1702360"/>
                </a:cubicBezTo>
                <a:cubicBezTo>
                  <a:pt x="1910426" y="1693736"/>
                  <a:pt x="1921568" y="1686457"/>
                  <a:pt x="1932170" y="1678506"/>
                </a:cubicBezTo>
                <a:cubicBezTo>
                  <a:pt x="1986424" y="1569994"/>
                  <a:pt x="1955987" y="1644820"/>
                  <a:pt x="1924218" y="1384308"/>
                </a:cubicBezTo>
                <a:cubicBezTo>
                  <a:pt x="1921572" y="1362613"/>
                  <a:pt x="1913947" y="1341816"/>
                  <a:pt x="1908316" y="1320698"/>
                </a:cubicBezTo>
                <a:cubicBezTo>
                  <a:pt x="1890499" y="1253885"/>
                  <a:pt x="1898305" y="1276822"/>
                  <a:pt x="1868559" y="1217331"/>
                </a:cubicBezTo>
                <a:cubicBezTo>
                  <a:pt x="1863258" y="1193477"/>
                  <a:pt x="1858583" y="1169475"/>
                  <a:pt x="1852656" y="1145769"/>
                </a:cubicBezTo>
                <a:cubicBezTo>
                  <a:pt x="1847976" y="1127050"/>
                  <a:pt x="1841726" y="1108754"/>
                  <a:pt x="1836754" y="1090110"/>
                </a:cubicBezTo>
                <a:cubicBezTo>
                  <a:pt x="1831123" y="1068992"/>
                  <a:pt x="1826482" y="1047618"/>
                  <a:pt x="1820851" y="1026500"/>
                </a:cubicBezTo>
                <a:cubicBezTo>
                  <a:pt x="1815879" y="1007856"/>
                  <a:pt x="1809921" y="989484"/>
                  <a:pt x="1804949" y="970840"/>
                </a:cubicBezTo>
                <a:cubicBezTo>
                  <a:pt x="1795989" y="937240"/>
                  <a:pt x="1779398" y="868508"/>
                  <a:pt x="1773143" y="835668"/>
                </a:cubicBezTo>
                <a:cubicBezTo>
                  <a:pt x="1763517" y="785133"/>
                  <a:pt x="1754753" y="728536"/>
                  <a:pt x="1749290" y="676642"/>
                </a:cubicBezTo>
                <a:cubicBezTo>
                  <a:pt x="1746225" y="647528"/>
                  <a:pt x="1743989" y="618333"/>
                  <a:pt x="1741338" y="589178"/>
                </a:cubicBezTo>
                <a:cubicBezTo>
                  <a:pt x="1743989" y="472559"/>
                  <a:pt x="1742304" y="355760"/>
                  <a:pt x="1749290" y="239320"/>
                </a:cubicBezTo>
                <a:cubicBezTo>
                  <a:pt x="1750294" y="222588"/>
                  <a:pt x="1765192" y="191613"/>
                  <a:pt x="1765192" y="191613"/>
                </a:cubicBezTo>
                <a:cubicBezTo>
                  <a:pt x="1762542" y="173060"/>
                  <a:pt x="1764201" y="153354"/>
                  <a:pt x="1757241" y="135953"/>
                </a:cubicBezTo>
                <a:cubicBezTo>
                  <a:pt x="1753102" y="125606"/>
                  <a:pt x="1694299" y="80629"/>
                  <a:pt x="1693630" y="80294"/>
                </a:cubicBezTo>
                <a:cubicBezTo>
                  <a:pt x="1681542" y="74250"/>
                  <a:pt x="1666912" y="75899"/>
                  <a:pt x="1653874" y="72343"/>
                </a:cubicBezTo>
                <a:cubicBezTo>
                  <a:pt x="1637702" y="67932"/>
                  <a:pt x="1622760" y="58811"/>
                  <a:pt x="1606166" y="56440"/>
                </a:cubicBezTo>
                <a:cubicBezTo>
                  <a:pt x="1297432" y="12337"/>
                  <a:pt x="1535296" y="41963"/>
                  <a:pt x="898500" y="24635"/>
                </a:cubicBezTo>
                <a:lnTo>
                  <a:pt x="326006" y="8733"/>
                </a:lnTo>
                <a:cubicBezTo>
                  <a:pt x="294176" y="6611"/>
                  <a:pt x="130188" y="-9811"/>
                  <a:pt x="95418" y="8733"/>
                </a:cubicBezTo>
                <a:cubicBezTo>
                  <a:pt x="78882" y="17553"/>
                  <a:pt x="91142" y="46015"/>
                  <a:pt x="87467" y="64392"/>
                </a:cubicBezTo>
                <a:cubicBezTo>
                  <a:pt x="85823" y="72611"/>
                  <a:pt x="81334" y="80064"/>
                  <a:pt x="79516" y="88246"/>
                </a:cubicBezTo>
                <a:cubicBezTo>
                  <a:pt x="70692" y="127951"/>
                  <a:pt x="71564" y="124182"/>
                  <a:pt x="71564" y="151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F4675D-4D62-40C0-B0E6-E5C2B39E65F5}"/>
              </a:ext>
            </a:extLst>
          </p:cNvPr>
          <p:cNvSpPr/>
          <p:nvPr/>
        </p:nvSpPr>
        <p:spPr>
          <a:xfrm>
            <a:off x="3275378" y="163975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2.sh</a:t>
            </a:r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9313C41-A509-4E2D-9D67-94EFE3F307E6}"/>
              </a:ext>
            </a:extLst>
          </p:cNvPr>
          <p:cNvSpPr/>
          <p:nvPr/>
        </p:nvSpPr>
        <p:spPr>
          <a:xfrm>
            <a:off x="6187561" y="1626845"/>
            <a:ext cx="1961958" cy="1734166"/>
          </a:xfrm>
          <a:custGeom>
            <a:avLst/>
            <a:gdLst>
              <a:gd name="connsiteX0" fmla="*/ 15905 w 1961958"/>
              <a:gd name="connsiteY0" fmla="*/ 167759 h 1734166"/>
              <a:gd name="connsiteX1" fmla="*/ 3 w 1961958"/>
              <a:gd name="connsiteY1" fmla="*/ 279077 h 1734166"/>
              <a:gd name="connsiteX2" fmla="*/ 7954 w 1961958"/>
              <a:gd name="connsiteY2" fmla="*/ 1622847 h 1734166"/>
              <a:gd name="connsiteX3" fmla="*/ 135175 w 1961958"/>
              <a:gd name="connsiteY3" fmla="*/ 1678506 h 1734166"/>
              <a:gd name="connsiteX4" fmla="*/ 1558458 w 1961958"/>
              <a:gd name="connsiteY4" fmla="*/ 1694409 h 1734166"/>
              <a:gd name="connsiteX5" fmla="*/ 1630020 w 1961958"/>
              <a:gd name="connsiteY5" fmla="*/ 1702360 h 1734166"/>
              <a:gd name="connsiteX6" fmla="*/ 1804949 w 1961958"/>
              <a:gd name="connsiteY6" fmla="*/ 1734166 h 1734166"/>
              <a:gd name="connsiteX7" fmla="*/ 1876510 w 1961958"/>
              <a:gd name="connsiteY7" fmla="*/ 1726214 h 1734166"/>
              <a:gd name="connsiteX8" fmla="*/ 1900364 w 1961958"/>
              <a:gd name="connsiteY8" fmla="*/ 1702360 h 1734166"/>
              <a:gd name="connsiteX9" fmla="*/ 1932170 w 1961958"/>
              <a:gd name="connsiteY9" fmla="*/ 1678506 h 1734166"/>
              <a:gd name="connsiteX10" fmla="*/ 1924218 w 1961958"/>
              <a:gd name="connsiteY10" fmla="*/ 1384308 h 1734166"/>
              <a:gd name="connsiteX11" fmla="*/ 1908316 w 1961958"/>
              <a:gd name="connsiteY11" fmla="*/ 1320698 h 1734166"/>
              <a:gd name="connsiteX12" fmla="*/ 1868559 w 1961958"/>
              <a:gd name="connsiteY12" fmla="*/ 1217331 h 1734166"/>
              <a:gd name="connsiteX13" fmla="*/ 1852656 w 1961958"/>
              <a:gd name="connsiteY13" fmla="*/ 1145769 h 1734166"/>
              <a:gd name="connsiteX14" fmla="*/ 1836754 w 1961958"/>
              <a:gd name="connsiteY14" fmla="*/ 1090110 h 1734166"/>
              <a:gd name="connsiteX15" fmla="*/ 1820851 w 1961958"/>
              <a:gd name="connsiteY15" fmla="*/ 1026500 h 1734166"/>
              <a:gd name="connsiteX16" fmla="*/ 1804949 w 1961958"/>
              <a:gd name="connsiteY16" fmla="*/ 970840 h 1734166"/>
              <a:gd name="connsiteX17" fmla="*/ 1773143 w 1961958"/>
              <a:gd name="connsiteY17" fmla="*/ 835668 h 1734166"/>
              <a:gd name="connsiteX18" fmla="*/ 1749290 w 1961958"/>
              <a:gd name="connsiteY18" fmla="*/ 676642 h 1734166"/>
              <a:gd name="connsiteX19" fmla="*/ 1741338 w 1961958"/>
              <a:gd name="connsiteY19" fmla="*/ 589178 h 1734166"/>
              <a:gd name="connsiteX20" fmla="*/ 1749290 w 1961958"/>
              <a:gd name="connsiteY20" fmla="*/ 239320 h 1734166"/>
              <a:gd name="connsiteX21" fmla="*/ 1765192 w 1961958"/>
              <a:gd name="connsiteY21" fmla="*/ 191613 h 1734166"/>
              <a:gd name="connsiteX22" fmla="*/ 1757241 w 1961958"/>
              <a:gd name="connsiteY22" fmla="*/ 135953 h 1734166"/>
              <a:gd name="connsiteX23" fmla="*/ 1693630 w 1961958"/>
              <a:gd name="connsiteY23" fmla="*/ 80294 h 1734166"/>
              <a:gd name="connsiteX24" fmla="*/ 1653874 w 1961958"/>
              <a:gd name="connsiteY24" fmla="*/ 72343 h 1734166"/>
              <a:gd name="connsiteX25" fmla="*/ 1606166 w 1961958"/>
              <a:gd name="connsiteY25" fmla="*/ 56440 h 1734166"/>
              <a:gd name="connsiteX26" fmla="*/ 898500 w 1961958"/>
              <a:gd name="connsiteY26" fmla="*/ 24635 h 1734166"/>
              <a:gd name="connsiteX27" fmla="*/ 326006 w 1961958"/>
              <a:gd name="connsiteY27" fmla="*/ 8733 h 1734166"/>
              <a:gd name="connsiteX28" fmla="*/ 95418 w 1961958"/>
              <a:gd name="connsiteY28" fmla="*/ 8733 h 1734166"/>
              <a:gd name="connsiteX29" fmla="*/ 87467 w 1961958"/>
              <a:gd name="connsiteY29" fmla="*/ 64392 h 1734166"/>
              <a:gd name="connsiteX30" fmla="*/ 79516 w 1961958"/>
              <a:gd name="connsiteY30" fmla="*/ 88246 h 1734166"/>
              <a:gd name="connsiteX31" fmla="*/ 71564 w 1961958"/>
              <a:gd name="connsiteY31" fmla="*/ 151856 h 173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61958" h="1734166">
                <a:moveTo>
                  <a:pt x="15905" y="167759"/>
                </a:moveTo>
                <a:cubicBezTo>
                  <a:pt x="10604" y="204865"/>
                  <a:pt x="-219" y="241595"/>
                  <a:pt x="3" y="279077"/>
                </a:cubicBezTo>
                <a:cubicBezTo>
                  <a:pt x="2653" y="727000"/>
                  <a:pt x="-4839" y="1175099"/>
                  <a:pt x="7954" y="1622847"/>
                </a:cubicBezTo>
                <a:cubicBezTo>
                  <a:pt x="9922" y="1691728"/>
                  <a:pt x="100099" y="1677955"/>
                  <a:pt x="135175" y="1678506"/>
                </a:cubicBezTo>
                <a:lnTo>
                  <a:pt x="1558458" y="1694409"/>
                </a:lnTo>
                <a:cubicBezTo>
                  <a:pt x="1582312" y="1697059"/>
                  <a:pt x="1606260" y="1698966"/>
                  <a:pt x="1630020" y="1702360"/>
                </a:cubicBezTo>
                <a:cubicBezTo>
                  <a:pt x="1701229" y="1712533"/>
                  <a:pt x="1736460" y="1720468"/>
                  <a:pt x="1804949" y="1734166"/>
                </a:cubicBezTo>
                <a:cubicBezTo>
                  <a:pt x="1828803" y="1731515"/>
                  <a:pt x="1853741" y="1733804"/>
                  <a:pt x="1876510" y="1726214"/>
                </a:cubicBezTo>
                <a:cubicBezTo>
                  <a:pt x="1887178" y="1722658"/>
                  <a:pt x="1891826" y="1709678"/>
                  <a:pt x="1900364" y="1702360"/>
                </a:cubicBezTo>
                <a:cubicBezTo>
                  <a:pt x="1910426" y="1693736"/>
                  <a:pt x="1921568" y="1686457"/>
                  <a:pt x="1932170" y="1678506"/>
                </a:cubicBezTo>
                <a:cubicBezTo>
                  <a:pt x="1986424" y="1569994"/>
                  <a:pt x="1955987" y="1644820"/>
                  <a:pt x="1924218" y="1384308"/>
                </a:cubicBezTo>
                <a:cubicBezTo>
                  <a:pt x="1921572" y="1362613"/>
                  <a:pt x="1913947" y="1341816"/>
                  <a:pt x="1908316" y="1320698"/>
                </a:cubicBezTo>
                <a:cubicBezTo>
                  <a:pt x="1890499" y="1253885"/>
                  <a:pt x="1898305" y="1276822"/>
                  <a:pt x="1868559" y="1217331"/>
                </a:cubicBezTo>
                <a:cubicBezTo>
                  <a:pt x="1863258" y="1193477"/>
                  <a:pt x="1858583" y="1169475"/>
                  <a:pt x="1852656" y="1145769"/>
                </a:cubicBezTo>
                <a:cubicBezTo>
                  <a:pt x="1847976" y="1127050"/>
                  <a:pt x="1841726" y="1108754"/>
                  <a:pt x="1836754" y="1090110"/>
                </a:cubicBezTo>
                <a:cubicBezTo>
                  <a:pt x="1831123" y="1068992"/>
                  <a:pt x="1826482" y="1047618"/>
                  <a:pt x="1820851" y="1026500"/>
                </a:cubicBezTo>
                <a:cubicBezTo>
                  <a:pt x="1815879" y="1007856"/>
                  <a:pt x="1809921" y="989484"/>
                  <a:pt x="1804949" y="970840"/>
                </a:cubicBezTo>
                <a:cubicBezTo>
                  <a:pt x="1795989" y="937240"/>
                  <a:pt x="1779398" y="868508"/>
                  <a:pt x="1773143" y="835668"/>
                </a:cubicBezTo>
                <a:cubicBezTo>
                  <a:pt x="1763517" y="785133"/>
                  <a:pt x="1754753" y="728536"/>
                  <a:pt x="1749290" y="676642"/>
                </a:cubicBezTo>
                <a:cubicBezTo>
                  <a:pt x="1746225" y="647528"/>
                  <a:pt x="1743989" y="618333"/>
                  <a:pt x="1741338" y="589178"/>
                </a:cubicBezTo>
                <a:cubicBezTo>
                  <a:pt x="1743989" y="472559"/>
                  <a:pt x="1742304" y="355760"/>
                  <a:pt x="1749290" y="239320"/>
                </a:cubicBezTo>
                <a:cubicBezTo>
                  <a:pt x="1750294" y="222588"/>
                  <a:pt x="1765192" y="191613"/>
                  <a:pt x="1765192" y="191613"/>
                </a:cubicBezTo>
                <a:cubicBezTo>
                  <a:pt x="1762542" y="173060"/>
                  <a:pt x="1764201" y="153354"/>
                  <a:pt x="1757241" y="135953"/>
                </a:cubicBezTo>
                <a:cubicBezTo>
                  <a:pt x="1753102" y="125606"/>
                  <a:pt x="1694299" y="80629"/>
                  <a:pt x="1693630" y="80294"/>
                </a:cubicBezTo>
                <a:cubicBezTo>
                  <a:pt x="1681542" y="74250"/>
                  <a:pt x="1666912" y="75899"/>
                  <a:pt x="1653874" y="72343"/>
                </a:cubicBezTo>
                <a:cubicBezTo>
                  <a:pt x="1637702" y="67932"/>
                  <a:pt x="1622760" y="58811"/>
                  <a:pt x="1606166" y="56440"/>
                </a:cubicBezTo>
                <a:cubicBezTo>
                  <a:pt x="1297432" y="12337"/>
                  <a:pt x="1535296" y="41963"/>
                  <a:pt x="898500" y="24635"/>
                </a:cubicBezTo>
                <a:lnTo>
                  <a:pt x="326006" y="8733"/>
                </a:lnTo>
                <a:cubicBezTo>
                  <a:pt x="294176" y="6611"/>
                  <a:pt x="130188" y="-9811"/>
                  <a:pt x="95418" y="8733"/>
                </a:cubicBezTo>
                <a:cubicBezTo>
                  <a:pt x="78882" y="17553"/>
                  <a:pt x="91142" y="46015"/>
                  <a:pt x="87467" y="64392"/>
                </a:cubicBezTo>
                <a:cubicBezTo>
                  <a:pt x="85823" y="72611"/>
                  <a:pt x="81334" y="80064"/>
                  <a:pt x="79516" y="88246"/>
                </a:cubicBezTo>
                <a:cubicBezTo>
                  <a:pt x="70692" y="127951"/>
                  <a:pt x="71564" y="124182"/>
                  <a:pt x="71564" y="151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FC1A0B-7BA3-4612-800F-E492BCAC8F3D}"/>
              </a:ext>
            </a:extLst>
          </p:cNvPr>
          <p:cNvSpPr/>
          <p:nvPr/>
        </p:nvSpPr>
        <p:spPr>
          <a:xfrm>
            <a:off x="6795957" y="1766658"/>
            <a:ext cx="59503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/>
              <a:t>3.sh</a:t>
            </a:r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EA5C13D-E103-4ADC-BCEF-051FA9CF3D08}"/>
              </a:ext>
            </a:extLst>
          </p:cNvPr>
          <p:cNvSpPr/>
          <p:nvPr/>
        </p:nvSpPr>
        <p:spPr>
          <a:xfrm>
            <a:off x="52645" y="523839"/>
            <a:ext cx="9366563" cy="4925759"/>
          </a:xfrm>
          <a:custGeom>
            <a:avLst/>
            <a:gdLst>
              <a:gd name="connsiteX0" fmla="*/ 15905 w 1961958"/>
              <a:gd name="connsiteY0" fmla="*/ 167759 h 1734166"/>
              <a:gd name="connsiteX1" fmla="*/ 3 w 1961958"/>
              <a:gd name="connsiteY1" fmla="*/ 279077 h 1734166"/>
              <a:gd name="connsiteX2" fmla="*/ 7954 w 1961958"/>
              <a:gd name="connsiteY2" fmla="*/ 1622847 h 1734166"/>
              <a:gd name="connsiteX3" fmla="*/ 135175 w 1961958"/>
              <a:gd name="connsiteY3" fmla="*/ 1678506 h 1734166"/>
              <a:gd name="connsiteX4" fmla="*/ 1558458 w 1961958"/>
              <a:gd name="connsiteY4" fmla="*/ 1694409 h 1734166"/>
              <a:gd name="connsiteX5" fmla="*/ 1630020 w 1961958"/>
              <a:gd name="connsiteY5" fmla="*/ 1702360 h 1734166"/>
              <a:gd name="connsiteX6" fmla="*/ 1804949 w 1961958"/>
              <a:gd name="connsiteY6" fmla="*/ 1734166 h 1734166"/>
              <a:gd name="connsiteX7" fmla="*/ 1876510 w 1961958"/>
              <a:gd name="connsiteY7" fmla="*/ 1726214 h 1734166"/>
              <a:gd name="connsiteX8" fmla="*/ 1900364 w 1961958"/>
              <a:gd name="connsiteY8" fmla="*/ 1702360 h 1734166"/>
              <a:gd name="connsiteX9" fmla="*/ 1932170 w 1961958"/>
              <a:gd name="connsiteY9" fmla="*/ 1678506 h 1734166"/>
              <a:gd name="connsiteX10" fmla="*/ 1924218 w 1961958"/>
              <a:gd name="connsiteY10" fmla="*/ 1384308 h 1734166"/>
              <a:gd name="connsiteX11" fmla="*/ 1908316 w 1961958"/>
              <a:gd name="connsiteY11" fmla="*/ 1320698 h 1734166"/>
              <a:gd name="connsiteX12" fmla="*/ 1868559 w 1961958"/>
              <a:gd name="connsiteY12" fmla="*/ 1217331 h 1734166"/>
              <a:gd name="connsiteX13" fmla="*/ 1852656 w 1961958"/>
              <a:gd name="connsiteY13" fmla="*/ 1145769 h 1734166"/>
              <a:gd name="connsiteX14" fmla="*/ 1836754 w 1961958"/>
              <a:gd name="connsiteY14" fmla="*/ 1090110 h 1734166"/>
              <a:gd name="connsiteX15" fmla="*/ 1820851 w 1961958"/>
              <a:gd name="connsiteY15" fmla="*/ 1026500 h 1734166"/>
              <a:gd name="connsiteX16" fmla="*/ 1804949 w 1961958"/>
              <a:gd name="connsiteY16" fmla="*/ 970840 h 1734166"/>
              <a:gd name="connsiteX17" fmla="*/ 1773143 w 1961958"/>
              <a:gd name="connsiteY17" fmla="*/ 835668 h 1734166"/>
              <a:gd name="connsiteX18" fmla="*/ 1749290 w 1961958"/>
              <a:gd name="connsiteY18" fmla="*/ 676642 h 1734166"/>
              <a:gd name="connsiteX19" fmla="*/ 1741338 w 1961958"/>
              <a:gd name="connsiteY19" fmla="*/ 589178 h 1734166"/>
              <a:gd name="connsiteX20" fmla="*/ 1749290 w 1961958"/>
              <a:gd name="connsiteY20" fmla="*/ 239320 h 1734166"/>
              <a:gd name="connsiteX21" fmla="*/ 1765192 w 1961958"/>
              <a:gd name="connsiteY21" fmla="*/ 191613 h 1734166"/>
              <a:gd name="connsiteX22" fmla="*/ 1757241 w 1961958"/>
              <a:gd name="connsiteY22" fmla="*/ 135953 h 1734166"/>
              <a:gd name="connsiteX23" fmla="*/ 1693630 w 1961958"/>
              <a:gd name="connsiteY23" fmla="*/ 80294 h 1734166"/>
              <a:gd name="connsiteX24" fmla="*/ 1653874 w 1961958"/>
              <a:gd name="connsiteY24" fmla="*/ 72343 h 1734166"/>
              <a:gd name="connsiteX25" fmla="*/ 1606166 w 1961958"/>
              <a:gd name="connsiteY25" fmla="*/ 56440 h 1734166"/>
              <a:gd name="connsiteX26" fmla="*/ 898500 w 1961958"/>
              <a:gd name="connsiteY26" fmla="*/ 24635 h 1734166"/>
              <a:gd name="connsiteX27" fmla="*/ 326006 w 1961958"/>
              <a:gd name="connsiteY27" fmla="*/ 8733 h 1734166"/>
              <a:gd name="connsiteX28" fmla="*/ 95418 w 1961958"/>
              <a:gd name="connsiteY28" fmla="*/ 8733 h 1734166"/>
              <a:gd name="connsiteX29" fmla="*/ 87467 w 1961958"/>
              <a:gd name="connsiteY29" fmla="*/ 64392 h 1734166"/>
              <a:gd name="connsiteX30" fmla="*/ 79516 w 1961958"/>
              <a:gd name="connsiteY30" fmla="*/ 88246 h 1734166"/>
              <a:gd name="connsiteX31" fmla="*/ 71564 w 1961958"/>
              <a:gd name="connsiteY31" fmla="*/ 151856 h 173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61958" h="1734166">
                <a:moveTo>
                  <a:pt x="15905" y="167759"/>
                </a:moveTo>
                <a:cubicBezTo>
                  <a:pt x="10604" y="204865"/>
                  <a:pt x="-219" y="241595"/>
                  <a:pt x="3" y="279077"/>
                </a:cubicBezTo>
                <a:cubicBezTo>
                  <a:pt x="2653" y="727000"/>
                  <a:pt x="-4839" y="1175099"/>
                  <a:pt x="7954" y="1622847"/>
                </a:cubicBezTo>
                <a:cubicBezTo>
                  <a:pt x="9922" y="1691728"/>
                  <a:pt x="100099" y="1677955"/>
                  <a:pt x="135175" y="1678506"/>
                </a:cubicBezTo>
                <a:lnTo>
                  <a:pt x="1558458" y="1694409"/>
                </a:lnTo>
                <a:cubicBezTo>
                  <a:pt x="1582312" y="1697059"/>
                  <a:pt x="1606260" y="1698966"/>
                  <a:pt x="1630020" y="1702360"/>
                </a:cubicBezTo>
                <a:cubicBezTo>
                  <a:pt x="1701229" y="1712533"/>
                  <a:pt x="1736460" y="1720468"/>
                  <a:pt x="1804949" y="1734166"/>
                </a:cubicBezTo>
                <a:cubicBezTo>
                  <a:pt x="1828803" y="1731515"/>
                  <a:pt x="1853741" y="1733804"/>
                  <a:pt x="1876510" y="1726214"/>
                </a:cubicBezTo>
                <a:cubicBezTo>
                  <a:pt x="1887178" y="1722658"/>
                  <a:pt x="1891826" y="1709678"/>
                  <a:pt x="1900364" y="1702360"/>
                </a:cubicBezTo>
                <a:cubicBezTo>
                  <a:pt x="1910426" y="1693736"/>
                  <a:pt x="1921568" y="1686457"/>
                  <a:pt x="1932170" y="1678506"/>
                </a:cubicBezTo>
                <a:cubicBezTo>
                  <a:pt x="1986424" y="1569994"/>
                  <a:pt x="1955987" y="1644820"/>
                  <a:pt x="1924218" y="1384308"/>
                </a:cubicBezTo>
                <a:cubicBezTo>
                  <a:pt x="1921572" y="1362613"/>
                  <a:pt x="1913947" y="1341816"/>
                  <a:pt x="1908316" y="1320698"/>
                </a:cubicBezTo>
                <a:cubicBezTo>
                  <a:pt x="1890499" y="1253885"/>
                  <a:pt x="1898305" y="1276822"/>
                  <a:pt x="1868559" y="1217331"/>
                </a:cubicBezTo>
                <a:cubicBezTo>
                  <a:pt x="1863258" y="1193477"/>
                  <a:pt x="1858583" y="1169475"/>
                  <a:pt x="1852656" y="1145769"/>
                </a:cubicBezTo>
                <a:cubicBezTo>
                  <a:pt x="1847976" y="1127050"/>
                  <a:pt x="1841726" y="1108754"/>
                  <a:pt x="1836754" y="1090110"/>
                </a:cubicBezTo>
                <a:cubicBezTo>
                  <a:pt x="1831123" y="1068992"/>
                  <a:pt x="1826482" y="1047618"/>
                  <a:pt x="1820851" y="1026500"/>
                </a:cubicBezTo>
                <a:cubicBezTo>
                  <a:pt x="1815879" y="1007856"/>
                  <a:pt x="1809921" y="989484"/>
                  <a:pt x="1804949" y="970840"/>
                </a:cubicBezTo>
                <a:cubicBezTo>
                  <a:pt x="1795989" y="937240"/>
                  <a:pt x="1779398" y="868508"/>
                  <a:pt x="1773143" y="835668"/>
                </a:cubicBezTo>
                <a:cubicBezTo>
                  <a:pt x="1763517" y="785133"/>
                  <a:pt x="1754753" y="728536"/>
                  <a:pt x="1749290" y="676642"/>
                </a:cubicBezTo>
                <a:cubicBezTo>
                  <a:pt x="1746225" y="647528"/>
                  <a:pt x="1743989" y="618333"/>
                  <a:pt x="1741338" y="589178"/>
                </a:cubicBezTo>
                <a:cubicBezTo>
                  <a:pt x="1743989" y="472559"/>
                  <a:pt x="1742304" y="355760"/>
                  <a:pt x="1749290" y="239320"/>
                </a:cubicBezTo>
                <a:cubicBezTo>
                  <a:pt x="1750294" y="222588"/>
                  <a:pt x="1765192" y="191613"/>
                  <a:pt x="1765192" y="191613"/>
                </a:cubicBezTo>
                <a:cubicBezTo>
                  <a:pt x="1762542" y="173060"/>
                  <a:pt x="1764201" y="153354"/>
                  <a:pt x="1757241" y="135953"/>
                </a:cubicBezTo>
                <a:cubicBezTo>
                  <a:pt x="1753102" y="125606"/>
                  <a:pt x="1694299" y="80629"/>
                  <a:pt x="1693630" y="80294"/>
                </a:cubicBezTo>
                <a:cubicBezTo>
                  <a:pt x="1681542" y="74250"/>
                  <a:pt x="1666912" y="75899"/>
                  <a:pt x="1653874" y="72343"/>
                </a:cubicBezTo>
                <a:cubicBezTo>
                  <a:pt x="1637702" y="67932"/>
                  <a:pt x="1622760" y="58811"/>
                  <a:pt x="1606166" y="56440"/>
                </a:cubicBezTo>
                <a:cubicBezTo>
                  <a:pt x="1297432" y="12337"/>
                  <a:pt x="1535296" y="41963"/>
                  <a:pt x="898500" y="24635"/>
                </a:cubicBezTo>
                <a:lnTo>
                  <a:pt x="326006" y="8733"/>
                </a:lnTo>
                <a:cubicBezTo>
                  <a:pt x="294176" y="6611"/>
                  <a:pt x="130188" y="-9811"/>
                  <a:pt x="95418" y="8733"/>
                </a:cubicBezTo>
                <a:cubicBezTo>
                  <a:pt x="78882" y="17553"/>
                  <a:pt x="91142" y="46015"/>
                  <a:pt x="87467" y="64392"/>
                </a:cubicBezTo>
                <a:cubicBezTo>
                  <a:pt x="85823" y="72611"/>
                  <a:pt x="81334" y="80064"/>
                  <a:pt x="79516" y="88246"/>
                </a:cubicBezTo>
                <a:cubicBezTo>
                  <a:pt x="70692" y="127951"/>
                  <a:pt x="71564" y="124182"/>
                  <a:pt x="71564" y="151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2C6EC0-AD05-4698-9044-CE9027AAB064}"/>
              </a:ext>
            </a:extLst>
          </p:cNvPr>
          <p:cNvSpPr/>
          <p:nvPr/>
        </p:nvSpPr>
        <p:spPr>
          <a:xfrm>
            <a:off x="3415801" y="2501607"/>
            <a:ext cx="90922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err="1"/>
              <a:t>sh</a:t>
            </a:r>
            <a:r>
              <a:rPr lang="en-US" altLang="ko-KR"/>
              <a:t> 3.sh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5D146-9920-4BFC-A50B-7A57FBBE448A}"/>
              </a:ext>
            </a:extLst>
          </p:cNvPr>
          <p:cNvSpPr/>
          <p:nvPr/>
        </p:nvSpPr>
        <p:spPr>
          <a:xfrm>
            <a:off x="437725" y="2550801"/>
            <a:ext cx="90922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err="1"/>
              <a:t>sh</a:t>
            </a:r>
            <a:r>
              <a:rPr lang="en-US" altLang="ko-KR"/>
              <a:t> 3.sh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2DC9DA-BEAC-46D4-A4BA-44118CDB7E4F}"/>
              </a:ext>
            </a:extLst>
          </p:cNvPr>
          <p:cNvSpPr/>
          <p:nvPr/>
        </p:nvSpPr>
        <p:spPr>
          <a:xfrm>
            <a:off x="437725" y="835516"/>
            <a:ext cx="26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export </a:t>
            </a:r>
            <a:r>
              <a:rPr lang="en-US" altLang="ko-KR" b="1" err="1">
                <a:solidFill>
                  <a:schemeClr val="accent6"/>
                </a:solidFill>
              </a:rPr>
              <a:t>outvar</a:t>
            </a:r>
            <a:r>
              <a:rPr lang="en-US" altLang="ko-KR"/>
              <a:t>=“</a:t>
            </a:r>
            <a:r>
              <a:rPr lang="en-US" altLang="ko-KR" err="1"/>
              <a:t>outvar</a:t>
            </a:r>
            <a:r>
              <a:rPr lang="en-US" altLang="ko-KR"/>
              <a:t>”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2919C8-B7B9-4105-A392-526D61543FFD}"/>
              </a:ext>
            </a:extLst>
          </p:cNvPr>
          <p:cNvSpPr/>
          <p:nvPr/>
        </p:nvSpPr>
        <p:spPr>
          <a:xfrm>
            <a:off x="236862" y="2891310"/>
            <a:ext cx="161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echo </a:t>
            </a:r>
            <a:r>
              <a:rPr lang="en-US" altLang="ko-KR" b="1">
                <a:solidFill>
                  <a:schemeClr val="accent6"/>
                </a:solidFill>
              </a:rPr>
              <a:t>$</a:t>
            </a:r>
            <a:r>
              <a:rPr lang="en-US" altLang="ko-KR" b="1" err="1">
                <a:solidFill>
                  <a:schemeClr val="accent6"/>
                </a:solidFill>
              </a:rPr>
              <a:t>outvar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46B65A-A78D-4DC4-9380-54EF12C47AD2}"/>
              </a:ext>
            </a:extLst>
          </p:cNvPr>
          <p:cNvSpPr/>
          <p:nvPr/>
        </p:nvSpPr>
        <p:spPr>
          <a:xfrm>
            <a:off x="3261133" y="2891108"/>
            <a:ext cx="160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echo $</a:t>
            </a:r>
            <a:r>
              <a:rPr lang="en-US" altLang="ko-KR" b="1" err="1">
                <a:solidFill>
                  <a:schemeClr val="accent6"/>
                </a:solidFill>
              </a:rPr>
              <a:t>outvar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12E089-54FF-4F2C-A4D2-4B04FE35DD37}"/>
              </a:ext>
            </a:extLst>
          </p:cNvPr>
          <p:cNvSpPr/>
          <p:nvPr/>
        </p:nvSpPr>
        <p:spPr>
          <a:xfrm>
            <a:off x="6293654" y="2891108"/>
            <a:ext cx="161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echo </a:t>
            </a:r>
            <a:r>
              <a:rPr lang="en-US" altLang="ko-KR" b="1">
                <a:solidFill>
                  <a:schemeClr val="accent6"/>
                </a:solidFill>
              </a:rPr>
              <a:t>$</a:t>
            </a:r>
            <a:r>
              <a:rPr lang="en-US" altLang="ko-KR" b="1" err="1">
                <a:solidFill>
                  <a:schemeClr val="accent6"/>
                </a:solidFill>
              </a:rPr>
              <a:t>outvar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EE6D67-DA36-4579-B9DE-4A8A6B992F95}"/>
              </a:ext>
            </a:extLst>
          </p:cNvPr>
          <p:cNvSpPr/>
          <p:nvPr/>
        </p:nvSpPr>
        <p:spPr>
          <a:xfrm>
            <a:off x="236862" y="2122042"/>
            <a:ext cx="233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export </a:t>
            </a:r>
            <a:r>
              <a:rPr lang="en-US" altLang="ko-KR" b="1">
                <a:solidFill>
                  <a:srgbClr val="FF0000"/>
                </a:solidFill>
              </a:rPr>
              <a:t>middle</a:t>
            </a:r>
            <a:r>
              <a:rPr lang="en-US" altLang="ko-KR"/>
              <a:t> =“xx”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100B47-E89B-4177-A005-86D297A37E2C}"/>
              </a:ext>
            </a:extLst>
          </p:cNvPr>
          <p:cNvSpPr/>
          <p:nvPr/>
        </p:nvSpPr>
        <p:spPr>
          <a:xfrm>
            <a:off x="3261133" y="2135990"/>
            <a:ext cx="234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export </a:t>
            </a:r>
            <a:r>
              <a:rPr lang="en-US" altLang="ko-KR" b="1">
                <a:solidFill>
                  <a:srgbClr val="FF0000"/>
                </a:solidFill>
              </a:rPr>
              <a:t>middle</a:t>
            </a:r>
            <a:r>
              <a:rPr lang="en-US" altLang="ko-KR"/>
              <a:t> =“</a:t>
            </a:r>
            <a:r>
              <a:rPr lang="en-US" altLang="ko-KR" err="1"/>
              <a:t>yy</a:t>
            </a:r>
            <a:r>
              <a:rPr lang="en-US" altLang="ko-KR"/>
              <a:t>”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28EB7F-6571-487D-934B-84AAED34810B}"/>
              </a:ext>
            </a:extLst>
          </p:cNvPr>
          <p:cNvSpPr/>
          <p:nvPr/>
        </p:nvSpPr>
        <p:spPr>
          <a:xfrm>
            <a:off x="6256727" y="218146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echo $</a:t>
            </a:r>
            <a:r>
              <a:rPr lang="en-US" altLang="ko-KR" b="1">
                <a:solidFill>
                  <a:srgbClr val="FF0000"/>
                </a:solidFill>
              </a:rPr>
              <a:t>middle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D417B9-9482-40A9-820E-0DD48B47A243}"/>
              </a:ext>
            </a:extLst>
          </p:cNvPr>
          <p:cNvSpPr/>
          <p:nvPr/>
        </p:nvSpPr>
        <p:spPr>
          <a:xfrm>
            <a:off x="6264618" y="258281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</a:rPr>
              <a:t>middle = </a:t>
            </a:r>
            <a:r>
              <a:rPr lang="ko-KR" altLang="en-US" b="1" err="1">
                <a:solidFill>
                  <a:srgbClr val="7030A0"/>
                </a:solidFill>
              </a:rPr>
              <a:t>새로운값</a:t>
            </a:r>
            <a:endParaRPr lang="en-US" altLang="ko-KR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5B613-C72E-4CDA-BDF2-42B1B26C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scope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44923-245A-4EDA-8A12-109B376C28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E2B18-C192-4B50-881C-2FE17A6120B2}"/>
              </a:ext>
            </a:extLst>
          </p:cNvPr>
          <p:cNvSpPr txBox="1"/>
          <p:nvPr/>
        </p:nvSpPr>
        <p:spPr>
          <a:xfrm>
            <a:off x="757644" y="1748174"/>
            <a:ext cx="513370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#ex1.sh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#!/bin/sh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export middle="xx"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"</a:t>
            </a:r>
            <a:r>
              <a:rPr lang="en-US" altLang="ko-KR" err="1">
                <a:latin typeface="Lucida Console" panose="020B0609040504020204" pitchFamily="49" charset="0"/>
              </a:rPr>
              <a:t>outvar</a:t>
            </a:r>
            <a:r>
              <a:rPr lang="en-US" altLang="ko-KR">
                <a:latin typeface="Lucida Console" panose="020B0609040504020204" pitchFamily="49" charset="0"/>
              </a:rPr>
              <a:t> in sh1: " $</a:t>
            </a:r>
            <a:r>
              <a:rPr lang="en-US" altLang="ko-KR" err="1">
                <a:latin typeface="Lucida Console" panose="020B0609040504020204" pitchFamily="49" charset="0"/>
              </a:rPr>
              <a:t>outvar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“middle in sh1: " $middle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 err="1">
                <a:latin typeface="Lucida Console" panose="020B0609040504020204" pitchFamily="49" charset="0"/>
              </a:rPr>
              <a:t>sh</a:t>
            </a:r>
            <a:r>
              <a:rPr lang="en-US" altLang="ko-KR">
                <a:latin typeface="Lucida Console" panose="020B0609040504020204" pitchFamily="49" charset="0"/>
              </a:rPr>
              <a:t> ex3.sh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exit 0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37CCD-B8C6-4613-8CEB-CA5F0B117B96}"/>
              </a:ext>
            </a:extLst>
          </p:cNvPr>
          <p:cNvSpPr txBox="1"/>
          <p:nvPr/>
        </p:nvSpPr>
        <p:spPr>
          <a:xfrm>
            <a:off x="757645" y="4216196"/>
            <a:ext cx="51337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#ex2.sh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 #!/bin/sh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export middle="</a:t>
            </a:r>
            <a:r>
              <a:rPr lang="en-US" altLang="ko-KR" err="1">
                <a:latin typeface="Lucida Console" panose="020B0609040504020204" pitchFamily="49" charset="0"/>
              </a:rPr>
              <a:t>yy</a:t>
            </a:r>
            <a:r>
              <a:rPr lang="en-US" altLang="ko-KR">
                <a:latin typeface="Lucida Console" panose="020B0609040504020204" pitchFamily="49" charset="0"/>
              </a:rPr>
              <a:t>"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"</a:t>
            </a:r>
            <a:r>
              <a:rPr lang="en-US" altLang="ko-KR" err="1">
                <a:latin typeface="Lucida Console" panose="020B0609040504020204" pitchFamily="49" charset="0"/>
              </a:rPr>
              <a:t>outvar</a:t>
            </a:r>
            <a:r>
              <a:rPr lang="en-US" altLang="ko-KR">
                <a:latin typeface="Lucida Console" panose="020B0609040504020204" pitchFamily="49" charset="0"/>
              </a:rPr>
              <a:t> in sh2: " $</a:t>
            </a:r>
            <a:r>
              <a:rPr lang="en-US" altLang="ko-KR" err="1">
                <a:latin typeface="Lucida Console" panose="020B0609040504020204" pitchFamily="49" charset="0"/>
              </a:rPr>
              <a:t>outvar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“middle in sh2: " $middle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 err="1">
                <a:latin typeface="Lucida Console" panose="020B0609040504020204" pitchFamily="49" charset="0"/>
              </a:rPr>
              <a:t>sh</a:t>
            </a:r>
            <a:r>
              <a:rPr lang="en-US" altLang="ko-KR">
                <a:latin typeface="Lucida Console" panose="020B0609040504020204" pitchFamily="49" charset="0"/>
              </a:rPr>
              <a:t> ex3.sh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exit 0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C4231-23CB-4AC6-8F0B-62C992821E99}"/>
              </a:ext>
            </a:extLst>
          </p:cNvPr>
          <p:cNvSpPr/>
          <p:nvPr/>
        </p:nvSpPr>
        <p:spPr>
          <a:xfrm>
            <a:off x="370113" y="1135442"/>
            <a:ext cx="852133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err="1">
                <a:latin typeface="Lucida Console" panose="020B0609040504020204" pitchFamily="49" charset="0"/>
              </a:rPr>
              <a:t>heejinlee@ubuntu</a:t>
            </a:r>
            <a:r>
              <a:rPr lang="ko-KR" altLang="en-US">
                <a:latin typeface="Lucida Console" panose="020B0609040504020204" pitchFamily="49" charset="0"/>
              </a:rPr>
              <a:t>:~/0703$ </a:t>
            </a:r>
            <a:r>
              <a:rPr lang="ko-KR" altLang="en-US" err="1">
                <a:latin typeface="Lucida Console" panose="020B0609040504020204" pitchFamily="49" charset="0"/>
              </a:rPr>
              <a:t>export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ko-KR" altLang="en-US" err="1">
                <a:latin typeface="Lucida Console" panose="020B0609040504020204" pitchFamily="49" charset="0"/>
              </a:rPr>
              <a:t>outvar</a:t>
            </a:r>
            <a:r>
              <a:rPr lang="ko-KR" altLang="en-US">
                <a:latin typeface="Lucida Console" panose="020B0609040504020204" pitchFamily="49" charset="0"/>
              </a:rPr>
              <a:t>="</a:t>
            </a:r>
            <a:r>
              <a:rPr lang="ko-KR" altLang="en-US" err="1">
                <a:latin typeface="Lucida Console" panose="020B0609040504020204" pitchFamily="49" charset="0"/>
              </a:rPr>
              <a:t>variable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ko-KR" altLang="en-US" err="1">
                <a:latin typeface="Lucida Console" panose="020B0609040504020204" pitchFamily="49" charset="0"/>
              </a:rPr>
              <a:t>outside</a:t>
            </a:r>
            <a:r>
              <a:rPr lang="ko-KR" altLang="en-US">
                <a:latin typeface="Lucida Console" panose="020B060904050402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838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BC8DF-5B2D-41C3-A8A0-975EA2F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scope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C13DC-D784-4A87-836E-50263DEF5787}"/>
              </a:ext>
            </a:extLst>
          </p:cNvPr>
          <p:cNvSpPr txBox="1"/>
          <p:nvPr/>
        </p:nvSpPr>
        <p:spPr>
          <a:xfrm>
            <a:off x="474798" y="857455"/>
            <a:ext cx="751096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#ex3.sh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 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#!/bin/sh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====3.sh start==========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$</a:t>
            </a:r>
            <a:r>
              <a:rPr lang="en-US" altLang="ko-KR" err="1">
                <a:latin typeface="Lucida Console" panose="020B0609040504020204" pitchFamily="49" charset="0"/>
              </a:rPr>
              <a:t>sdf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"middle : " $middle 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middle="changed middle in sh3"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middle  $middle 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"</a:t>
            </a:r>
            <a:r>
              <a:rPr lang="en-US" altLang="ko-KR" err="1">
                <a:latin typeface="Lucida Console" panose="020B0609040504020204" pitchFamily="49" charset="0"/>
              </a:rPr>
              <a:t>outvar</a:t>
            </a:r>
            <a:r>
              <a:rPr lang="en-US" altLang="ko-KR">
                <a:latin typeface="Lucida Console" panose="020B0609040504020204" pitchFamily="49" charset="0"/>
              </a:rPr>
              <a:t> in sh3: " $</a:t>
            </a:r>
            <a:r>
              <a:rPr lang="en-US" altLang="ko-KR" err="1">
                <a:latin typeface="Lucida Console" panose="020B0609040504020204" pitchFamily="49" charset="0"/>
              </a:rPr>
              <a:t>outvar</a:t>
            </a:r>
            <a:endParaRPr lang="en-US" altLang="ko-KR">
              <a:latin typeface="Lucida Console" panose="020B0609040504020204" pitchFamily="49" charset="0"/>
            </a:endParaRP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======end 3.sh========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exit 0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endParaRPr lang="ko-KR" altLang="en-US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err="1"/>
              <a:t>printf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en-US" altLang="ko-KR" sz="1600"/>
              <a:t>C </a:t>
            </a:r>
            <a:r>
              <a:rPr lang="ko-KR" altLang="en-US" sz="1600"/>
              <a:t>언어의 </a:t>
            </a:r>
            <a:r>
              <a:rPr lang="en-US" altLang="ko-KR" sz="1600" err="1"/>
              <a:t>printf</a:t>
            </a:r>
            <a:r>
              <a:rPr lang="en-US" altLang="ko-KR" sz="1600"/>
              <a:t>( ) </a:t>
            </a:r>
            <a:r>
              <a:rPr lang="ko-KR" altLang="en-US" sz="1600"/>
              <a:t>함수와 비슷하게 형식을 지정하여 출력</a:t>
            </a:r>
            <a:endParaRPr lang="en-US" altLang="ko-KR" sz="1600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공백이 있으므로 “ ”로 묶어야 함</a:t>
            </a:r>
            <a:endParaRPr lang="en-US" altLang="ko-KR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%5.2f</a:t>
            </a:r>
            <a:r>
              <a:rPr lang="ko-KR" altLang="en-US" sz="1600"/>
              <a:t>는 총 다섯 자리이며 소수점 아래 두 자리까지 출력하라는 의미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     \n</a:t>
            </a:r>
            <a:r>
              <a:rPr lang="ko-KR" altLang="en-US" sz="1600"/>
              <a:t>은 한 행을 넘기는 </a:t>
            </a:r>
            <a:r>
              <a:rPr lang="ko-KR" altLang="en-US" sz="1600" err="1"/>
              <a:t>개행</a:t>
            </a:r>
            <a:r>
              <a:rPr lang="ko-KR" altLang="en-US" sz="1600"/>
              <a:t> 문자이고</a:t>
            </a:r>
            <a:r>
              <a:rPr lang="en-US" altLang="ko-KR" sz="1600"/>
              <a:t>, \t</a:t>
            </a:r>
            <a:r>
              <a:rPr lang="ko-KR" altLang="en-US" sz="1600"/>
              <a:t>는 </a:t>
            </a:r>
            <a:r>
              <a:rPr lang="en-US" altLang="ko-KR" sz="1600"/>
              <a:t>Tab </a:t>
            </a:r>
            <a:r>
              <a:rPr lang="ko-KR" altLang="en-US" sz="1600"/>
              <a:t>문자이며</a:t>
            </a:r>
            <a:r>
              <a:rPr lang="en-US" altLang="ko-KR" sz="1600"/>
              <a:t>, %s</a:t>
            </a:r>
            <a:r>
              <a:rPr lang="ko-KR" altLang="en-US" sz="1600"/>
              <a:t>는 문자열을 출력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     $var2</a:t>
            </a:r>
            <a:r>
              <a:rPr lang="ko-KR" altLang="en-US" sz="1600"/>
              <a:t>의 경우 값 중간에 공백이 있으므로 변수 이름을 “ ”로 묶어야 오류 발생 없음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24" y="944714"/>
            <a:ext cx="4933630" cy="2071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9" y="3140237"/>
            <a:ext cx="6027295" cy="13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/>
              <a:t>set</a:t>
            </a:r>
            <a:r>
              <a:rPr lang="ko-KR" altLang="en-US"/>
              <a:t>과 </a:t>
            </a:r>
            <a:r>
              <a:rPr lang="en-US" altLang="ko-KR"/>
              <a:t>$(</a:t>
            </a:r>
            <a:r>
              <a:rPr lang="ko-KR" altLang="en-US"/>
              <a:t>명령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ko-KR" altLang="en-US" sz="1600"/>
              <a:t>리눅스 명령을 결과로 사용하려면 ‘</a:t>
            </a:r>
            <a:r>
              <a:rPr lang="en-US" altLang="ko-KR" sz="1600"/>
              <a:t>$(</a:t>
            </a:r>
            <a:r>
              <a:rPr lang="ko-KR" altLang="en-US" sz="1600"/>
              <a:t>명령</a:t>
            </a:r>
            <a:r>
              <a:rPr lang="en-US" altLang="ko-KR" sz="1600"/>
              <a:t>)’ </a:t>
            </a:r>
            <a:r>
              <a:rPr lang="ko-KR" altLang="en-US" sz="1600"/>
              <a:t>형식 이용</a:t>
            </a:r>
            <a:endParaRPr lang="en-US" altLang="ko-KR" sz="1600"/>
          </a:p>
          <a:p>
            <a:pPr lvl="1"/>
            <a:r>
              <a:rPr lang="ko-KR" altLang="en-US" sz="1600"/>
              <a:t>결과를 </a:t>
            </a:r>
            <a:r>
              <a:rPr lang="ko-KR" altLang="en-US" sz="1600" err="1"/>
              <a:t>파라미터로</a:t>
            </a:r>
            <a:r>
              <a:rPr lang="ko-KR" altLang="en-US" sz="1600"/>
              <a:t> 사용하려면 </a:t>
            </a:r>
            <a:r>
              <a:rPr lang="en-US" altLang="ko-KR" sz="1600" b="1">
                <a:solidFill>
                  <a:srgbClr val="FF0000"/>
                </a:solidFill>
              </a:rPr>
              <a:t>set</a:t>
            </a:r>
            <a:r>
              <a:rPr lang="en-US" altLang="ko-KR" sz="1600"/>
              <a:t> </a:t>
            </a:r>
            <a:r>
              <a:rPr lang="ko-KR" altLang="en-US" sz="1600"/>
              <a:t>명령 이용</a:t>
            </a:r>
            <a:endParaRPr lang="en-US" altLang="ko-KR" sz="1600"/>
          </a:p>
          <a:p>
            <a:pPr lvl="1"/>
            <a:r>
              <a:rPr lang="en-US" altLang="ko-KR" sz="1600"/>
              <a:t>2</a:t>
            </a:r>
            <a:r>
              <a:rPr lang="ko-KR" altLang="en-US" sz="1600"/>
              <a:t>행</a:t>
            </a:r>
            <a:r>
              <a:rPr lang="en-US" altLang="ko-KR" sz="1600"/>
              <a:t>: $(date)</a:t>
            </a:r>
            <a:r>
              <a:rPr lang="ko-KR" altLang="en-US" sz="1600"/>
              <a:t>는 </a:t>
            </a:r>
            <a:r>
              <a:rPr lang="en-US" altLang="ko-KR" sz="1600" b="1">
                <a:solidFill>
                  <a:srgbClr val="FF0000"/>
                </a:solidFill>
              </a:rPr>
              <a:t>date </a:t>
            </a:r>
            <a:r>
              <a:rPr lang="ko-KR" altLang="en-US" sz="1600"/>
              <a:t>명령을 실행한 결과</a:t>
            </a:r>
            <a:endParaRPr lang="en-US" altLang="ko-KR" sz="1600"/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$(date)</a:t>
            </a:r>
            <a:r>
              <a:rPr lang="ko-KR" altLang="en-US" sz="1600"/>
              <a:t>의 결과가 </a:t>
            </a:r>
            <a:r>
              <a:rPr lang="ko-KR" altLang="en-US" sz="1600" err="1"/>
              <a:t>파라미터</a:t>
            </a:r>
            <a:r>
              <a:rPr lang="ko-KR" altLang="en-US" sz="1600"/>
              <a:t> 변수 </a:t>
            </a:r>
            <a:r>
              <a:rPr lang="en-US" altLang="ko-KR" sz="1600"/>
              <a:t>$1, $2, $3, …</a:t>
            </a:r>
            <a:r>
              <a:rPr lang="ko-KR" altLang="en-US" sz="1600"/>
              <a:t>에 저장</a:t>
            </a:r>
            <a:endParaRPr lang="en-US" altLang="ko-KR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네 번째 </a:t>
            </a:r>
            <a:r>
              <a:rPr lang="ko-KR" altLang="en-US" sz="1600" err="1"/>
              <a:t>파라미터인</a:t>
            </a:r>
            <a:r>
              <a:rPr lang="ko-KR" altLang="en-US" sz="1600"/>
              <a:t> 요일을 출력</a:t>
            </a:r>
            <a:endParaRPr lang="en-US" altLang="ko-KR" sz="1600"/>
          </a:p>
          <a:p>
            <a:pPr lvl="1"/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78750"/>
            <a:ext cx="340995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023955"/>
            <a:ext cx="7009524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리눅스의 셸</a:t>
            </a:r>
            <a:endParaRPr lang="en-US" altLang="ko-KR"/>
          </a:p>
          <a:p>
            <a:pPr lvl="1"/>
            <a:r>
              <a:rPr lang="ko-KR" altLang="en-US" sz="1600"/>
              <a:t>명령과 프로그램을 실행할 때 사용하는 인터페이스</a:t>
            </a:r>
            <a:endParaRPr lang="en-US" altLang="ko-KR" sz="1600"/>
          </a:p>
          <a:p>
            <a:pPr lvl="1"/>
            <a:r>
              <a:rPr lang="ko-KR" altLang="en-US" sz="1600"/>
              <a:t>사용자가 입력한 명령을 해석하여 커널에 전달하거나 커널의 처리 결과를 사용자에게 전달 하는 역할</a:t>
            </a:r>
            <a:endParaRPr lang="en-US" altLang="ko-KR" sz="1600"/>
          </a:p>
          <a:p>
            <a:pPr lvl="1"/>
            <a:r>
              <a:rPr lang="ko-KR" altLang="en-US" sz="1600"/>
              <a:t>우분투 에서 기본적으로 사용하는 셸은 </a:t>
            </a:r>
            <a:r>
              <a:rPr lang="en-US" altLang="ko-KR" sz="1600"/>
              <a:t>bash(Bourne Again Shell)</a:t>
            </a:r>
            <a:r>
              <a:rPr lang="ko-KR" altLang="en-US" sz="1600"/>
              <a:t>이며 </a:t>
            </a:r>
            <a:r>
              <a:rPr lang="ko-KR" altLang="en-US" sz="1600" err="1"/>
              <a:t>배시셸이라고</a:t>
            </a:r>
            <a:r>
              <a:rPr lang="ko-KR" altLang="en-US" sz="1600"/>
              <a:t> 읽음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en-US" altLang="ko-KR"/>
              <a:t>bash</a:t>
            </a:r>
            <a:r>
              <a:rPr lang="ko-KR" altLang="en-US"/>
              <a:t>의 특징</a:t>
            </a:r>
            <a:endParaRPr lang="en-US" altLang="ko-KR"/>
          </a:p>
          <a:p>
            <a:pPr lvl="1"/>
            <a:r>
              <a:rPr lang="ko-KR" altLang="en-US" sz="1600" err="1"/>
              <a:t>에일리어스</a:t>
            </a:r>
            <a:r>
              <a:rPr lang="en-US" altLang="ko-KR" sz="1600"/>
              <a:t>(alias, </a:t>
            </a:r>
            <a:r>
              <a:rPr lang="ko-KR" altLang="en-US" sz="1600"/>
              <a:t>명령 단축</a:t>
            </a:r>
            <a:r>
              <a:rPr lang="en-US" altLang="ko-KR" sz="1600"/>
              <a:t>) </a:t>
            </a:r>
            <a:r>
              <a:rPr lang="ko-KR" altLang="en-US" sz="1600"/>
              <a:t>기능</a:t>
            </a:r>
          </a:p>
          <a:p>
            <a:pPr lvl="1"/>
            <a:r>
              <a:rPr lang="ko-KR" altLang="en-US" sz="1600" err="1"/>
              <a:t>히스토리</a:t>
            </a:r>
            <a:r>
              <a:rPr lang="ko-KR" altLang="en-US" sz="1600"/>
              <a:t> 기능</a:t>
            </a:r>
            <a:r>
              <a:rPr lang="en-US" altLang="ko-KR" sz="1600"/>
              <a:t>( ↑ </a:t>
            </a:r>
            <a:r>
              <a:rPr lang="ko-KR" altLang="en-US" sz="1600"/>
              <a:t>또는 ↓ </a:t>
            </a:r>
            <a:r>
              <a:rPr lang="en-US" altLang="ko-KR" sz="1600"/>
              <a:t>)</a:t>
            </a:r>
          </a:p>
          <a:p>
            <a:pPr lvl="1"/>
            <a:r>
              <a:rPr lang="ko-KR" altLang="en-US" sz="1600"/>
              <a:t>연산 기능</a:t>
            </a:r>
          </a:p>
          <a:p>
            <a:pPr lvl="1"/>
            <a:r>
              <a:rPr lang="en-US" altLang="ko-KR" sz="1600"/>
              <a:t>Job Control </a:t>
            </a:r>
            <a:r>
              <a:rPr lang="ko-KR" altLang="en-US" sz="1600"/>
              <a:t>기능</a:t>
            </a:r>
          </a:p>
          <a:p>
            <a:pPr lvl="1"/>
            <a:r>
              <a:rPr lang="ko-KR" altLang="en-US" sz="1600"/>
              <a:t>자동 이름 완성 기능</a:t>
            </a:r>
            <a:r>
              <a:rPr lang="en-US" altLang="ko-KR" sz="1600"/>
              <a:t>( Tab )</a:t>
            </a:r>
          </a:p>
          <a:p>
            <a:pPr lvl="1"/>
            <a:r>
              <a:rPr lang="ko-KR" altLang="en-US" sz="1600"/>
              <a:t>프롬프트 제어 기능</a:t>
            </a:r>
          </a:p>
          <a:p>
            <a:pPr lvl="1"/>
            <a:r>
              <a:rPr lang="ko-KR" altLang="en-US" sz="1600"/>
              <a:t>명령 편집 기능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/>
              <a:t>shift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ko-KR" altLang="en-US" sz="1600"/>
              <a:t>파라미터 변수를 왼쪽으로 한 단계씩 아래로 시프트</a:t>
            </a:r>
            <a:r>
              <a:rPr lang="en-US" altLang="ko-KR" sz="1600"/>
              <a:t>(</a:t>
            </a:r>
            <a:r>
              <a:rPr lang="ko-KR" altLang="en-US" sz="1600"/>
              <a:t>이동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/>
              <a:t>3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결과를 누적할 </a:t>
            </a:r>
            <a:r>
              <a:rPr lang="en-US" altLang="ko-KR" sz="1600"/>
              <a:t>str </a:t>
            </a:r>
            <a:r>
              <a:rPr lang="ko-KR" altLang="en-US" sz="1600"/>
              <a:t>변수를 초기화</a:t>
            </a:r>
            <a:endParaRPr lang="en-US" altLang="ko-KR" sz="1600"/>
          </a:p>
          <a:p>
            <a:pPr lvl="1"/>
            <a:r>
              <a:rPr lang="en-US" altLang="ko-KR" sz="1600"/>
              <a:t>4</a:t>
            </a:r>
            <a:r>
              <a:rPr lang="ko-KR" altLang="en-US" sz="1600"/>
              <a:t>행</a:t>
            </a:r>
            <a:r>
              <a:rPr lang="en-US" altLang="ko-KR" sz="1600"/>
              <a:t>: $1 </a:t>
            </a:r>
            <a:r>
              <a:rPr lang="ko-KR" altLang="en-US" sz="1600"/>
              <a:t>파라미터가 비어 있지 않은 동안 반복 실행</a:t>
            </a:r>
            <a:endParaRPr lang="en-US" altLang="ko-KR" sz="1600"/>
          </a:p>
          <a:p>
            <a:pPr lvl="1"/>
            <a:r>
              <a:rPr lang="en-US" altLang="ko-KR" sz="1600"/>
              <a:t>5</a:t>
            </a:r>
            <a:r>
              <a:rPr lang="ko-KR" altLang="en-US" sz="1600"/>
              <a:t>행</a:t>
            </a:r>
            <a:r>
              <a:rPr lang="en-US" altLang="ko-KR" sz="1600"/>
              <a:t>: str </a:t>
            </a:r>
            <a:r>
              <a:rPr lang="ko-KR" altLang="en-US" sz="1600"/>
              <a:t>변수에 </a:t>
            </a:r>
            <a:r>
              <a:rPr lang="en-US" altLang="ko-KR" sz="1600"/>
              <a:t>$1</a:t>
            </a:r>
            <a:r>
              <a:rPr lang="ko-KR" altLang="en-US" sz="1600"/>
              <a:t>을 추가</a:t>
            </a:r>
            <a:endParaRPr lang="en-US" altLang="ko-KR" sz="1600"/>
          </a:p>
          <a:p>
            <a:pPr lvl="1"/>
            <a:r>
              <a:rPr lang="en-US" altLang="ko-KR" sz="1600"/>
              <a:t>6</a:t>
            </a:r>
            <a:r>
              <a:rPr lang="ko-KR" altLang="en-US" sz="1600"/>
              <a:t>행</a:t>
            </a:r>
            <a:r>
              <a:rPr lang="en-US" altLang="ko-KR" sz="1600"/>
              <a:t>: </a:t>
            </a:r>
            <a:r>
              <a:rPr lang="ko-KR" altLang="en-US" sz="1600"/>
              <a:t>전체 파라미터를 왼쪽으로 시프트</a:t>
            </a:r>
            <a:endParaRPr lang="en-US" altLang="ko-KR" sz="1600"/>
          </a:p>
          <a:p>
            <a:pPr lvl="1"/>
            <a:r>
              <a:rPr lang="en-US" altLang="ko-KR" sz="1600"/>
              <a:t>8</a:t>
            </a:r>
            <a:r>
              <a:rPr lang="ko-KR" altLang="en-US" sz="1600"/>
              <a:t>행</a:t>
            </a:r>
            <a:r>
              <a:rPr lang="en-US" altLang="ko-KR" sz="1600"/>
              <a:t>: while</a:t>
            </a:r>
            <a:r>
              <a:rPr lang="ko-KR" altLang="en-US" sz="1600"/>
              <a:t>문을 빠져나오면 누적한 </a:t>
            </a:r>
            <a:r>
              <a:rPr lang="en-US" altLang="ko-KR" sz="1600"/>
              <a:t>str </a:t>
            </a:r>
            <a:r>
              <a:rPr lang="ko-KR" altLang="en-US" sz="1600"/>
              <a:t>변수를 출력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12" y="526448"/>
            <a:ext cx="5442039" cy="39197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67"/>
          <a:stretch/>
        </p:blipFill>
        <p:spPr>
          <a:xfrm>
            <a:off x="5300079" y="1364152"/>
            <a:ext cx="378042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08E3-27C7-442B-A9D1-1C2F7B2B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Date</a:t>
            </a:r>
            <a:r>
              <a:rPr lang="ko-KR" altLang="en-US"/>
              <a:t> 관련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7DF26-82D7-4B7D-9696-8F6789D13D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35F3-8257-4781-B9CA-97D2AB7EFB7A}"/>
              </a:ext>
            </a:extLst>
          </p:cNvPr>
          <p:cNvSpPr txBox="1"/>
          <p:nvPr/>
        </p:nvSpPr>
        <p:spPr>
          <a:xfrm>
            <a:off x="495094" y="1443841"/>
            <a:ext cx="840326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#date</a:t>
            </a:r>
            <a:r>
              <a:rPr lang="ko-KR" altLang="en-US">
                <a:latin typeface="Lucida Console" panose="020B0609040504020204" pitchFamily="49" charset="0"/>
              </a:rPr>
              <a:t> 형식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#!/bin/sh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“date test”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“date : $(date +%</a:t>
            </a:r>
            <a:r>
              <a:rPr lang="en-US" altLang="ko-KR" err="1">
                <a:latin typeface="Lucida Console" panose="020B0609040504020204" pitchFamily="49" charset="0"/>
              </a:rPr>
              <a:t>Y%m%d</a:t>
            </a:r>
            <a:r>
              <a:rPr lang="en-US" altLang="ko-KR">
                <a:latin typeface="Lucida Console" panose="020B0609040504020204" pitchFamily="49" charset="0"/>
              </a:rPr>
              <a:t>)”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“date : $(date +%Y)</a:t>
            </a:r>
            <a:r>
              <a:rPr lang="ko-KR" altLang="en-US">
                <a:latin typeface="Lucida Console" panose="020B0609040504020204" pitchFamily="49" charset="0"/>
              </a:rPr>
              <a:t>년 </a:t>
            </a:r>
            <a:r>
              <a:rPr lang="en-US" altLang="ko-KR">
                <a:latin typeface="Lucida Console" panose="020B0609040504020204" pitchFamily="49" charset="0"/>
              </a:rPr>
              <a:t>$(date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>
                <a:latin typeface="Lucida Console" panose="020B0609040504020204" pitchFamily="49" charset="0"/>
              </a:rPr>
              <a:t>+%m)</a:t>
            </a:r>
            <a:r>
              <a:rPr lang="ko-KR" altLang="en-US">
                <a:latin typeface="Lucida Console" panose="020B0609040504020204" pitchFamily="49" charset="0"/>
              </a:rPr>
              <a:t>월 </a:t>
            </a:r>
            <a:r>
              <a:rPr lang="en-US" altLang="ko-KR">
                <a:latin typeface="Lucida Console" panose="020B0609040504020204" pitchFamily="49" charset="0"/>
              </a:rPr>
              <a:t>$(date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>
                <a:latin typeface="Lucida Console" panose="020B0609040504020204" pitchFamily="49" charset="0"/>
              </a:rPr>
              <a:t>+%d)</a:t>
            </a:r>
            <a:r>
              <a:rPr lang="ko-KR" altLang="en-US">
                <a:latin typeface="Lucida Console" panose="020B0609040504020204" pitchFamily="49" charset="0"/>
              </a:rPr>
              <a:t>일</a:t>
            </a:r>
            <a:r>
              <a:rPr lang="en-US" altLang="ko-KR">
                <a:latin typeface="Lucida Console" panose="020B0609040504020204" pitchFamily="49" charset="0"/>
              </a:rPr>
              <a:t>”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“date : $(date +%H)</a:t>
            </a:r>
            <a:r>
              <a:rPr lang="ko-KR" altLang="en-US">
                <a:latin typeface="Lucida Console" panose="020B0609040504020204" pitchFamily="49" charset="0"/>
              </a:rPr>
              <a:t>시 </a:t>
            </a:r>
            <a:r>
              <a:rPr lang="en-US" altLang="ko-KR">
                <a:latin typeface="Lucida Console" panose="020B0609040504020204" pitchFamily="49" charset="0"/>
              </a:rPr>
              <a:t>$(date+%M)</a:t>
            </a:r>
            <a:r>
              <a:rPr lang="ko-KR" altLang="en-US">
                <a:latin typeface="Lucida Console" panose="020B0609040504020204" pitchFamily="49" charset="0"/>
              </a:rPr>
              <a:t>분 </a:t>
            </a:r>
            <a:r>
              <a:rPr lang="en-US" altLang="ko-KR">
                <a:latin typeface="Lucida Console" panose="020B0609040504020204" pitchFamily="49" charset="0"/>
              </a:rPr>
              <a:t>$(date+%S)</a:t>
            </a:r>
            <a:r>
              <a:rPr lang="ko-KR" altLang="en-US">
                <a:latin typeface="Lucida Console" panose="020B0609040504020204" pitchFamily="49" charset="0"/>
              </a:rPr>
              <a:t>초 입니다</a:t>
            </a:r>
            <a:r>
              <a:rPr lang="en-US" altLang="ko-KR">
                <a:latin typeface="Lucida Console" panose="020B0609040504020204" pitchFamily="49" charset="0"/>
              </a:rPr>
              <a:t>.”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echo `date`</a:t>
            </a:r>
          </a:p>
          <a:p>
            <a:r>
              <a:rPr lang="en-US" altLang="ko-KR" err="1">
                <a:latin typeface="Lucida Console" panose="020B0609040504020204" pitchFamily="49" charset="0"/>
              </a:rPr>
              <a:t>d_date</a:t>
            </a:r>
            <a:r>
              <a:rPr lang="en-US" altLang="ko-KR">
                <a:latin typeface="Lucida Console" panose="020B0609040504020204" pitchFamily="49" charset="0"/>
              </a:rPr>
              <a:t>=`date +%</a:t>
            </a:r>
            <a:r>
              <a:rPr lang="en-US" altLang="ko-KR" err="1">
                <a:latin typeface="Lucida Console" panose="020B0609040504020204" pitchFamily="49" charset="0"/>
              </a:rPr>
              <a:t>Y%m%d</a:t>
            </a:r>
            <a:r>
              <a:rPr lang="en-US" altLang="ko-KR">
                <a:latin typeface="Lucida Console" panose="020B0609040504020204" pitchFamily="49" charset="0"/>
              </a:rPr>
              <a:t>`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echo $</a:t>
            </a:r>
            <a:r>
              <a:rPr lang="en-US" altLang="ko-KR" err="1">
                <a:latin typeface="Lucida Console" panose="020B0609040504020204" pitchFamily="49" charset="0"/>
              </a:rPr>
              <a:t>d_date</a:t>
            </a:r>
            <a:endParaRPr lang="en-US" altLang="ko-KR">
              <a:latin typeface="Lucida Console" panose="020B0609040504020204" pitchFamily="49" charset="0"/>
            </a:endParaRPr>
          </a:p>
          <a:p>
            <a:endParaRPr lang="en-US" altLang="ko-KR">
              <a:latin typeface="Lucida Console" panose="020B0609040504020204" pitchFamily="49" charset="0"/>
            </a:endParaRPr>
          </a:p>
          <a:p>
            <a:endParaRPr lang="en-US" altLang="ko-KR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셸의 명령문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셸 명령문의 형식</a:t>
            </a:r>
            <a:endParaRPr lang="en-US" altLang="ko-KR"/>
          </a:p>
          <a:p>
            <a:pPr lvl="1"/>
            <a:r>
              <a:rPr lang="en-US" altLang="ko-KR" sz="1600"/>
              <a:t>(</a:t>
            </a:r>
            <a:r>
              <a:rPr lang="ko-KR" altLang="en-US" sz="1600"/>
              <a:t>프롬프트</a:t>
            </a:r>
            <a:r>
              <a:rPr lang="en-US" altLang="ko-KR" sz="1600"/>
              <a:t>) </a:t>
            </a:r>
            <a:r>
              <a:rPr lang="ko-KR" altLang="en-US" sz="1600"/>
              <a:t>명령 </a:t>
            </a:r>
            <a:r>
              <a:rPr lang="en-US" altLang="ko-KR" sz="1600"/>
              <a:t>[</a:t>
            </a:r>
            <a:r>
              <a:rPr lang="ko-KR" altLang="en-US" sz="1600"/>
              <a:t>옵션</a:t>
            </a:r>
            <a:r>
              <a:rPr lang="en-US" altLang="ko-KR" sz="1600"/>
              <a:t>…] [</a:t>
            </a:r>
            <a:r>
              <a:rPr lang="ko-KR" altLang="en-US" sz="1600"/>
              <a:t>인자</a:t>
            </a:r>
            <a:r>
              <a:rPr lang="en-US" altLang="ko-KR" sz="1600"/>
              <a:t>…]</a:t>
            </a:r>
          </a:p>
          <a:p>
            <a:pPr lvl="1"/>
            <a:endParaRPr lang="en-US" altLang="ko-KR" sz="1600"/>
          </a:p>
          <a:p>
            <a:r>
              <a:rPr lang="ko-KR" altLang="en-US"/>
              <a:t>셸 명령문의 예</a:t>
            </a:r>
            <a:endParaRPr lang="en-US" altLang="ko-KR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168860"/>
            <a:ext cx="2743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환경 변수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셸에서는 여러 가지 환경 변수 값 저장</a:t>
            </a:r>
            <a:endParaRPr lang="en-US" altLang="ko-KR"/>
          </a:p>
          <a:p>
            <a:r>
              <a:rPr lang="ko-KR" altLang="en-US"/>
              <a:t>환경 변수 선언</a:t>
            </a:r>
            <a:r>
              <a:rPr lang="en-US" altLang="ko-KR"/>
              <a:t>, </a:t>
            </a:r>
            <a:r>
              <a:rPr lang="ko-KR" altLang="en-US"/>
              <a:t>변경</a:t>
            </a:r>
            <a:endParaRPr lang="en-US" altLang="ko-KR"/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export </a:t>
            </a:r>
            <a:r>
              <a:rPr lang="ko-KR" altLang="en-US" b="1">
                <a:solidFill>
                  <a:srgbClr val="FF0000"/>
                </a:solidFill>
              </a:rPr>
              <a:t>환경변수</a:t>
            </a:r>
            <a:r>
              <a:rPr lang="en-US" altLang="ko-KR" b="1">
                <a:solidFill>
                  <a:srgbClr val="FF0000"/>
                </a:solidFill>
              </a:rPr>
              <a:t>=</a:t>
            </a:r>
            <a:r>
              <a:rPr lang="ko-KR" altLang="en-US" b="1">
                <a:solidFill>
                  <a:srgbClr val="FF0000"/>
                </a:solidFill>
              </a:rPr>
              <a:t>값  </a:t>
            </a:r>
            <a:r>
              <a:rPr lang="en-US" altLang="ko-KR"/>
              <a:t>(</a:t>
            </a:r>
            <a:r>
              <a:rPr lang="ko-KR" altLang="en-US"/>
              <a:t>확인할 때는 </a:t>
            </a:r>
            <a:r>
              <a:rPr lang="en-US" altLang="ko-KR" err="1"/>
              <a:t>printenv</a:t>
            </a:r>
            <a:r>
              <a:rPr lang="en-US" altLang="ko-KR"/>
              <a:t> </a:t>
            </a:r>
            <a:r>
              <a:rPr lang="ko-KR" altLang="en-US"/>
              <a:t>명령 실행</a:t>
            </a:r>
            <a:r>
              <a:rPr lang="en-US" altLang="ko-KR"/>
              <a:t>)</a:t>
            </a:r>
          </a:p>
          <a:p>
            <a:r>
              <a:rPr lang="ko-KR" altLang="en-US"/>
              <a:t>환경 변수 확인 방법</a:t>
            </a:r>
            <a:r>
              <a:rPr lang="en-US" altLang="ko-KR"/>
              <a:t> 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echo $</a:t>
            </a:r>
            <a:r>
              <a:rPr lang="ko-KR" altLang="en-US" b="1">
                <a:solidFill>
                  <a:srgbClr val="FF0000"/>
                </a:solidFill>
              </a:rPr>
              <a:t>환경변수 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559165"/>
            <a:ext cx="7372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셸 스크립트 작성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작성 방법</a:t>
            </a:r>
            <a:endParaRPr lang="en-US" altLang="ko-KR" dirty="0"/>
          </a:p>
          <a:p>
            <a:pPr lvl="1"/>
            <a:r>
              <a:rPr lang="ko-KR" altLang="en-US" sz="1600" dirty="0"/>
              <a:t>셸 스크립트도 일반적인 프로그래밍 언어와 비슷하게 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등을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별도로 컴파일하지 않고 텍스트 파일 형태로 셸에서 바로 실행</a:t>
            </a:r>
            <a:endParaRPr lang="en-US" altLang="ko-KR" sz="1600" dirty="0"/>
          </a:p>
          <a:p>
            <a:pPr lvl="1"/>
            <a:r>
              <a:rPr lang="ko-KR" altLang="en-US" sz="1600" dirty="0"/>
              <a:t>셸 스크립트는 주로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b="1" dirty="0">
                <a:solidFill>
                  <a:srgbClr val="FF0000"/>
                </a:solidFill>
              </a:rPr>
              <a:t>vi name.sh </a:t>
            </a:r>
            <a:r>
              <a:rPr lang="ko-KR" altLang="en-US" dirty="0"/>
              <a:t>또는 </a:t>
            </a:r>
            <a:r>
              <a:rPr lang="en-US" altLang="ko-KR" b="1" dirty="0" err="1">
                <a:solidFill>
                  <a:srgbClr val="FF0000"/>
                </a:solidFill>
              </a:rPr>
              <a:t>gedit</a:t>
            </a:r>
            <a:r>
              <a:rPr lang="en-US" altLang="ko-KR" b="1" dirty="0">
                <a:solidFill>
                  <a:srgbClr val="FF0000"/>
                </a:solidFill>
              </a:rPr>
              <a:t> name.sh </a:t>
            </a:r>
            <a:r>
              <a:rPr lang="ko-KR" altLang="en-US" dirty="0"/>
              <a:t>명령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첫 행에 반드시 써야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형태의 주석</a:t>
            </a:r>
            <a:r>
              <a:rPr lang="en-US" altLang="ko-KR" sz="1600" dirty="0"/>
              <a:t>(#!)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배시셸을</a:t>
            </a:r>
            <a:r>
              <a:rPr lang="ko-KR" altLang="en-US" sz="1600" dirty="0"/>
              <a:t> 사용하겠다는 의미</a:t>
            </a:r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echo</a:t>
            </a:r>
            <a:r>
              <a:rPr lang="ko-KR" altLang="en-US" sz="1600" dirty="0"/>
              <a:t>는 화면에 출력하는 명령어</a:t>
            </a:r>
            <a:r>
              <a:rPr lang="en-US" altLang="ko-KR" sz="1600" dirty="0"/>
              <a:t>. </a:t>
            </a:r>
            <a:r>
              <a:rPr lang="ko-KR" altLang="en-US" sz="1600" dirty="0"/>
              <a:t>먼저 ‘사용자 이름 </a:t>
            </a:r>
            <a:r>
              <a:rPr lang="en-US" altLang="ko-KR" sz="1600" dirty="0"/>
              <a:t>:’</a:t>
            </a:r>
            <a:r>
              <a:rPr lang="ko-KR" altLang="en-US" sz="1600" dirty="0"/>
              <a:t>이라는 글자를 출력하고 옆에 </a:t>
            </a:r>
            <a:r>
              <a:rPr lang="en-US" altLang="ko-KR" sz="1600" dirty="0"/>
              <a:t>$USER</a:t>
            </a:r>
            <a:r>
              <a:rPr lang="ko-KR" altLang="en-US" sz="1600" dirty="0"/>
              <a:t>라는 환경 변수의 내용을 출력</a:t>
            </a:r>
            <a:endParaRPr lang="en-US" altLang="ko-KR" sz="16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종료 코드를 반환</a:t>
            </a:r>
            <a:r>
              <a:rPr lang="en-US" altLang="ko-KR" sz="1600" dirty="0"/>
              <a:t>. 0</a:t>
            </a:r>
            <a:r>
              <a:rPr lang="ko-KR" altLang="en-US" sz="1600" dirty="0"/>
              <a:t>은 성공을 의미</a:t>
            </a:r>
            <a:endParaRPr lang="en-US" altLang="ko-KR" sz="1600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1"/>
          <a:stretch/>
        </p:blipFill>
        <p:spPr>
          <a:xfrm>
            <a:off x="521550" y="2843935"/>
            <a:ext cx="5784946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1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셸 스크립트 실행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6032509"/>
          </a:xfrm>
        </p:spPr>
        <p:txBody>
          <a:bodyPr>
            <a:normAutofit/>
          </a:bodyPr>
          <a:lstStyle/>
          <a:p>
            <a:pPr marL="436562" indent="-342900">
              <a:buFont typeface="+mj-lt"/>
              <a:buAutoNum type="arabicPeriod"/>
            </a:pPr>
            <a:r>
              <a:rPr lang="en-US" altLang="ko-KR" b="1" err="1">
                <a:solidFill>
                  <a:srgbClr val="FF0000"/>
                </a:solidFill>
              </a:rPr>
              <a:t>sh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/>
              <a:t>명령으로 실행</a:t>
            </a:r>
            <a:endParaRPr lang="en-US" altLang="ko-KR"/>
          </a:p>
          <a:p>
            <a:pPr lvl="1"/>
            <a:r>
              <a:rPr lang="en-US" altLang="ko-KR" sz="1600" b="1" err="1">
                <a:solidFill>
                  <a:srgbClr val="FF0000"/>
                </a:solidFill>
              </a:rPr>
              <a:t>sh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스크립트파일 </a:t>
            </a:r>
            <a:r>
              <a:rPr lang="ko-KR" altLang="en-US" sz="1600"/>
              <a:t>명령으로 실행하는 방법은 셸 스크립트 파일의 속성을 변경할 필요가 없다는 것이 장점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436562" indent="-342900">
              <a:buFont typeface="+mj-lt"/>
              <a:buAutoNum type="arabicPeriod"/>
            </a:pPr>
            <a:r>
              <a:rPr lang="ko-KR" altLang="en-US"/>
              <a:t>‘실행 가능’ 속성으로 변경 후 실행</a:t>
            </a:r>
            <a:endParaRPr lang="en-US" altLang="ko-KR"/>
          </a:p>
          <a:p>
            <a:pPr lvl="1"/>
            <a:r>
              <a:rPr lang="ko-KR" altLang="en-US" sz="1600"/>
              <a:t>먼저 셸 스크립트 파일의 속성을 ‘실행 </a:t>
            </a:r>
            <a:r>
              <a:rPr lang="ko-KR" altLang="en-US" sz="1600" err="1"/>
              <a:t>가능’으로</a:t>
            </a:r>
            <a:r>
              <a:rPr lang="ko-KR" altLang="en-US" sz="1600"/>
              <a:t> 변경한 후 </a:t>
            </a:r>
            <a:r>
              <a:rPr lang="en-US" altLang="ko-KR" sz="1600" b="1">
                <a:solidFill>
                  <a:srgbClr val="FF0000"/>
                </a:solidFill>
              </a:rPr>
              <a:t>./</a:t>
            </a:r>
            <a:r>
              <a:rPr lang="ko-KR" altLang="en-US" sz="1600" b="1">
                <a:solidFill>
                  <a:srgbClr val="FF0000"/>
                </a:solidFill>
              </a:rPr>
              <a:t>스크립트파일 </a:t>
            </a:r>
            <a:r>
              <a:rPr lang="ko-KR" altLang="en-US" sz="1600"/>
              <a:t>명령을 실행</a:t>
            </a:r>
            <a:endParaRPr lang="en-US" altLang="ko-KR" sz="1600"/>
          </a:p>
          <a:p>
            <a:pPr lvl="1"/>
            <a:r>
              <a:rPr lang="en-US" altLang="ko-KR" sz="1600" b="1" err="1">
                <a:solidFill>
                  <a:srgbClr val="FF0000"/>
                </a:solidFill>
              </a:rPr>
              <a:t>chmod</a:t>
            </a:r>
            <a:r>
              <a:rPr lang="en-US" altLang="ko-KR" sz="1600" b="1">
                <a:solidFill>
                  <a:srgbClr val="FF0000"/>
                </a:solidFill>
              </a:rPr>
              <a:t> +x </a:t>
            </a:r>
            <a:r>
              <a:rPr lang="ko-KR" altLang="en-US" sz="1600" b="1">
                <a:solidFill>
                  <a:srgbClr val="FF0000"/>
                </a:solidFill>
              </a:rPr>
              <a:t>파일명</a:t>
            </a:r>
            <a:r>
              <a:rPr lang="ko-KR" altLang="en-US" sz="1600"/>
              <a:t>은 현재 파일의 속성에 ‘실행 가능’ 속성을 추가</a:t>
            </a: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4" y="1434458"/>
            <a:ext cx="6462259" cy="1729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9" y="4322856"/>
            <a:ext cx="6455396" cy="21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변수  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800"/>
              <a:t>변수는 값을 계속 변경하여 저장하는 개념</a:t>
            </a:r>
            <a:endParaRPr lang="en-US" altLang="ko-KR" sz="1800"/>
          </a:p>
          <a:p>
            <a:r>
              <a:rPr lang="ko-KR" altLang="en-US" sz="1800"/>
              <a:t>셸 스크립트에서는 변수를 사용하기 전에 미리 선언하지 않음</a:t>
            </a:r>
            <a:r>
              <a:rPr lang="en-US" altLang="ko-KR" sz="1800"/>
              <a:t>. </a:t>
            </a:r>
            <a:r>
              <a:rPr lang="ko-KR" altLang="en-US" sz="1800"/>
              <a:t>처음 변수에 값이 할당되면 자동으로 변수가 생성</a:t>
            </a:r>
            <a:endParaRPr lang="en-US" altLang="ko-KR" sz="1800"/>
          </a:p>
          <a:p>
            <a:r>
              <a:rPr lang="ko-KR" altLang="en-US" sz="1800"/>
              <a:t>변수에 들어가는 모든 값은 문자열</a:t>
            </a:r>
            <a:r>
              <a:rPr lang="en-US" altLang="ko-KR" sz="1800"/>
              <a:t>(string)</a:t>
            </a:r>
            <a:r>
              <a:rPr lang="ko-KR" altLang="en-US" sz="1800"/>
              <a:t>로 취급되고 숫자를 넣어도 동일하게 취급</a:t>
            </a:r>
            <a:endParaRPr lang="en-US" altLang="ko-KR" sz="1800"/>
          </a:p>
          <a:p>
            <a:r>
              <a:rPr lang="ko-KR" altLang="en-US" sz="1800"/>
              <a:t>변수명은 대문자와 소문자를 구분</a:t>
            </a:r>
            <a:endParaRPr lang="en-US" altLang="ko-KR" sz="1800"/>
          </a:p>
          <a:p>
            <a:pPr lvl="1"/>
            <a:r>
              <a:rPr lang="en-US" altLang="ko-KR" sz="1600"/>
              <a:t>$aa</a:t>
            </a:r>
            <a:r>
              <a:rPr lang="ko-KR" altLang="en-US" sz="1600"/>
              <a:t>와 </a:t>
            </a:r>
            <a:r>
              <a:rPr lang="en-US" altLang="ko-KR" sz="1600"/>
              <a:t>$AA</a:t>
            </a:r>
            <a:r>
              <a:rPr lang="ko-KR" altLang="en-US" sz="1600"/>
              <a:t>는 다른 </a:t>
            </a:r>
            <a:r>
              <a:rPr lang="ko-KR" altLang="en-US" sz="1600" err="1"/>
              <a:t>변수명</a:t>
            </a:r>
            <a:endParaRPr lang="en-US" altLang="ko-KR" sz="1600"/>
          </a:p>
          <a:p>
            <a:r>
              <a:rPr lang="ko-KR" altLang="en-US" sz="1800"/>
              <a:t>변수를 대입할 때 ‘</a:t>
            </a:r>
            <a:r>
              <a:rPr lang="en-US" altLang="ko-KR" sz="1800"/>
              <a:t>=’ </a:t>
            </a:r>
            <a:r>
              <a:rPr lang="ko-KR" altLang="en-US" sz="1800"/>
              <a:t>앞뒤에 공백이 없어야 함</a:t>
            </a:r>
            <a:endParaRPr lang="en-US" altLang="ko-KR" sz="18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617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2034</Words>
  <Application>Microsoft Office PowerPoint</Application>
  <PresentationFormat>화면 슬라이드 쇼(4:3)</PresentationFormat>
  <Paragraphs>425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HY견명조</vt:lpstr>
      <vt:lpstr>맑은 고딕</vt:lpstr>
      <vt:lpstr>Arial</vt:lpstr>
      <vt:lpstr>Lucida Console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셸의 개념</vt:lpstr>
      <vt:lpstr>1-2 셸의 명령문 처리 방법</vt:lpstr>
      <vt:lpstr>1-3 환경 변수</vt:lpstr>
      <vt:lpstr>2-1 셸 스크립트 작성    </vt:lpstr>
      <vt:lpstr>2-2 셸 스크립트 실행   </vt:lpstr>
      <vt:lpstr>2-3 변수    </vt:lpstr>
      <vt:lpstr>2-3 변수    </vt:lpstr>
      <vt:lpstr>2-3 변수    </vt:lpstr>
      <vt:lpstr>2-3 변수    </vt:lpstr>
      <vt:lpstr>2-3 변수    </vt:lpstr>
      <vt:lpstr>2-3 변수    </vt:lpstr>
      <vt:lpstr>2-4 if문과 case문    </vt:lpstr>
      <vt:lpstr>2-4 if문과 case문    </vt:lpstr>
      <vt:lpstr>2-4 if문과 case문    </vt:lpstr>
      <vt:lpstr>2-4 if문과 case문    </vt:lpstr>
      <vt:lpstr>2-4 if문과 case문    </vt:lpstr>
      <vt:lpstr>2-4 if문과 case문    </vt:lpstr>
      <vt:lpstr>2-4 if문과 case문    </vt:lpstr>
      <vt:lpstr>2-5 반복문    </vt:lpstr>
      <vt:lpstr>2-5 반복문    </vt:lpstr>
      <vt:lpstr>2-5 반복문    </vt:lpstr>
      <vt:lpstr>2-5 반복문    </vt:lpstr>
      <vt:lpstr>2-5 반복문    </vt:lpstr>
      <vt:lpstr>2-5 반복문    </vt:lpstr>
      <vt:lpstr>2-5 반복문</vt:lpstr>
      <vt:lpstr>2-5 반복문    </vt:lpstr>
      <vt:lpstr>2-5 반복문    </vt:lpstr>
      <vt:lpstr>3-1 셸 스크립트 응용 기능  </vt:lpstr>
      <vt:lpstr>3-1 셸 스크립트 응용 기능  </vt:lpstr>
      <vt:lpstr>3-1 셸 스크립트 응용 기능  </vt:lpstr>
      <vt:lpstr>3-1 셸 스크립트 응용 기능  </vt:lpstr>
      <vt:lpstr>Variable scope</vt:lpstr>
      <vt:lpstr>Variable scope</vt:lpstr>
      <vt:lpstr>Variable scope</vt:lpstr>
      <vt:lpstr>3-1 셸 스크립트 응용 기능  </vt:lpstr>
      <vt:lpstr>3-1 셸 스크립트 응용 기능  </vt:lpstr>
      <vt:lpstr>3-1 셸 스크립트 응용 기능  </vt:lpstr>
      <vt:lpstr>Date 관련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이희진</cp:lastModifiedBy>
  <cp:revision>18</cp:revision>
  <dcterms:created xsi:type="dcterms:W3CDTF">2012-07-23T02:34:37Z</dcterms:created>
  <dcterms:modified xsi:type="dcterms:W3CDTF">2021-04-27T04:27:35Z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