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5"/>
  </p:notesMasterIdLst>
  <p:handoutMasterIdLst>
    <p:handoutMasterId r:id="rId36"/>
  </p:handoutMasterIdLst>
  <p:sldIdLst>
    <p:sldId id="372" r:id="rId2"/>
    <p:sldId id="373" r:id="rId3"/>
    <p:sldId id="375" r:id="rId4"/>
    <p:sldId id="418" r:id="rId5"/>
    <p:sldId id="460" r:id="rId6"/>
    <p:sldId id="374" r:id="rId7"/>
    <p:sldId id="396" r:id="rId8"/>
    <p:sldId id="425" r:id="rId9"/>
    <p:sldId id="426" r:id="rId10"/>
    <p:sldId id="461" r:id="rId11"/>
    <p:sldId id="427" r:id="rId12"/>
    <p:sldId id="428" r:id="rId13"/>
    <p:sldId id="429" r:id="rId14"/>
    <p:sldId id="397" r:id="rId15"/>
    <p:sldId id="435" r:id="rId16"/>
    <p:sldId id="436" r:id="rId17"/>
    <p:sldId id="438" r:id="rId18"/>
    <p:sldId id="439" r:id="rId19"/>
    <p:sldId id="462" r:id="rId20"/>
    <p:sldId id="421" r:id="rId21"/>
    <p:sldId id="440" r:id="rId22"/>
    <p:sldId id="441" r:id="rId23"/>
    <p:sldId id="463" r:id="rId24"/>
    <p:sldId id="442" r:id="rId25"/>
    <p:sldId id="443" r:id="rId26"/>
    <p:sldId id="444" r:id="rId27"/>
    <p:sldId id="445" r:id="rId28"/>
    <p:sldId id="446" r:id="rId29"/>
    <p:sldId id="447" r:id="rId30"/>
    <p:sldId id="464" r:id="rId31"/>
    <p:sldId id="448" r:id="rId32"/>
    <p:sldId id="449" r:id="rId33"/>
    <p:sldId id="362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4B99F-30E9-B000-FD3F-18A22E3D9614}" v="1" dt="2021-03-30T07:48:03.130"/>
    <p1510:client id="{A7887614-3A98-874C-BF44-CA5A5ED83B6F}" v="2" dt="2021-03-30T04:24:45.483"/>
    <p1510:client id="{CAD6AD3F-DCFD-6268-CFE3-E978937181C7}" v="2" dt="2021-03-31T00:04:18.927"/>
    <p1510:client id="{FD3AB99F-20D7-B000-BBD0-E74596FF3448}" v="54" dt="2021-03-30T05:03:56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희진" userId="a6c78be3-1919-42ff-99f0-60d5e2bb3f19" providerId="ADAL" clId="{F08F3C36-52D9-4950-98B7-41B39D64CF57}"/>
    <pc:docChg chg="delSld modSld">
      <pc:chgData name="이희진" userId="a6c78be3-1919-42ff-99f0-60d5e2bb3f19" providerId="ADAL" clId="{F08F3C36-52D9-4950-98B7-41B39D64CF57}" dt="2020-06-28T03:58:15.596" v="72" actId="47"/>
      <pc:docMkLst>
        <pc:docMk/>
      </pc:docMkLst>
      <pc:sldChg chg="modSp mod">
        <pc:chgData name="이희진" userId="a6c78be3-1919-42ff-99f0-60d5e2bb3f19" providerId="ADAL" clId="{F08F3C36-52D9-4950-98B7-41B39D64CF57}" dt="2020-06-28T03:49:38.361" v="1" actId="20577"/>
        <pc:sldMkLst>
          <pc:docMk/>
          <pc:sldMk cId="71507571" sldId="372"/>
        </pc:sldMkLst>
        <pc:spChg chg="mod">
          <ac:chgData name="이희진" userId="a6c78be3-1919-42ff-99f0-60d5e2bb3f19" providerId="ADAL" clId="{F08F3C36-52D9-4950-98B7-41B39D64CF57}" dt="2020-06-28T03:49:38.361" v="1" actId="20577"/>
          <ac:spMkLst>
            <pc:docMk/>
            <pc:sldMk cId="71507571" sldId="372"/>
            <ac:spMk id="3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0:47.716" v="2" actId="6549"/>
        <pc:sldMkLst>
          <pc:docMk/>
          <pc:sldMk cId="4260948854" sldId="375"/>
        </pc:sldMkLst>
        <pc:spChg chg="mod">
          <ac:chgData name="이희진" userId="a6c78be3-1919-42ff-99f0-60d5e2bb3f19" providerId="ADAL" clId="{F08F3C36-52D9-4950-98B7-41B39D64CF57}" dt="2020-06-28T03:50:47.716" v="2" actId="6549"/>
          <ac:spMkLst>
            <pc:docMk/>
            <pc:sldMk cId="4260948854" sldId="375"/>
            <ac:spMk id="17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7:26.750" v="69" actId="20577"/>
        <pc:sldMkLst>
          <pc:docMk/>
          <pc:sldMk cId="1562865458" sldId="385"/>
        </pc:sldMkLst>
        <pc:spChg chg="mod">
          <ac:chgData name="이희진" userId="a6c78be3-1919-42ff-99f0-60d5e2bb3f19" providerId="ADAL" clId="{F08F3C36-52D9-4950-98B7-41B39D64CF57}" dt="2020-06-28T03:57:26.750" v="69" actId="20577"/>
          <ac:spMkLst>
            <pc:docMk/>
            <pc:sldMk cId="1562865458" sldId="385"/>
            <ac:spMk id="2" creationId="{00000000-0000-0000-0000-000000000000}"/>
          </ac:spMkLst>
        </pc:spChg>
      </pc:sldChg>
      <pc:sldChg chg="del">
        <pc:chgData name="이희진" userId="a6c78be3-1919-42ff-99f0-60d5e2bb3f19" providerId="ADAL" clId="{F08F3C36-52D9-4950-98B7-41B39D64CF57}" dt="2020-06-28T03:50:55.486" v="3" actId="47"/>
        <pc:sldMkLst>
          <pc:docMk/>
          <pc:sldMk cId="3882838569" sldId="419"/>
        </pc:sldMkLst>
      </pc:sldChg>
      <pc:sldChg chg="modSp mod">
        <pc:chgData name="이희진" userId="a6c78be3-1919-42ff-99f0-60d5e2bb3f19" providerId="ADAL" clId="{F08F3C36-52D9-4950-98B7-41B39D64CF57}" dt="2020-06-28T03:54:44.815" v="9" actId="20577"/>
        <pc:sldMkLst>
          <pc:docMk/>
          <pc:sldMk cId="3426962288" sldId="425"/>
        </pc:sldMkLst>
        <pc:spChg chg="mod">
          <ac:chgData name="이희진" userId="a6c78be3-1919-42ff-99f0-60d5e2bb3f19" providerId="ADAL" clId="{F08F3C36-52D9-4950-98B7-41B39D64CF57}" dt="2020-06-28T03:54:44.815" v="9" actId="20577"/>
          <ac:spMkLst>
            <pc:docMk/>
            <pc:sldMk cId="3426962288" sldId="425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4:49.931" v="10" actId="20577"/>
        <pc:sldMkLst>
          <pc:docMk/>
          <pc:sldMk cId="630753740" sldId="426"/>
        </pc:sldMkLst>
        <pc:spChg chg="mod">
          <ac:chgData name="이희진" userId="a6c78be3-1919-42ff-99f0-60d5e2bb3f19" providerId="ADAL" clId="{F08F3C36-52D9-4950-98B7-41B39D64CF57}" dt="2020-06-28T03:54:49.931" v="10" actId="20577"/>
          <ac:spMkLst>
            <pc:docMk/>
            <pc:sldMk cId="630753740" sldId="426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5:01.377" v="13" actId="6549"/>
        <pc:sldMkLst>
          <pc:docMk/>
          <pc:sldMk cId="2972481963" sldId="427"/>
        </pc:sldMkLst>
        <pc:spChg chg="mod">
          <ac:chgData name="이희진" userId="a6c78be3-1919-42ff-99f0-60d5e2bb3f19" providerId="ADAL" clId="{F08F3C36-52D9-4950-98B7-41B39D64CF57}" dt="2020-06-28T03:55:01.377" v="13" actId="6549"/>
          <ac:spMkLst>
            <pc:docMk/>
            <pc:sldMk cId="2972481963" sldId="427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5:05.138" v="15" actId="20577"/>
        <pc:sldMkLst>
          <pc:docMk/>
          <pc:sldMk cId="990234697" sldId="428"/>
        </pc:sldMkLst>
        <pc:spChg chg="mod">
          <ac:chgData name="이희진" userId="a6c78be3-1919-42ff-99f0-60d5e2bb3f19" providerId="ADAL" clId="{F08F3C36-52D9-4950-98B7-41B39D64CF57}" dt="2020-06-28T03:55:05.138" v="15" actId="20577"/>
          <ac:spMkLst>
            <pc:docMk/>
            <pc:sldMk cId="990234697" sldId="428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5:11.226" v="17" actId="20577"/>
        <pc:sldMkLst>
          <pc:docMk/>
          <pc:sldMk cId="290759622" sldId="429"/>
        </pc:sldMkLst>
        <pc:spChg chg="mod">
          <ac:chgData name="이희진" userId="a6c78be3-1919-42ff-99f0-60d5e2bb3f19" providerId="ADAL" clId="{F08F3C36-52D9-4950-98B7-41B39D64CF57}" dt="2020-06-28T03:55:11.226" v="17" actId="20577"/>
          <ac:spMkLst>
            <pc:docMk/>
            <pc:sldMk cId="290759622" sldId="429"/>
            <ac:spMk id="2" creationId="{00000000-0000-0000-0000-000000000000}"/>
          </ac:spMkLst>
        </pc:spChg>
      </pc:sldChg>
      <pc:sldChg chg="del">
        <pc:chgData name="이희진" userId="a6c78be3-1919-42ff-99f0-60d5e2bb3f19" providerId="ADAL" clId="{F08F3C36-52D9-4950-98B7-41B39D64CF57}" dt="2020-06-28T03:58:15.596" v="72" actId="47"/>
        <pc:sldMkLst>
          <pc:docMk/>
          <pc:sldMk cId="1011438920" sldId="430"/>
        </pc:sldMkLst>
      </pc:sldChg>
      <pc:sldChg chg="del">
        <pc:chgData name="이희진" userId="a6c78be3-1919-42ff-99f0-60d5e2bb3f19" providerId="ADAL" clId="{F08F3C36-52D9-4950-98B7-41B39D64CF57}" dt="2020-06-28T03:58:15.596" v="72" actId="47"/>
        <pc:sldMkLst>
          <pc:docMk/>
          <pc:sldMk cId="3251233623" sldId="431"/>
        </pc:sldMkLst>
      </pc:sldChg>
      <pc:sldChg chg="del">
        <pc:chgData name="이희진" userId="a6c78be3-1919-42ff-99f0-60d5e2bb3f19" providerId="ADAL" clId="{F08F3C36-52D9-4950-98B7-41B39D64CF57}" dt="2020-06-28T03:58:15.596" v="72" actId="47"/>
        <pc:sldMkLst>
          <pc:docMk/>
          <pc:sldMk cId="205876969" sldId="432"/>
        </pc:sldMkLst>
      </pc:sldChg>
      <pc:sldChg chg="del">
        <pc:chgData name="이희진" userId="a6c78be3-1919-42ff-99f0-60d5e2bb3f19" providerId="ADAL" clId="{F08F3C36-52D9-4950-98B7-41B39D64CF57}" dt="2020-06-28T03:58:15.596" v="72" actId="47"/>
        <pc:sldMkLst>
          <pc:docMk/>
          <pc:sldMk cId="888277294" sldId="433"/>
        </pc:sldMkLst>
      </pc:sldChg>
      <pc:sldChg chg="del">
        <pc:chgData name="이희진" userId="a6c78be3-1919-42ff-99f0-60d5e2bb3f19" providerId="ADAL" clId="{F08F3C36-52D9-4950-98B7-41B39D64CF57}" dt="2020-06-28T03:58:15.596" v="72" actId="47"/>
        <pc:sldMkLst>
          <pc:docMk/>
          <pc:sldMk cId="1061930225" sldId="434"/>
        </pc:sldMkLst>
      </pc:sldChg>
      <pc:sldChg chg="modSp mod">
        <pc:chgData name="이희진" userId="a6c78be3-1919-42ff-99f0-60d5e2bb3f19" providerId="ADAL" clId="{F08F3C36-52D9-4950-98B7-41B39D64CF57}" dt="2020-06-28T03:55:17.917" v="20" actId="20577"/>
        <pc:sldMkLst>
          <pc:docMk/>
          <pc:sldMk cId="3467122378" sldId="435"/>
        </pc:sldMkLst>
        <pc:spChg chg="mod">
          <ac:chgData name="이희진" userId="a6c78be3-1919-42ff-99f0-60d5e2bb3f19" providerId="ADAL" clId="{F08F3C36-52D9-4950-98B7-41B39D64CF57}" dt="2020-06-28T03:55:17.917" v="20" actId="20577"/>
          <ac:spMkLst>
            <pc:docMk/>
            <pc:sldMk cId="3467122378" sldId="435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5:24.345" v="27" actId="20577"/>
        <pc:sldMkLst>
          <pc:docMk/>
          <pc:sldMk cId="3821435349" sldId="436"/>
        </pc:sldMkLst>
        <pc:spChg chg="mod">
          <ac:chgData name="이희진" userId="a6c78be3-1919-42ff-99f0-60d5e2bb3f19" providerId="ADAL" clId="{F08F3C36-52D9-4950-98B7-41B39D64CF57}" dt="2020-06-28T03:55:24.345" v="27" actId="20577"/>
          <ac:spMkLst>
            <pc:docMk/>
            <pc:sldMk cId="3821435349" sldId="436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5:29.266" v="30" actId="20577"/>
        <pc:sldMkLst>
          <pc:docMk/>
          <pc:sldMk cId="3423936030" sldId="438"/>
        </pc:sldMkLst>
        <pc:spChg chg="mod">
          <ac:chgData name="이희진" userId="a6c78be3-1919-42ff-99f0-60d5e2bb3f19" providerId="ADAL" clId="{F08F3C36-52D9-4950-98B7-41B39D64CF57}" dt="2020-06-28T03:55:29.266" v="30" actId="20577"/>
          <ac:spMkLst>
            <pc:docMk/>
            <pc:sldMk cId="3423936030" sldId="438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5:33.063" v="31" actId="20577"/>
        <pc:sldMkLst>
          <pc:docMk/>
          <pc:sldMk cId="2449890854" sldId="439"/>
        </pc:sldMkLst>
        <pc:spChg chg="mod">
          <ac:chgData name="이희진" userId="a6c78be3-1919-42ff-99f0-60d5e2bb3f19" providerId="ADAL" clId="{F08F3C36-52D9-4950-98B7-41B39D64CF57}" dt="2020-06-28T03:55:33.063" v="31" actId="20577"/>
          <ac:spMkLst>
            <pc:docMk/>
            <pc:sldMk cId="2449890854" sldId="439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5:43.868" v="34" actId="20577"/>
        <pc:sldMkLst>
          <pc:docMk/>
          <pc:sldMk cId="345546655" sldId="440"/>
        </pc:sldMkLst>
        <pc:spChg chg="mod">
          <ac:chgData name="이희진" userId="a6c78be3-1919-42ff-99f0-60d5e2bb3f19" providerId="ADAL" clId="{F08F3C36-52D9-4950-98B7-41B39D64CF57}" dt="2020-06-28T03:55:43.868" v="34" actId="20577"/>
          <ac:spMkLst>
            <pc:docMk/>
            <pc:sldMk cId="345546655" sldId="440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5:47.426" v="36" actId="20577"/>
        <pc:sldMkLst>
          <pc:docMk/>
          <pc:sldMk cId="59976606" sldId="441"/>
        </pc:sldMkLst>
        <pc:spChg chg="mod">
          <ac:chgData name="이희진" userId="a6c78be3-1919-42ff-99f0-60d5e2bb3f19" providerId="ADAL" clId="{F08F3C36-52D9-4950-98B7-41B39D64CF57}" dt="2020-06-28T03:55:47.426" v="36" actId="20577"/>
          <ac:spMkLst>
            <pc:docMk/>
            <pc:sldMk cId="59976606" sldId="441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5:58.419" v="40" actId="20577"/>
        <pc:sldMkLst>
          <pc:docMk/>
          <pc:sldMk cId="4189247528" sldId="442"/>
        </pc:sldMkLst>
        <pc:spChg chg="mod">
          <ac:chgData name="이희진" userId="a6c78be3-1919-42ff-99f0-60d5e2bb3f19" providerId="ADAL" clId="{F08F3C36-52D9-4950-98B7-41B39D64CF57}" dt="2020-06-28T03:55:58.419" v="40" actId="20577"/>
          <ac:spMkLst>
            <pc:docMk/>
            <pc:sldMk cId="4189247528" sldId="442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6:02.917" v="42" actId="20577"/>
        <pc:sldMkLst>
          <pc:docMk/>
          <pc:sldMk cId="714351110" sldId="443"/>
        </pc:sldMkLst>
        <pc:spChg chg="mod">
          <ac:chgData name="이희진" userId="a6c78be3-1919-42ff-99f0-60d5e2bb3f19" providerId="ADAL" clId="{F08F3C36-52D9-4950-98B7-41B39D64CF57}" dt="2020-06-28T03:56:02.917" v="42" actId="20577"/>
          <ac:spMkLst>
            <pc:docMk/>
            <pc:sldMk cId="714351110" sldId="443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6:06.588" v="44" actId="20577"/>
        <pc:sldMkLst>
          <pc:docMk/>
          <pc:sldMk cId="48471482" sldId="444"/>
        </pc:sldMkLst>
        <pc:spChg chg="mod">
          <ac:chgData name="이희진" userId="a6c78be3-1919-42ff-99f0-60d5e2bb3f19" providerId="ADAL" clId="{F08F3C36-52D9-4950-98B7-41B39D64CF57}" dt="2020-06-28T03:56:06.588" v="44" actId="20577"/>
          <ac:spMkLst>
            <pc:docMk/>
            <pc:sldMk cId="48471482" sldId="444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6:10.011" v="46" actId="20577"/>
        <pc:sldMkLst>
          <pc:docMk/>
          <pc:sldMk cId="904208603" sldId="445"/>
        </pc:sldMkLst>
        <pc:spChg chg="mod">
          <ac:chgData name="이희진" userId="a6c78be3-1919-42ff-99f0-60d5e2bb3f19" providerId="ADAL" clId="{F08F3C36-52D9-4950-98B7-41B39D64CF57}" dt="2020-06-28T03:56:10.011" v="46" actId="20577"/>
          <ac:spMkLst>
            <pc:docMk/>
            <pc:sldMk cId="904208603" sldId="445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6:19.628" v="54" actId="20577"/>
        <pc:sldMkLst>
          <pc:docMk/>
          <pc:sldMk cId="269829915" sldId="446"/>
        </pc:sldMkLst>
        <pc:spChg chg="mod">
          <ac:chgData name="이희진" userId="a6c78be3-1919-42ff-99f0-60d5e2bb3f19" providerId="ADAL" clId="{F08F3C36-52D9-4950-98B7-41B39D64CF57}" dt="2020-06-28T03:56:19.628" v="54" actId="20577"/>
          <ac:spMkLst>
            <pc:docMk/>
            <pc:sldMk cId="269829915" sldId="446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6:25.218" v="55" actId="20577"/>
        <pc:sldMkLst>
          <pc:docMk/>
          <pc:sldMk cId="2247593053" sldId="447"/>
        </pc:sldMkLst>
        <pc:spChg chg="mod">
          <ac:chgData name="이희진" userId="a6c78be3-1919-42ff-99f0-60d5e2bb3f19" providerId="ADAL" clId="{F08F3C36-52D9-4950-98B7-41B39D64CF57}" dt="2020-06-28T03:56:25.218" v="55" actId="20577"/>
          <ac:spMkLst>
            <pc:docMk/>
            <pc:sldMk cId="2247593053" sldId="447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6:39.303" v="58" actId="20577"/>
        <pc:sldMkLst>
          <pc:docMk/>
          <pc:sldMk cId="4194775743" sldId="450"/>
        </pc:sldMkLst>
        <pc:spChg chg="mod">
          <ac:chgData name="이희진" userId="a6c78be3-1919-42ff-99f0-60d5e2bb3f19" providerId="ADAL" clId="{F08F3C36-52D9-4950-98B7-41B39D64CF57}" dt="2020-06-28T03:56:39.303" v="58" actId="20577"/>
          <ac:spMkLst>
            <pc:docMk/>
            <pc:sldMk cId="4194775743" sldId="450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6:45.318" v="59" actId="20577"/>
        <pc:sldMkLst>
          <pc:docMk/>
          <pc:sldMk cId="1974528166" sldId="451"/>
        </pc:sldMkLst>
        <pc:spChg chg="mod">
          <ac:chgData name="이희진" userId="a6c78be3-1919-42ff-99f0-60d5e2bb3f19" providerId="ADAL" clId="{F08F3C36-52D9-4950-98B7-41B39D64CF57}" dt="2020-06-28T03:56:45.318" v="59" actId="20577"/>
          <ac:spMkLst>
            <pc:docMk/>
            <pc:sldMk cId="1974528166" sldId="451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6:58.987" v="62" actId="20577"/>
        <pc:sldMkLst>
          <pc:docMk/>
          <pc:sldMk cId="2495207736" sldId="452"/>
        </pc:sldMkLst>
        <pc:spChg chg="mod">
          <ac:chgData name="이희진" userId="a6c78be3-1919-42ff-99f0-60d5e2bb3f19" providerId="ADAL" clId="{F08F3C36-52D9-4950-98B7-41B39D64CF57}" dt="2020-06-28T03:56:58.987" v="62" actId="20577"/>
          <ac:spMkLst>
            <pc:docMk/>
            <pc:sldMk cId="2495207736" sldId="452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6:55.129" v="61" actId="20577"/>
        <pc:sldMkLst>
          <pc:docMk/>
          <pc:sldMk cId="587051921" sldId="453"/>
        </pc:sldMkLst>
        <pc:spChg chg="mod">
          <ac:chgData name="이희진" userId="a6c78be3-1919-42ff-99f0-60d5e2bb3f19" providerId="ADAL" clId="{F08F3C36-52D9-4950-98B7-41B39D64CF57}" dt="2020-06-28T03:56:55.129" v="61" actId="20577"/>
          <ac:spMkLst>
            <pc:docMk/>
            <pc:sldMk cId="587051921" sldId="453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6:51.355" v="60" actId="20577"/>
        <pc:sldMkLst>
          <pc:docMk/>
          <pc:sldMk cId="3285444308" sldId="454"/>
        </pc:sldMkLst>
        <pc:spChg chg="mod">
          <ac:chgData name="이희진" userId="a6c78be3-1919-42ff-99f0-60d5e2bb3f19" providerId="ADAL" clId="{F08F3C36-52D9-4950-98B7-41B39D64CF57}" dt="2020-06-28T03:56:51.355" v="60" actId="20577"/>
          <ac:spMkLst>
            <pc:docMk/>
            <pc:sldMk cId="3285444308" sldId="454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7:08.569" v="63" actId="20577"/>
        <pc:sldMkLst>
          <pc:docMk/>
          <pc:sldMk cId="3210205142" sldId="455"/>
        </pc:sldMkLst>
        <pc:spChg chg="mod">
          <ac:chgData name="이희진" userId="a6c78be3-1919-42ff-99f0-60d5e2bb3f19" providerId="ADAL" clId="{F08F3C36-52D9-4950-98B7-41B39D64CF57}" dt="2020-06-28T03:57:08.569" v="63" actId="20577"/>
          <ac:spMkLst>
            <pc:docMk/>
            <pc:sldMk cId="3210205142" sldId="455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7:12.441" v="64" actId="20577"/>
        <pc:sldMkLst>
          <pc:docMk/>
          <pc:sldMk cId="2413223421" sldId="456"/>
        </pc:sldMkLst>
        <pc:spChg chg="mod">
          <ac:chgData name="이희진" userId="a6c78be3-1919-42ff-99f0-60d5e2bb3f19" providerId="ADAL" clId="{F08F3C36-52D9-4950-98B7-41B39D64CF57}" dt="2020-06-28T03:57:12.441" v="64" actId="20577"/>
          <ac:spMkLst>
            <pc:docMk/>
            <pc:sldMk cId="2413223421" sldId="456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7:16.399" v="65" actId="20577"/>
        <pc:sldMkLst>
          <pc:docMk/>
          <pc:sldMk cId="3990560133" sldId="457"/>
        </pc:sldMkLst>
        <pc:spChg chg="mod">
          <ac:chgData name="이희진" userId="a6c78be3-1919-42ff-99f0-60d5e2bb3f19" providerId="ADAL" clId="{F08F3C36-52D9-4950-98B7-41B39D64CF57}" dt="2020-06-28T03:57:16.399" v="65" actId="20577"/>
          <ac:spMkLst>
            <pc:docMk/>
            <pc:sldMk cId="3990560133" sldId="457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7:36.335" v="71" actId="20577"/>
        <pc:sldMkLst>
          <pc:docMk/>
          <pc:sldMk cId="2828111804" sldId="458"/>
        </pc:sldMkLst>
        <pc:spChg chg="mod">
          <ac:chgData name="이희진" userId="a6c78be3-1919-42ff-99f0-60d5e2bb3f19" providerId="ADAL" clId="{F08F3C36-52D9-4950-98B7-41B39D64CF57}" dt="2020-06-28T03:57:36.335" v="71" actId="20577"/>
          <ac:spMkLst>
            <pc:docMk/>
            <pc:sldMk cId="2828111804" sldId="458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4:56.057" v="12" actId="6549"/>
        <pc:sldMkLst>
          <pc:docMk/>
          <pc:sldMk cId="2830820886" sldId="461"/>
        </pc:sldMkLst>
        <pc:spChg chg="mod">
          <ac:chgData name="이희진" userId="a6c78be3-1919-42ff-99f0-60d5e2bb3f19" providerId="ADAL" clId="{F08F3C36-52D9-4950-98B7-41B39D64CF57}" dt="2020-06-28T03:54:56.057" v="12" actId="6549"/>
          <ac:spMkLst>
            <pc:docMk/>
            <pc:sldMk cId="2830820886" sldId="461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5:37.691" v="32" actId="20577"/>
        <pc:sldMkLst>
          <pc:docMk/>
          <pc:sldMk cId="92702676" sldId="462"/>
        </pc:sldMkLst>
        <pc:spChg chg="mod">
          <ac:chgData name="이희진" userId="a6c78be3-1919-42ff-99f0-60d5e2bb3f19" providerId="ADAL" clId="{F08F3C36-52D9-4950-98B7-41B39D64CF57}" dt="2020-06-28T03:55:37.691" v="32" actId="20577"/>
          <ac:spMkLst>
            <pc:docMk/>
            <pc:sldMk cId="92702676" sldId="462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5:54.812" v="38" actId="20577"/>
        <pc:sldMkLst>
          <pc:docMk/>
          <pc:sldMk cId="1242896390" sldId="463"/>
        </pc:sldMkLst>
        <pc:spChg chg="mod">
          <ac:chgData name="이희진" userId="a6c78be3-1919-42ff-99f0-60d5e2bb3f19" providerId="ADAL" clId="{F08F3C36-52D9-4950-98B7-41B39D64CF57}" dt="2020-06-28T03:55:54.812" v="38" actId="20577"/>
          <ac:spMkLst>
            <pc:docMk/>
            <pc:sldMk cId="1242896390" sldId="463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6:30.674" v="57" actId="20577"/>
        <pc:sldMkLst>
          <pc:docMk/>
          <pc:sldMk cId="2950037923" sldId="464"/>
        </pc:sldMkLst>
        <pc:spChg chg="mod">
          <ac:chgData name="이희진" userId="a6c78be3-1919-42ff-99f0-60d5e2bb3f19" providerId="ADAL" clId="{F08F3C36-52D9-4950-98B7-41B39D64CF57}" dt="2020-06-28T03:56:30.674" v="57" actId="20577"/>
          <ac:spMkLst>
            <pc:docMk/>
            <pc:sldMk cId="2950037923" sldId="464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7:22.297" v="68" actId="20577"/>
        <pc:sldMkLst>
          <pc:docMk/>
          <pc:sldMk cId="1320903287" sldId="465"/>
        </pc:sldMkLst>
        <pc:spChg chg="mod">
          <ac:chgData name="이희진" userId="a6c78be3-1919-42ff-99f0-60d5e2bb3f19" providerId="ADAL" clId="{F08F3C36-52D9-4950-98B7-41B39D64CF57}" dt="2020-06-28T03:57:22.297" v="68" actId="20577"/>
          <ac:spMkLst>
            <pc:docMk/>
            <pc:sldMk cId="1320903287" sldId="465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7:33.167" v="70" actId="20577"/>
        <pc:sldMkLst>
          <pc:docMk/>
          <pc:sldMk cId="3267791528" sldId="466"/>
        </pc:sldMkLst>
        <pc:spChg chg="mod">
          <ac:chgData name="이희진" userId="a6c78be3-1919-42ff-99f0-60d5e2bb3f19" providerId="ADAL" clId="{F08F3C36-52D9-4950-98B7-41B39D64CF57}" dt="2020-06-28T03:57:33.167" v="70" actId="20577"/>
          <ac:spMkLst>
            <pc:docMk/>
            <pc:sldMk cId="3267791528" sldId="466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F08F3C36-52D9-4950-98B7-41B39D64CF57}" dt="2020-06-28T03:56:13.740" v="48" actId="20577"/>
        <pc:sldMkLst>
          <pc:docMk/>
          <pc:sldMk cId="2658535967" sldId="467"/>
        </pc:sldMkLst>
        <pc:spChg chg="mod">
          <ac:chgData name="이희진" userId="a6c78be3-1919-42ff-99f0-60d5e2bb3f19" providerId="ADAL" clId="{F08F3C36-52D9-4950-98B7-41B39D64CF57}" dt="2020-06-28T03:56:13.740" v="48" actId="20577"/>
          <ac:spMkLst>
            <pc:docMk/>
            <pc:sldMk cId="2658535967" sldId="467"/>
            <ac:spMk id="2" creationId="{00000000-0000-0000-0000-000000000000}"/>
          </ac:spMkLst>
        </pc:spChg>
      </pc:sldChg>
    </pc:docChg>
  </pc:docChgLst>
  <pc:docChgLst>
    <pc:chgData name="한주희" userId="S::2160340109@student.kopo.ac.kr::cc7ae4a9-c30b-4011-8bc1-f11fd1d4c1c3" providerId="AD" clId="Web-{CAD6AD3F-DCFD-6268-CFE3-E978937181C7}"/>
    <pc:docChg chg="addSld delSld">
      <pc:chgData name="한주희" userId="S::2160340109@student.kopo.ac.kr::cc7ae4a9-c30b-4011-8bc1-f11fd1d4c1c3" providerId="AD" clId="Web-{CAD6AD3F-DCFD-6268-CFE3-E978937181C7}" dt="2021-03-31T00:04:18.927" v="1"/>
      <pc:docMkLst>
        <pc:docMk/>
      </pc:docMkLst>
      <pc:sldChg chg="new del">
        <pc:chgData name="한주희" userId="S::2160340109@student.kopo.ac.kr::cc7ae4a9-c30b-4011-8bc1-f11fd1d4c1c3" providerId="AD" clId="Web-{CAD6AD3F-DCFD-6268-CFE3-E978937181C7}" dt="2021-03-31T00:04:18.927" v="1"/>
        <pc:sldMkLst>
          <pc:docMk/>
          <pc:sldMk cId="648579269" sldId="465"/>
        </pc:sldMkLst>
      </pc:sldChg>
    </pc:docChg>
  </pc:docChgLst>
  <pc:docChgLst>
    <pc:chgData name="박종범" userId="S::2160340094@student.kopo.ac.kr::daef7703-0cdd-45f5-b5ca-2ffd69418cd5" providerId="AD" clId="Web-{0F44B99F-30E9-B000-FD3F-18A22E3D9614}"/>
    <pc:docChg chg="delSld">
      <pc:chgData name="박종범" userId="S::2160340094@student.kopo.ac.kr::daef7703-0cdd-45f5-b5ca-2ffd69418cd5" providerId="AD" clId="Web-{0F44B99F-30E9-B000-FD3F-18A22E3D9614}" dt="2021-03-30T07:48:03.130" v="0"/>
      <pc:docMkLst>
        <pc:docMk/>
      </pc:docMkLst>
      <pc:sldChg chg="del">
        <pc:chgData name="박종범" userId="S::2160340094@student.kopo.ac.kr::daef7703-0cdd-45f5-b5ca-2ffd69418cd5" providerId="AD" clId="Web-{0F44B99F-30E9-B000-FD3F-18A22E3D9614}" dt="2021-03-30T07:48:03.130" v="0"/>
        <pc:sldMkLst>
          <pc:docMk/>
          <pc:sldMk cId="2825363954" sldId="422"/>
        </pc:sldMkLst>
      </pc:sldChg>
    </pc:docChg>
  </pc:docChgLst>
  <pc:docChgLst>
    <pc:chgData name="이희진" userId="a6c78be3-1919-42ff-99f0-60d5e2bb3f19" providerId="ADAL" clId="{37B90A0B-736B-4A0F-8B00-D9BEDF562EEC}"/>
    <pc:docChg chg="undo custSel addSld delSld modSld">
      <pc:chgData name="이희진" userId="a6c78be3-1919-42ff-99f0-60d5e2bb3f19" providerId="ADAL" clId="{37B90A0B-736B-4A0F-8B00-D9BEDF562EEC}" dt="2020-06-25T07:40:12.667" v="165"/>
      <pc:docMkLst>
        <pc:docMk/>
      </pc:docMkLst>
      <pc:sldChg chg="delSp mod">
        <pc:chgData name="이희진" userId="a6c78be3-1919-42ff-99f0-60d5e2bb3f19" providerId="ADAL" clId="{37B90A0B-736B-4A0F-8B00-D9BEDF562EEC}" dt="2020-06-23T06:15:26.706" v="83" actId="478"/>
        <pc:sldMkLst>
          <pc:docMk/>
          <pc:sldMk cId="1562865458" sldId="385"/>
        </pc:sldMkLst>
        <pc:spChg chg="del">
          <ac:chgData name="이희진" userId="a6c78be3-1919-42ff-99f0-60d5e2bb3f19" providerId="ADAL" clId="{37B90A0B-736B-4A0F-8B00-D9BEDF562EEC}" dt="2020-06-23T06:15:26.706" v="83" actId="478"/>
          <ac:spMkLst>
            <pc:docMk/>
            <pc:sldMk cId="1562865458" sldId="385"/>
            <ac:spMk id="6" creationId="{00000000-0000-0000-0000-000000000000}"/>
          </ac:spMkLst>
        </pc:spChg>
      </pc:sldChg>
      <pc:sldChg chg="modSp mod">
        <pc:chgData name="이희진" userId="a6c78be3-1919-42ff-99f0-60d5e2bb3f19" providerId="ADAL" clId="{37B90A0B-736B-4A0F-8B00-D9BEDF562EEC}" dt="2020-06-23T04:58:10.576" v="44" actId="20577"/>
        <pc:sldMkLst>
          <pc:docMk/>
          <pc:sldMk cId="1386706546" sldId="421"/>
        </pc:sldMkLst>
        <pc:spChg chg="mod">
          <ac:chgData name="이희진" userId="a6c78be3-1919-42ff-99f0-60d5e2bb3f19" providerId="ADAL" clId="{37B90A0B-736B-4A0F-8B00-D9BEDF562EEC}" dt="2020-06-23T04:58:10.576" v="44" actId="20577"/>
          <ac:spMkLst>
            <pc:docMk/>
            <pc:sldMk cId="1386706546" sldId="421"/>
            <ac:spMk id="3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4:45.363" v="53" actId="478"/>
        <pc:sldMkLst>
          <pc:docMk/>
          <pc:sldMk cId="3426962288" sldId="425"/>
        </pc:sldMkLst>
        <pc:spChg chg="del">
          <ac:chgData name="이희진" userId="a6c78be3-1919-42ff-99f0-60d5e2bb3f19" providerId="ADAL" clId="{37B90A0B-736B-4A0F-8B00-D9BEDF562EEC}" dt="2020-06-23T06:14:45.363" v="53" actId="478"/>
          <ac:spMkLst>
            <pc:docMk/>
            <pc:sldMk cId="3426962288" sldId="425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4:48.251" v="54" actId="478"/>
        <pc:sldMkLst>
          <pc:docMk/>
          <pc:sldMk cId="630753740" sldId="426"/>
        </pc:sldMkLst>
        <pc:spChg chg="del">
          <ac:chgData name="이희진" userId="a6c78be3-1919-42ff-99f0-60d5e2bb3f19" providerId="ADAL" clId="{37B90A0B-736B-4A0F-8B00-D9BEDF562EEC}" dt="2020-06-23T06:14:48.251" v="54" actId="478"/>
          <ac:spMkLst>
            <pc:docMk/>
            <pc:sldMk cId="630753740" sldId="426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4:50.651" v="56" actId="478"/>
        <pc:sldMkLst>
          <pc:docMk/>
          <pc:sldMk cId="2972481963" sldId="427"/>
        </pc:sldMkLst>
        <pc:spChg chg="del">
          <ac:chgData name="이희진" userId="a6c78be3-1919-42ff-99f0-60d5e2bb3f19" providerId="ADAL" clId="{37B90A0B-736B-4A0F-8B00-D9BEDF562EEC}" dt="2020-06-23T06:14:50.651" v="56" actId="478"/>
          <ac:spMkLst>
            <pc:docMk/>
            <pc:sldMk cId="2972481963" sldId="427"/>
            <ac:spMk id="8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4:51.804" v="57" actId="478"/>
        <pc:sldMkLst>
          <pc:docMk/>
          <pc:sldMk cId="990234697" sldId="428"/>
        </pc:sldMkLst>
        <pc:spChg chg="del">
          <ac:chgData name="이희진" userId="a6c78be3-1919-42ff-99f0-60d5e2bb3f19" providerId="ADAL" clId="{37B90A0B-736B-4A0F-8B00-D9BEDF562EEC}" dt="2020-06-23T06:14:51.804" v="57" actId="478"/>
          <ac:spMkLst>
            <pc:docMk/>
            <pc:sldMk cId="990234697" sldId="428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4:52.867" v="58" actId="478"/>
        <pc:sldMkLst>
          <pc:docMk/>
          <pc:sldMk cId="290759622" sldId="429"/>
        </pc:sldMkLst>
        <pc:spChg chg="del">
          <ac:chgData name="이희진" userId="a6c78be3-1919-42ff-99f0-60d5e2bb3f19" providerId="ADAL" clId="{37B90A0B-736B-4A0F-8B00-D9BEDF562EEC}" dt="2020-06-23T06:14:52.867" v="58" actId="478"/>
          <ac:spMkLst>
            <pc:docMk/>
            <pc:sldMk cId="290759622" sldId="429"/>
            <ac:spMk id="6" creationId="{00000000-0000-0000-0000-000000000000}"/>
          </ac:spMkLst>
        </pc:spChg>
      </pc:sldChg>
      <pc:sldChg chg="del">
        <pc:chgData name="이희진" userId="a6c78be3-1919-42ff-99f0-60d5e2bb3f19" providerId="ADAL" clId="{37B90A0B-736B-4A0F-8B00-D9BEDF562EEC}" dt="2020-06-23T06:10:39.726" v="45" actId="2696"/>
        <pc:sldMkLst>
          <pc:docMk/>
          <pc:sldMk cId="133317902" sldId="430"/>
        </pc:sldMkLst>
      </pc:sldChg>
      <pc:sldChg chg="modSp add mod">
        <pc:chgData name="이희진" userId="a6c78be3-1919-42ff-99f0-60d5e2bb3f19" providerId="ADAL" clId="{37B90A0B-736B-4A0F-8B00-D9BEDF562EEC}" dt="2020-06-23T06:11:01.020" v="48" actId="6549"/>
        <pc:sldMkLst>
          <pc:docMk/>
          <pc:sldMk cId="1011438920" sldId="430"/>
        </pc:sldMkLst>
        <pc:spChg chg="mod">
          <ac:chgData name="이희진" userId="a6c78be3-1919-42ff-99f0-60d5e2bb3f19" providerId="ADAL" clId="{37B90A0B-736B-4A0F-8B00-D9BEDF562EEC}" dt="2020-06-23T06:11:01.020" v="48" actId="6549"/>
          <ac:spMkLst>
            <pc:docMk/>
            <pc:sldMk cId="1011438920" sldId="430"/>
            <ac:spMk id="2" creationId="{00000000-0000-0000-0000-000000000000}"/>
          </ac:spMkLst>
        </pc:spChg>
      </pc:sldChg>
      <pc:sldChg chg="delSp modSp add mod">
        <pc:chgData name="이희진" userId="a6c78be3-1919-42ff-99f0-60d5e2bb3f19" providerId="ADAL" clId="{37B90A0B-736B-4A0F-8B00-D9BEDF562EEC}" dt="2020-06-23T06:15:33.939" v="87" actId="478"/>
        <pc:sldMkLst>
          <pc:docMk/>
          <pc:sldMk cId="3251233623" sldId="431"/>
        </pc:sldMkLst>
        <pc:spChg chg="mod">
          <ac:chgData name="이희진" userId="a6c78be3-1919-42ff-99f0-60d5e2bb3f19" providerId="ADAL" clId="{37B90A0B-736B-4A0F-8B00-D9BEDF562EEC}" dt="2020-06-23T06:11:09.376" v="49" actId="20577"/>
          <ac:spMkLst>
            <pc:docMk/>
            <pc:sldMk cId="3251233623" sldId="431"/>
            <ac:spMk id="2" creationId="{00000000-0000-0000-0000-000000000000}"/>
          </ac:spMkLst>
        </pc:spChg>
        <pc:spChg chg="del mod">
          <ac:chgData name="이희진" userId="a6c78be3-1919-42ff-99f0-60d5e2bb3f19" providerId="ADAL" clId="{37B90A0B-736B-4A0F-8B00-D9BEDF562EEC}" dt="2020-06-23T06:15:33.939" v="87" actId="478"/>
          <ac:spMkLst>
            <pc:docMk/>
            <pc:sldMk cId="3251233623" sldId="431"/>
            <ac:spMk id="4" creationId="{00000000-0000-0000-0000-000000000000}"/>
          </ac:spMkLst>
        </pc:spChg>
      </pc:sldChg>
      <pc:sldChg chg="del">
        <pc:chgData name="이희진" userId="a6c78be3-1919-42ff-99f0-60d5e2bb3f19" providerId="ADAL" clId="{37B90A0B-736B-4A0F-8B00-D9BEDF562EEC}" dt="2020-06-23T06:10:39.726" v="45" actId="2696"/>
        <pc:sldMkLst>
          <pc:docMk/>
          <pc:sldMk cId="4242121319" sldId="431"/>
        </pc:sldMkLst>
      </pc:sldChg>
      <pc:sldChg chg="delSp modSp add mod">
        <pc:chgData name="이희진" userId="a6c78be3-1919-42ff-99f0-60d5e2bb3f19" providerId="ADAL" clId="{37B90A0B-736B-4A0F-8B00-D9BEDF562EEC}" dt="2020-06-23T06:15:35.093" v="88" actId="478"/>
        <pc:sldMkLst>
          <pc:docMk/>
          <pc:sldMk cId="205876969" sldId="432"/>
        </pc:sldMkLst>
        <pc:spChg chg="mod">
          <ac:chgData name="이희진" userId="a6c78be3-1919-42ff-99f0-60d5e2bb3f19" providerId="ADAL" clId="{37B90A0B-736B-4A0F-8B00-D9BEDF562EEC}" dt="2020-06-23T06:11:11.223" v="50" actId="20577"/>
          <ac:spMkLst>
            <pc:docMk/>
            <pc:sldMk cId="205876969" sldId="432"/>
            <ac:spMk id="2" creationId="{00000000-0000-0000-0000-000000000000}"/>
          </ac:spMkLst>
        </pc:spChg>
        <pc:spChg chg="del">
          <ac:chgData name="이희진" userId="a6c78be3-1919-42ff-99f0-60d5e2bb3f19" providerId="ADAL" clId="{37B90A0B-736B-4A0F-8B00-D9BEDF562EEC}" dt="2020-06-23T06:15:35.093" v="88" actId="478"/>
          <ac:spMkLst>
            <pc:docMk/>
            <pc:sldMk cId="205876969" sldId="432"/>
            <ac:spMk id="7" creationId="{00000000-0000-0000-0000-000000000000}"/>
          </ac:spMkLst>
        </pc:spChg>
      </pc:sldChg>
      <pc:sldChg chg="del">
        <pc:chgData name="이희진" userId="a6c78be3-1919-42ff-99f0-60d5e2bb3f19" providerId="ADAL" clId="{37B90A0B-736B-4A0F-8B00-D9BEDF562EEC}" dt="2020-06-23T06:10:39.726" v="45" actId="2696"/>
        <pc:sldMkLst>
          <pc:docMk/>
          <pc:sldMk cId="3707496340" sldId="432"/>
        </pc:sldMkLst>
      </pc:sldChg>
      <pc:sldChg chg="del">
        <pc:chgData name="이희진" userId="a6c78be3-1919-42ff-99f0-60d5e2bb3f19" providerId="ADAL" clId="{37B90A0B-736B-4A0F-8B00-D9BEDF562EEC}" dt="2020-06-23T06:10:39.726" v="45" actId="2696"/>
        <pc:sldMkLst>
          <pc:docMk/>
          <pc:sldMk cId="581429317" sldId="433"/>
        </pc:sldMkLst>
      </pc:sldChg>
      <pc:sldChg chg="delSp modSp add mod">
        <pc:chgData name="이희진" userId="a6c78be3-1919-42ff-99f0-60d5e2bb3f19" providerId="ADAL" clId="{37B90A0B-736B-4A0F-8B00-D9BEDF562EEC}" dt="2020-06-23T06:15:36.108" v="89" actId="478"/>
        <pc:sldMkLst>
          <pc:docMk/>
          <pc:sldMk cId="888277294" sldId="433"/>
        </pc:sldMkLst>
        <pc:spChg chg="mod">
          <ac:chgData name="이희진" userId="a6c78be3-1919-42ff-99f0-60d5e2bb3f19" providerId="ADAL" clId="{37B90A0B-736B-4A0F-8B00-D9BEDF562EEC}" dt="2020-06-23T06:11:12.511" v="51" actId="20577"/>
          <ac:spMkLst>
            <pc:docMk/>
            <pc:sldMk cId="888277294" sldId="433"/>
            <ac:spMk id="2" creationId="{00000000-0000-0000-0000-000000000000}"/>
          </ac:spMkLst>
        </pc:spChg>
        <pc:spChg chg="del">
          <ac:chgData name="이희진" userId="a6c78be3-1919-42ff-99f0-60d5e2bb3f19" providerId="ADAL" clId="{37B90A0B-736B-4A0F-8B00-D9BEDF562EEC}" dt="2020-06-23T06:15:36.108" v="89" actId="478"/>
          <ac:spMkLst>
            <pc:docMk/>
            <pc:sldMk cId="888277294" sldId="433"/>
            <ac:spMk id="7" creationId="{00000000-0000-0000-0000-000000000000}"/>
          </ac:spMkLst>
        </pc:spChg>
      </pc:sldChg>
      <pc:sldChg chg="delSp modSp add mod">
        <pc:chgData name="이희진" userId="a6c78be3-1919-42ff-99f0-60d5e2bb3f19" providerId="ADAL" clId="{37B90A0B-736B-4A0F-8B00-D9BEDF562EEC}" dt="2020-06-23T06:15:38.185" v="91" actId="478"/>
        <pc:sldMkLst>
          <pc:docMk/>
          <pc:sldMk cId="1061930225" sldId="434"/>
        </pc:sldMkLst>
        <pc:spChg chg="mod">
          <ac:chgData name="이희진" userId="a6c78be3-1919-42ff-99f0-60d5e2bb3f19" providerId="ADAL" clId="{37B90A0B-736B-4A0F-8B00-D9BEDF562EEC}" dt="2020-06-23T06:11:14.286" v="52" actId="20577"/>
          <ac:spMkLst>
            <pc:docMk/>
            <pc:sldMk cId="1061930225" sldId="434"/>
            <ac:spMk id="2" creationId="{00000000-0000-0000-0000-000000000000}"/>
          </ac:spMkLst>
        </pc:spChg>
        <pc:spChg chg="del mod">
          <ac:chgData name="이희진" userId="a6c78be3-1919-42ff-99f0-60d5e2bb3f19" providerId="ADAL" clId="{37B90A0B-736B-4A0F-8B00-D9BEDF562EEC}" dt="2020-06-23T06:15:38.185" v="91" actId="478"/>
          <ac:spMkLst>
            <pc:docMk/>
            <pc:sldMk cId="1061930225" sldId="434"/>
            <ac:spMk id="7" creationId="{00000000-0000-0000-0000-000000000000}"/>
          </ac:spMkLst>
        </pc:spChg>
      </pc:sldChg>
      <pc:sldChg chg="del">
        <pc:chgData name="이희진" userId="a6c78be3-1919-42ff-99f0-60d5e2bb3f19" providerId="ADAL" clId="{37B90A0B-736B-4A0F-8B00-D9BEDF562EEC}" dt="2020-06-23T06:10:39.726" v="45" actId="2696"/>
        <pc:sldMkLst>
          <pc:docMk/>
          <pc:sldMk cId="3518191898" sldId="434"/>
        </pc:sldMkLst>
      </pc:sldChg>
      <pc:sldChg chg="delSp mod">
        <pc:chgData name="이희진" userId="a6c78be3-1919-42ff-99f0-60d5e2bb3f19" providerId="ADAL" clId="{37B90A0B-736B-4A0F-8B00-D9BEDF562EEC}" dt="2020-06-23T06:14:54.932" v="59" actId="478"/>
        <pc:sldMkLst>
          <pc:docMk/>
          <pc:sldMk cId="3467122378" sldId="435"/>
        </pc:sldMkLst>
        <pc:spChg chg="del">
          <ac:chgData name="이희진" userId="a6c78be3-1919-42ff-99f0-60d5e2bb3f19" providerId="ADAL" clId="{37B90A0B-736B-4A0F-8B00-D9BEDF562EEC}" dt="2020-06-23T06:14:54.932" v="59" actId="478"/>
          <ac:spMkLst>
            <pc:docMk/>
            <pc:sldMk cId="3467122378" sldId="435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4:55.963" v="60" actId="478"/>
        <pc:sldMkLst>
          <pc:docMk/>
          <pc:sldMk cId="3821435349" sldId="436"/>
        </pc:sldMkLst>
        <pc:spChg chg="del">
          <ac:chgData name="이희진" userId="a6c78be3-1919-42ff-99f0-60d5e2bb3f19" providerId="ADAL" clId="{37B90A0B-736B-4A0F-8B00-D9BEDF562EEC}" dt="2020-06-23T06:14:55.963" v="60" actId="478"/>
          <ac:spMkLst>
            <pc:docMk/>
            <pc:sldMk cId="3821435349" sldId="436"/>
            <ac:spMk id="10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4:57.187" v="61" actId="478"/>
        <pc:sldMkLst>
          <pc:docMk/>
          <pc:sldMk cId="3423936030" sldId="438"/>
        </pc:sldMkLst>
        <pc:spChg chg="del">
          <ac:chgData name="이희진" userId="a6c78be3-1919-42ff-99f0-60d5e2bb3f19" providerId="ADAL" clId="{37B90A0B-736B-4A0F-8B00-D9BEDF562EEC}" dt="2020-06-23T06:14:57.187" v="61" actId="478"/>
          <ac:spMkLst>
            <pc:docMk/>
            <pc:sldMk cId="3423936030" sldId="438"/>
            <ac:spMk id="13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4:58.284" v="62" actId="478"/>
        <pc:sldMkLst>
          <pc:docMk/>
          <pc:sldMk cId="2449890854" sldId="439"/>
        </pc:sldMkLst>
        <pc:spChg chg="del">
          <ac:chgData name="이희진" userId="a6c78be3-1919-42ff-99f0-60d5e2bb3f19" providerId="ADAL" clId="{37B90A0B-736B-4A0F-8B00-D9BEDF562EEC}" dt="2020-06-23T06:14:58.284" v="62" actId="478"/>
          <ac:spMkLst>
            <pc:docMk/>
            <pc:sldMk cId="2449890854" sldId="439"/>
            <ac:spMk id="8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01.419" v="64" actId="478"/>
        <pc:sldMkLst>
          <pc:docMk/>
          <pc:sldMk cId="345546655" sldId="440"/>
        </pc:sldMkLst>
        <pc:spChg chg="del">
          <ac:chgData name="이희진" userId="a6c78be3-1919-42ff-99f0-60d5e2bb3f19" providerId="ADAL" clId="{37B90A0B-736B-4A0F-8B00-D9BEDF562EEC}" dt="2020-06-23T06:15:01.419" v="64" actId="478"/>
          <ac:spMkLst>
            <pc:docMk/>
            <pc:sldMk cId="345546655" sldId="440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02.539" v="65" actId="478"/>
        <pc:sldMkLst>
          <pc:docMk/>
          <pc:sldMk cId="59976606" sldId="441"/>
        </pc:sldMkLst>
        <pc:spChg chg="del">
          <ac:chgData name="이희진" userId="a6c78be3-1919-42ff-99f0-60d5e2bb3f19" providerId="ADAL" clId="{37B90A0B-736B-4A0F-8B00-D9BEDF562EEC}" dt="2020-06-23T06:15:02.539" v="65" actId="478"/>
          <ac:spMkLst>
            <pc:docMk/>
            <pc:sldMk cId="59976606" sldId="441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03.603" v="66" actId="478"/>
        <pc:sldMkLst>
          <pc:docMk/>
          <pc:sldMk cId="4189247528" sldId="442"/>
        </pc:sldMkLst>
        <pc:spChg chg="del">
          <ac:chgData name="이희진" userId="a6c78be3-1919-42ff-99f0-60d5e2bb3f19" providerId="ADAL" clId="{37B90A0B-736B-4A0F-8B00-D9BEDF562EEC}" dt="2020-06-23T06:15:03.603" v="66" actId="478"/>
          <ac:spMkLst>
            <pc:docMk/>
            <pc:sldMk cId="4189247528" sldId="442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07.363" v="68" actId="478"/>
        <pc:sldMkLst>
          <pc:docMk/>
          <pc:sldMk cId="714351110" sldId="443"/>
        </pc:sldMkLst>
        <pc:spChg chg="del">
          <ac:chgData name="이희진" userId="a6c78be3-1919-42ff-99f0-60d5e2bb3f19" providerId="ADAL" clId="{37B90A0B-736B-4A0F-8B00-D9BEDF562EEC}" dt="2020-06-23T06:15:07.363" v="68" actId="478"/>
          <ac:spMkLst>
            <pc:docMk/>
            <pc:sldMk cId="714351110" sldId="443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08.584" v="69" actId="478"/>
        <pc:sldMkLst>
          <pc:docMk/>
          <pc:sldMk cId="48471482" sldId="444"/>
        </pc:sldMkLst>
        <pc:spChg chg="del">
          <ac:chgData name="이희진" userId="a6c78be3-1919-42ff-99f0-60d5e2bb3f19" providerId="ADAL" clId="{37B90A0B-736B-4A0F-8B00-D9BEDF562EEC}" dt="2020-06-23T06:15:08.584" v="69" actId="478"/>
          <ac:spMkLst>
            <pc:docMk/>
            <pc:sldMk cId="48471482" sldId="444"/>
            <ac:spMk id="6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09.722" v="70" actId="478"/>
        <pc:sldMkLst>
          <pc:docMk/>
          <pc:sldMk cId="904208603" sldId="445"/>
        </pc:sldMkLst>
        <pc:spChg chg="del">
          <ac:chgData name="이희진" userId="a6c78be3-1919-42ff-99f0-60d5e2bb3f19" providerId="ADAL" clId="{37B90A0B-736B-4A0F-8B00-D9BEDF562EEC}" dt="2020-06-23T06:15:09.722" v="70" actId="478"/>
          <ac:spMkLst>
            <pc:docMk/>
            <pc:sldMk cId="904208603" sldId="445"/>
            <ac:spMk id="6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10.749" v="71" actId="478"/>
        <pc:sldMkLst>
          <pc:docMk/>
          <pc:sldMk cId="269829915" sldId="446"/>
        </pc:sldMkLst>
        <pc:spChg chg="del">
          <ac:chgData name="이희진" userId="a6c78be3-1919-42ff-99f0-60d5e2bb3f19" providerId="ADAL" clId="{37B90A0B-736B-4A0F-8B00-D9BEDF562EEC}" dt="2020-06-23T06:15:10.749" v="71" actId="478"/>
          <ac:spMkLst>
            <pc:docMk/>
            <pc:sldMk cId="269829915" sldId="446"/>
            <ac:spMk id="6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11.921" v="72" actId="478"/>
        <pc:sldMkLst>
          <pc:docMk/>
          <pc:sldMk cId="2247593053" sldId="447"/>
        </pc:sldMkLst>
        <pc:spChg chg="del">
          <ac:chgData name="이희진" userId="a6c78be3-1919-42ff-99f0-60d5e2bb3f19" providerId="ADAL" clId="{37B90A0B-736B-4A0F-8B00-D9BEDF562EEC}" dt="2020-06-23T06:15:11.921" v="72" actId="478"/>
          <ac:spMkLst>
            <pc:docMk/>
            <pc:sldMk cId="2247593053" sldId="447"/>
            <ac:spMk id="6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16.515" v="74" actId="478"/>
        <pc:sldMkLst>
          <pc:docMk/>
          <pc:sldMk cId="4194775743" sldId="450"/>
        </pc:sldMkLst>
        <pc:spChg chg="del">
          <ac:chgData name="이희진" userId="a6c78be3-1919-42ff-99f0-60d5e2bb3f19" providerId="ADAL" clId="{37B90A0B-736B-4A0F-8B00-D9BEDF562EEC}" dt="2020-06-23T06:15:16.515" v="74" actId="478"/>
          <ac:spMkLst>
            <pc:docMk/>
            <pc:sldMk cId="4194775743" sldId="450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17.728" v="75" actId="478"/>
        <pc:sldMkLst>
          <pc:docMk/>
          <pc:sldMk cId="1974528166" sldId="451"/>
        </pc:sldMkLst>
        <pc:spChg chg="del">
          <ac:chgData name="이희진" userId="a6c78be3-1919-42ff-99f0-60d5e2bb3f19" providerId="ADAL" clId="{37B90A0B-736B-4A0F-8B00-D9BEDF562EEC}" dt="2020-06-23T06:15:17.728" v="75" actId="478"/>
          <ac:spMkLst>
            <pc:docMk/>
            <pc:sldMk cId="1974528166" sldId="451"/>
            <ac:spMk id="8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18.867" v="76" actId="478"/>
        <pc:sldMkLst>
          <pc:docMk/>
          <pc:sldMk cId="2495207736" sldId="452"/>
        </pc:sldMkLst>
        <pc:spChg chg="del">
          <ac:chgData name="이희진" userId="a6c78be3-1919-42ff-99f0-60d5e2bb3f19" providerId="ADAL" clId="{37B90A0B-736B-4A0F-8B00-D9BEDF562EEC}" dt="2020-06-23T06:15:18.867" v="76" actId="478"/>
          <ac:spMkLst>
            <pc:docMk/>
            <pc:sldMk cId="2495207736" sldId="452"/>
            <ac:spMk id="8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19.945" v="77" actId="478"/>
        <pc:sldMkLst>
          <pc:docMk/>
          <pc:sldMk cId="587051921" sldId="453"/>
        </pc:sldMkLst>
        <pc:spChg chg="del">
          <ac:chgData name="이희진" userId="a6c78be3-1919-42ff-99f0-60d5e2bb3f19" providerId="ADAL" clId="{37B90A0B-736B-4A0F-8B00-D9BEDF562EEC}" dt="2020-06-23T06:15:19.945" v="77" actId="478"/>
          <ac:spMkLst>
            <pc:docMk/>
            <pc:sldMk cId="587051921" sldId="453"/>
            <ac:spMk id="8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21.107" v="78" actId="478"/>
        <pc:sldMkLst>
          <pc:docMk/>
          <pc:sldMk cId="3285444308" sldId="454"/>
        </pc:sldMkLst>
        <pc:spChg chg="del">
          <ac:chgData name="이희진" userId="a6c78be3-1919-42ff-99f0-60d5e2bb3f19" providerId="ADAL" clId="{37B90A0B-736B-4A0F-8B00-D9BEDF562EEC}" dt="2020-06-23T06:15:21.107" v="78" actId="478"/>
          <ac:spMkLst>
            <pc:docMk/>
            <pc:sldMk cId="3285444308" sldId="454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22.211" v="79" actId="478"/>
        <pc:sldMkLst>
          <pc:docMk/>
          <pc:sldMk cId="3210205142" sldId="455"/>
        </pc:sldMkLst>
        <pc:spChg chg="del">
          <ac:chgData name="이희진" userId="a6c78be3-1919-42ff-99f0-60d5e2bb3f19" providerId="ADAL" clId="{37B90A0B-736B-4A0F-8B00-D9BEDF562EEC}" dt="2020-06-23T06:15:22.211" v="79" actId="478"/>
          <ac:spMkLst>
            <pc:docMk/>
            <pc:sldMk cId="3210205142" sldId="455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23.346" v="80" actId="478"/>
        <pc:sldMkLst>
          <pc:docMk/>
          <pc:sldMk cId="2413223421" sldId="456"/>
        </pc:sldMkLst>
        <pc:spChg chg="del">
          <ac:chgData name="이희진" userId="a6c78be3-1919-42ff-99f0-60d5e2bb3f19" providerId="ADAL" clId="{37B90A0B-736B-4A0F-8B00-D9BEDF562EEC}" dt="2020-06-23T06:15:23.346" v="80" actId="478"/>
          <ac:spMkLst>
            <pc:docMk/>
            <pc:sldMk cId="2413223421" sldId="456"/>
            <ac:spMk id="6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24.492" v="81" actId="478"/>
        <pc:sldMkLst>
          <pc:docMk/>
          <pc:sldMk cId="3990560133" sldId="457"/>
        </pc:sldMkLst>
        <pc:spChg chg="del">
          <ac:chgData name="이희진" userId="a6c78be3-1919-42ff-99f0-60d5e2bb3f19" providerId="ADAL" clId="{37B90A0B-736B-4A0F-8B00-D9BEDF562EEC}" dt="2020-06-23T06:15:24.492" v="81" actId="478"/>
          <ac:spMkLst>
            <pc:docMk/>
            <pc:sldMk cId="3990560133" sldId="457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29.067" v="85" actId="478"/>
        <pc:sldMkLst>
          <pc:docMk/>
          <pc:sldMk cId="2828111804" sldId="458"/>
        </pc:sldMkLst>
        <pc:spChg chg="del">
          <ac:chgData name="이희진" userId="a6c78be3-1919-42ff-99f0-60d5e2bb3f19" providerId="ADAL" clId="{37B90A0B-736B-4A0F-8B00-D9BEDF562EEC}" dt="2020-06-23T06:15:29.067" v="85" actId="478"/>
          <ac:spMkLst>
            <pc:docMk/>
            <pc:sldMk cId="2828111804" sldId="458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4:49.501" v="55" actId="478"/>
        <pc:sldMkLst>
          <pc:docMk/>
          <pc:sldMk cId="2830820886" sldId="461"/>
        </pc:sldMkLst>
        <pc:spChg chg="del">
          <ac:chgData name="이희진" userId="a6c78be3-1919-42ff-99f0-60d5e2bb3f19" providerId="ADAL" clId="{37B90A0B-736B-4A0F-8B00-D9BEDF562EEC}" dt="2020-06-23T06:14:49.501" v="55" actId="478"/>
          <ac:spMkLst>
            <pc:docMk/>
            <pc:sldMk cId="2830820886" sldId="461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4:59.377" v="63" actId="478"/>
        <pc:sldMkLst>
          <pc:docMk/>
          <pc:sldMk cId="92702676" sldId="462"/>
        </pc:sldMkLst>
        <pc:spChg chg="del">
          <ac:chgData name="이희진" userId="a6c78be3-1919-42ff-99f0-60d5e2bb3f19" providerId="ADAL" clId="{37B90A0B-736B-4A0F-8B00-D9BEDF562EEC}" dt="2020-06-23T06:14:59.377" v="63" actId="478"/>
          <ac:spMkLst>
            <pc:docMk/>
            <pc:sldMk cId="92702676" sldId="462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05.651" v="67" actId="478"/>
        <pc:sldMkLst>
          <pc:docMk/>
          <pc:sldMk cId="1242896390" sldId="463"/>
        </pc:sldMkLst>
        <pc:spChg chg="del">
          <ac:chgData name="이희진" userId="a6c78be3-1919-42ff-99f0-60d5e2bb3f19" providerId="ADAL" clId="{37B90A0B-736B-4A0F-8B00-D9BEDF562EEC}" dt="2020-06-23T06:15:05.651" v="67" actId="478"/>
          <ac:spMkLst>
            <pc:docMk/>
            <pc:sldMk cId="1242896390" sldId="463"/>
            <ac:spMk id="6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13.344" v="73" actId="478"/>
        <pc:sldMkLst>
          <pc:docMk/>
          <pc:sldMk cId="2950037923" sldId="464"/>
        </pc:sldMkLst>
        <pc:spChg chg="del">
          <ac:chgData name="이희진" userId="a6c78be3-1919-42ff-99f0-60d5e2bb3f19" providerId="ADAL" clId="{37B90A0B-736B-4A0F-8B00-D9BEDF562EEC}" dt="2020-06-23T06:15:13.344" v="73" actId="478"/>
          <ac:spMkLst>
            <pc:docMk/>
            <pc:sldMk cId="2950037923" sldId="464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25.656" v="82" actId="478"/>
        <pc:sldMkLst>
          <pc:docMk/>
          <pc:sldMk cId="1320903287" sldId="465"/>
        </pc:sldMkLst>
        <pc:spChg chg="del">
          <ac:chgData name="이희진" userId="a6c78be3-1919-42ff-99f0-60d5e2bb3f19" providerId="ADAL" clId="{37B90A0B-736B-4A0F-8B00-D9BEDF562EEC}" dt="2020-06-23T06:15:25.656" v="82" actId="478"/>
          <ac:spMkLst>
            <pc:docMk/>
            <pc:sldMk cId="1320903287" sldId="465"/>
            <ac:spMk id="9" creationId="{00000000-0000-0000-0000-000000000000}"/>
          </ac:spMkLst>
        </pc:spChg>
      </pc:sldChg>
      <pc:sldChg chg="delSp mod">
        <pc:chgData name="이희진" userId="a6c78be3-1919-42ff-99f0-60d5e2bb3f19" providerId="ADAL" clId="{37B90A0B-736B-4A0F-8B00-D9BEDF562EEC}" dt="2020-06-23T06:15:27.849" v="84" actId="478"/>
        <pc:sldMkLst>
          <pc:docMk/>
          <pc:sldMk cId="3267791528" sldId="466"/>
        </pc:sldMkLst>
        <pc:spChg chg="del">
          <ac:chgData name="이희진" userId="a6c78be3-1919-42ff-99f0-60d5e2bb3f19" providerId="ADAL" clId="{37B90A0B-736B-4A0F-8B00-D9BEDF562EEC}" dt="2020-06-23T06:15:27.849" v="84" actId="478"/>
          <ac:spMkLst>
            <pc:docMk/>
            <pc:sldMk cId="3267791528" sldId="466"/>
            <ac:spMk id="8" creationId="{00000000-0000-0000-0000-000000000000}"/>
          </ac:spMkLst>
        </pc:spChg>
      </pc:sldChg>
      <pc:sldChg chg="modSp add mod">
        <pc:chgData name="이희진" userId="a6c78be3-1919-42ff-99f0-60d5e2bb3f19" providerId="ADAL" clId="{37B90A0B-736B-4A0F-8B00-D9BEDF562EEC}" dt="2020-06-25T07:40:12.667" v="165"/>
        <pc:sldMkLst>
          <pc:docMk/>
          <pc:sldMk cId="2658535967" sldId="467"/>
        </pc:sldMkLst>
        <pc:spChg chg="mod">
          <ac:chgData name="이희진" userId="a6c78be3-1919-42ff-99f0-60d5e2bb3f19" providerId="ADAL" clId="{37B90A0B-736B-4A0F-8B00-D9BEDF562EEC}" dt="2020-06-25T07:40:12.667" v="165"/>
          <ac:spMkLst>
            <pc:docMk/>
            <pc:sldMk cId="2658535967" sldId="467"/>
            <ac:spMk id="5" creationId="{00000000-0000-0000-0000-000000000000}"/>
          </ac:spMkLst>
        </pc:spChg>
      </pc:sldChg>
    </pc:docChg>
  </pc:docChgLst>
  <pc:docChgLst>
    <pc:chgData name="윤승원" userId="S::2160340100@student.kopo.ac.kr::ff0a3d36-842a-4bee-a92d-cdb3b0e99a44" providerId="AD" clId="Web-{FD3AB99F-20D7-B000-BBD0-E74596FF3448}"/>
    <pc:docChg chg="modSld">
      <pc:chgData name="윤승원" userId="S::2160340100@student.kopo.ac.kr::ff0a3d36-842a-4bee-a92d-cdb3b0e99a44" providerId="AD" clId="Web-{FD3AB99F-20D7-B000-BBD0-E74596FF3448}" dt="2021-03-30T05:03:54.258" v="25" actId="20577"/>
      <pc:docMkLst>
        <pc:docMk/>
      </pc:docMkLst>
      <pc:sldChg chg="modSp">
        <pc:chgData name="윤승원" userId="S::2160340100@student.kopo.ac.kr::ff0a3d36-842a-4bee-a92d-cdb3b0e99a44" providerId="AD" clId="Web-{FD3AB99F-20D7-B000-BBD0-E74596FF3448}" dt="2021-03-30T05:03:54.258" v="25" actId="20577"/>
        <pc:sldMkLst>
          <pc:docMk/>
          <pc:sldMk cId="269829915" sldId="446"/>
        </pc:sldMkLst>
        <pc:spChg chg="mod">
          <ac:chgData name="윤승원" userId="S::2160340100@student.kopo.ac.kr::ff0a3d36-842a-4bee-a92d-cdb3b0e99a44" providerId="AD" clId="Web-{FD3AB99F-20D7-B000-BBD0-E74596FF3448}" dt="2021-03-30T05:03:54.258" v="25" actId="20577"/>
          <ac:spMkLst>
            <pc:docMk/>
            <pc:sldMk cId="269829915" sldId="446"/>
            <ac:spMk id="5" creationId="{00000000-0000-0000-0000-000000000000}"/>
          </ac:spMkLst>
        </pc:spChg>
      </pc:sldChg>
    </pc:docChg>
  </pc:docChgLst>
  <pc:docChgLst>
    <pc:chgData name="윤정환" userId="S::2160340101@student.kopo.ac.kr::4f3503ed-5fb2-4cd0-9981-3c7afe59c905" providerId="AD" clId="Web-{A7887614-3A98-874C-BF44-CA5A5ED83B6F}"/>
    <pc:docChg chg="modSld">
      <pc:chgData name="윤정환" userId="S::2160340101@student.kopo.ac.kr::4f3503ed-5fb2-4cd0-9981-3c7afe59c905" providerId="AD" clId="Web-{A7887614-3A98-874C-BF44-CA5A5ED83B6F}" dt="2021-03-30T04:24:45.483" v="1" actId="1076"/>
      <pc:docMkLst>
        <pc:docMk/>
      </pc:docMkLst>
      <pc:sldChg chg="modSp">
        <pc:chgData name="윤정환" userId="S::2160340101@student.kopo.ac.kr::4f3503ed-5fb2-4cd0-9981-3c7afe59c905" providerId="AD" clId="Web-{A7887614-3A98-874C-BF44-CA5A5ED83B6F}" dt="2021-03-30T04:24:45.483" v="1" actId="1076"/>
        <pc:sldMkLst>
          <pc:docMk/>
          <pc:sldMk cId="3621338272" sldId="397"/>
        </pc:sldMkLst>
        <pc:spChg chg="mod">
          <ac:chgData name="윤정환" userId="S::2160340101@student.kopo.ac.kr::4f3503ed-5fb2-4cd0-9981-3c7afe59c905" providerId="AD" clId="Web-{A7887614-3A98-874C-BF44-CA5A5ED83B6F}" dt="2021-03-30T04:24:45.483" v="1" actId="1076"/>
          <ac:spMkLst>
            <pc:docMk/>
            <pc:sldMk cId="3621338272" sldId="39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35" y="-1234393"/>
            <a:ext cx="3429000" cy="82105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54" y="-441430"/>
            <a:ext cx="3429000" cy="82105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0" y="-725703"/>
            <a:ext cx="3429000" cy="821055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/52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/52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/>
              <a:t>02</a:t>
            </a:r>
            <a:endParaRPr lang="ko-KR" altLang="en-US" sz="4000" b="1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/>
              <a:t>리눅스 기본 사용법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1] </a:t>
            </a:r>
            <a:r>
              <a:rPr lang="ko-KR" altLang="en-US"/>
              <a:t>다중 사용자 환경에서 시스템 종료하기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/>
              <a:t>   2-4 [3</a:t>
            </a:r>
            <a:r>
              <a:rPr lang="ko-KR" altLang="en-US" sz="1600"/>
              <a:t>번 가상 콘솔</a:t>
            </a:r>
            <a:r>
              <a:rPr lang="en-US" altLang="ko-KR" sz="1600"/>
              <a:t>: </a:t>
            </a:r>
            <a:r>
              <a:rPr lang="ko-KR" altLang="en-US" sz="1600"/>
              <a:t>우분투 사용자</a:t>
            </a:r>
            <a:r>
              <a:rPr lang="en-US" altLang="ko-KR" sz="1600"/>
              <a:t>] </a:t>
            </a:r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다시 </a:t>
            </a:r>
            <a:r>
              <a:rPr lang="en-US" altLang="ko-KR" sz="1600"/>
              <a:t>Ctrl + Alt + F3 </a:t>
            </a:r>
            <a:r>
              <a:rPr lang="ko-KR" altLang="en-US" sz="1600"/>
              <a:t>을 누르면 </a:t>
            </a:r>
            <a:r>
              <a:rPr lang="en-US" altLang="ko-KR" sz="1600"/>
              <a:t>root </a:t>
            </a:r>
            <a:r>
              <a:rPr lang="ko-KR" altLang="en-US" sz="1600"/>
              <a:t>사용자에게 </a:t>
            </a:r>
            <a:r>
              <a:rPr lang="en-US" altLang="ko-KR" sz="1600"/>
              <a:t>5</a:t>
            </a:r>
            <a:r>
              <a:rPr lang="ko-KR" altLang="en-US" sz="1600"/>
              <a:t>분 후 종료된다는 메시지가 올 것</a:t>
            </a:r>
            <a:endParaRPr lang="en-US" altLang="ko-KR" sz="1600"/>
          </a:p>
          <a:p>
            <a:pPr marL="93662" indent="0">
              <a:buNone/>
            </a:pPr>
            <a:r>
              <a:rPr lang="ko-KR" altLang="en-US" sz="1600"/>
              <a:t>        </a:t>
            </a:r>
            <a:r>
              <a:rPr lang="en-US" altLang="ko-KR" sz="1600"/>
              <a:t>Enter</a:t>
            </a:r>
            <a:r>
              <a:rPr lang="ko-KR" altLang="en-US" sz="1600"/>
              <a:t>를 누르면 우분투 사용자는 현재 실행 중인 작업을 </a:t>
            </a:r>
            <a:r>
              <a:rPr lang="en-US" altLang="ko-KR" sz="1600"/>
              <a:t>5</a:t>
            </a:r>
            <a:r>
              <a:rPr lang="ko-KR" altLang="en-US" sz="1600"/>
              <a:t>분 동안 마무리할 수 있음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이 경고 메시지는 매분 나타나며</a:t>
            </a:r>
            <a:r>
              <a:rPr lang="en-US" altLang="ko-KR" sz="1600"/>
              <a:t>,</a:t>
            </a:r>
            <a:r>
              <a:rPr lang="ko-KR" altLang="en-US" sz="1600"/>
              <a:t> 프롬프트를 보려면 </a:t>
            </a:r>
            <a:r>
              <a:rPr lang="en-US" altLang="ko-KR" sz="1600"/>
              <a:t>Enter </a:t>
            </a:r>
            <a:r>
              <a:rPr lang="ko-KR" altLang="en-US" sz="1600"/>
              <a:t>눌러야 함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93662" indent="0">
              <a:buNone/>
            </a:pPr>
            <a:r>
              <a:rPr lang="en-US" altLang="ko-KR" sz="1600"/>
              <a:t>   2-5 [2</a:t>
            </a:r>
            <a:r>
              <a:rPr lang="ko-KR" altLang="en-US" sz="1600"/>
              <a:t>번 가상 콘솔</a:t>
            </a:r>
            <a:r>
              <a:rPr lang="en-US" altLang="ko-KR" sz="1600"/>
              <a:t>: root </a:t>
            </a:r>
            <a:r>
              <a:rPr lang="ko-KR" altLang="en-US" sz="1600"/>
              <a:t>사용자</a:t>
            </a:r>
            <a:r>
              <a:rPr lang="en-US" altLang="ko-KR" sz="1600"/>
              <a:t>]</a:t>
            </a:r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다시 </a:t>
            </a:r>
            <a:r>
              <a:rPr lang="en-US" altLang="ko-KR" sz="1600"/>
              <a:t>Ctrl + Alt + F2 </a:t>
            </a:r>
            <a:r>
              <a:rPr lang="ko-KR" altLang="en-US" sz="1600"/>
              <a:t>누름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5</a:t>
            </a:r>
            <a:r>
              <a:rPr lang="ko-KR" altLang="en-US" sz="1600"/>
              <a:t>분이 경과하기 전 </a:t>
            </a:r>
            <a:r>
              <a:rPr lang="en-US" altLang="ko-KR" sz="1600" b="1">
                <a:solidFill>
                  <a:srgbClr val="FF0000"/>
                </a:solidFill>
              </a:rPr>
              <a:t>shutdown -c </a:t>
            </a:r>
            <a:r>
              <a:rPr lang="ko-KR" altLang="en-US" sz="1600"/>
              <a:t>명령을 입력하면 예약된 시스템 종료 명령 취소 가능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1" y="2168860"/>
            <a:ext cx="7619048" cy="13333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1" y="5094185"/>
            <a:ext cx="7619048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1] </a:t>
            </a:r>
            <a:r>
              <a:rPr lang="ko-KR" altLang="en-US"/>
              <a:t>다중 사용자 환경에서 시스템 종료하기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/>
              <a:t>   2-6 [3</a:t>
            </a:r>
            <a:r>
              <a:rPr lang="ko-KR" altLang="en-US" sz="1600"/>
              <a:t>번 가상 콘솔</a:t>
            </a:r>
            <a:r>
              <a:rPr lang="en-US" altLang="ko-KR" sz="1600"/>
              <a:t>: </a:t>
            </a:r>
            <a:r>
              <a:rPr lang="ko-KR" altLang="en-US" sz="1600"/>
              <a:t>우분투 사용자</a:t>
            </a:r>
            <a:r>
              <a:rPr lang="en-US" altLang="ko-KR" sz="1600"/>
              <a:t>] </a:t>
            </a:r>
          </a:p>
          <a:p>
            <a:pPr marL="93662" indent="0">
              <a:buNone/>
            </a:pPr>
            <a:r>
              <a:rPr lang="en-US" altLang="ko-KR" sz="1600"/>
              <a:t>        Ctrl + Alt + F3 </a:t>
            </a:r>
            <a:r>
              <a:rPr lang="ko-KR" altLang="en-US" sz="1600"/>
              <a:t>을 눌러 </a:t>
            </a:r>
            <a:r>
              <a:rPr lang="en-US" altLang="ko-KR" sz="1600"/>
              <a:t>3</a:t>
            </a:r>
            <a:r>
              <a:rPr lang="ko-KR" altLang="en-US" sz="1600"/>
              <a:t>번 가상 콘솔을 확인하면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 b="1">
                <a:solidFill>
                  <a:srgbClr val="FF0000"/>
                </a:solidFill>
              </a:rPr>
              <a:t>shut down </a:t>
            </a:r>
            <a:r>
              <a:rPr lang="ko-KR" altLang="en-US" sz="1600"/>
              <a:t>명령 실행 취소 확인 가능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6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570589"/>
            <a:ext cx="7619048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8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1] </a:t>
            </a:r>
            <a:r>
              <a:rPr lang="ko-KR" altLang="en-US"/>
              <a:t>다중 사용자 환경에서 시스템 종료하기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3. </a:t>
            </a:r>
            <a:r>
              <a:rPr lang="en-US" altLang="ko-KR" sz="1600" b="1">
                <a:solidFill>
                  <a:srgbClr val="FF0000"/>
                </a:solidFill>
              </a:rPr>
              <a:t>shutdown -k </a:t>
            </a:r>
            <a:r>
              <a:rPr lang="ko-KR" altLang="en-US" sz="1600"/>
              <a:t>명령 실행하기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3-1 [2</a:t>
            </a:r>
            <a:r>
              <a:rPr lang="ko-KR" altLang="en-US" sz="1600"/>
              <a:t>번 가상 콘솔</a:t>
            </a:r>
            <a:r>
              <a:rPr lang="en-US" altLang="ko-KR" sz="1600"/>
              <a:t>: root </a:t>
            </a:r>
            <a:r>
              <a:rPr lang="ko-KR" altLang="en-US" sz="1600"/>
              <a:t>사용자</a:t>
            </a:r>
            <a:r>
              <a:rPr lang="en-US" altLang="ko-KR" sz="1600"/>
              <a:t>] </a:t>
            </a:r>
          </a:p>
          <a:p>
            <a:pPr marL="93662" indent="0">
              <a:buNone/>
            </a:pPr>
            <a:r>
              <a:rPr lang="en-US" altLang="ko-KR" sz="1600"/>
              <a:t>        Ctrl + Alt + F2 </a:t>
            </a:r>
            <a:r>
              <a:rPr lang="ko-KR" altLang="en-US" sz="1600"/>
              <a:t>누르고 </a:t>
            </a:r>
            <a:r>
              <a:rPr lang="en-US" altLang="ko-KR" sz="1600" b="1">
                <a:solidFill>
                  <a:srgbClr val="FF0000"/>
                </a:solidFill>
              </a:rPr>
              <a:t>shutdown -k +10 </a:t>
            </a:r>
            <a:r>
              <a:rPr lang="ko-KR" altLang="en-US" sz="1600"/>
              <a:t>명령 입력</a:t>
            </a:r>
            <a:r>
              <a:rPr lang="en-US" altLang="ko-KR" sz="1600"/>
              <a:t>,</a:t>
            </a:r>
          </a:p>
          <a:p>
            <a:pPr marL="93662" indent="0">
              <a:buNone/>
            </a:pPr>
            <a:r>
              <a:rPr lang="en-US" altLang="ko-KR" sz="1600"/>
              <a:t>        10</a:t>
            </a:r>
            <a:r>
              <a:rPr lang="ko-KR" altLang="en-US" sz="1600"/>
              <a:t>분 후 시스템이 종료된다는 메시지가 나타나지만</a:t>
            </a:r>
            <a:r>
              <a:rPr lang="en-US" altLang="ko-KR" sz="1600"/>
              <a:t>,</a:t>
            </a:r>
            <a:r>
              <a:rPr lang="ko-KR" altLang="en-US" sz="1600"/>
              <a:t> 실제로는 종료되지 않음</a:t>
            </a:r>
            <a:r>
              <a:rPr lang="en-US" altLang="ko-KR" sz="1600"/>
              <a:t>.</a:t>
            </a:r>
            <a:br>
              <a:rPr lang="en-US" altLang="ko-KR" sz="1600"/>
            </a:br>
            <a:r>
              <a:rPr lang="en-US" altLang="ko-KR" sz="1600"/>
              <a:t>        </a:t>
            </a:r>
            <a:r>
              <a:rPr lang="ko-KR" altLang="en-US" sz="1600"/>
              <a:t>그냥 다른 </a:t>
            </a:r>
            <a:r>
              <a:rPr lang="ko-KR" altLang="en-US" sz="1600" err="1"/>
              <a:t>사람들에가</a:t>
            </a:r>
            <a:r>
              <a:rPr lang="ko-KR" altLang="en-US" sz="1600"/>
              <a:t> 종료된다는 메시지만 보임</a:t>
            </a:r>
            <a:r>
              <a:rPr lang="en-US" altLang="ko-KR" sz="1600"/>
              <a:t>   </a:t>
            </a:r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3-2 [3</a:t>
            </a:r>
            <a:r>
              <a:rPr lang="ko-KR" altLang="en-US" sz="1600"/>
              <a:t>번 가상 콘솔</a:t>
            </a:r>
            <a:r>
              <a:rPr lang="en-US" altLang="ko-KR" sz="1600"/>
              <a:t>: </a:t>
            </a:r>
            <a:r>
              <a:rPr lang="ko-KR" altLang="en-US" sz="1600"/>
              <a:t>우분투 사용자</a:t>
            </a:r>
            <a:r>
              <a:rPr lang="en-US" altLang="ko-KR" sz="1600"/>
              <a:t>] </a:t>
            </a:r>
          </a:p>
          <a:p>
            <a:pPr marL="93662" indent="0">
              <a:buNone/>
            </a:pPr>
            <a:r>
              <a:rPr lang="en-US" altLang="ko-KR" sz="1600"/>
              <a:t>        Ctrl + Alt + F3 </a:t>
            </a:r>
            <a:r>
              <a:rPr lang="ko-KR" altLang="en-US" sz="1600"/>
              <a:t>눌러 </a:t>
            </a:r>
            <a:r>
              <a:rPr lang="en-US" altLang="ko-KR" sz="1600"/>
              <a:t>3</a:t>
            </a:r>
            <a:r>
              <a:rPr lang="ko-KR" altLang="en-US" sz="1600"/>
              <a:t>번 가상 콘솔 확인</a:t>
            </a:r>
            <a:r>
              <a:rPr lang="en-US" altLang="ko-KR" sz="1600"/>
              <a:t>,</a:t>
            </a:r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우분투 사용자에게도 시스템이 종료된다는 메시지가 나타남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Enter </a:t>
            </a:r>
            <a:r>
              <a:rPr lang="ko-KR" altLang="en-US" sz="1600"/>
              <a:t>누르면 프롬프트가 나오고 현재 작업을 마무리할 수 있음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39" y="2483895"/>
            <a:ext cx="7619048" cy="7523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58" y="4928638"/>
            <a:ext cx="7619048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3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1] </a:t>
            </a:r>
            <a:r>
              <a:rPr lang="ko-KR" altLang="en-US"/>
              <a:t>다중 사용자 환경에서 시스템 종료하기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3-3 </a:t>
            </a:r>
            <a:r>
              <a:rPr lang="en-US" altLang="ko-KR" sz="1600" b="1">
                <a:solidFill>
                  <a:srgbClr val="FF0000"/>
                </a:solidFill>
              </a:rPr>
              <a:t>shutdown -k +10 </a:t>
            </a:r>
            <a:r>
              <a:rPr lang="ko-KR" altLang="en-US" sz="1600"/>
              <a:t>은 시간이 지나도 종료 되지 않음</a:t>
            </a:r>
            <a:endParaRPr lang="en-US" altLang="ko-KR" sz="1600"/>
          </a:p>
          <a:p>
            <a:pPr marL="93662" indent="0">
              <a:buNone/>
            </a:pPr>
            <a:r>
              <a:rPr lang="ko-KR" altLang="en-US" sz="1600"/>
              <a:t>다만 </a:t>
            </a:r>
            <a:r>
              <a:rPr lang="en-US" altLang="ko-KR" sz="1600"/>
              <a:t>10</a:t>
            </a:r>
            <a:r>
              <a:rPr lang="ko-KR" altLang="en-US" sz="1600" err="1"/>
              <a:t>분동안</a:t>
            </a:r>
            <a:r>
              <a:rPr lang="ko-KR" altLang="en-US" sz="1600"/>
              <a:t> </a:t>
            </a:r>
            <a:r>
              <a:rPr lang="en-US" altLang="ko-KR" sz="1600"/>
              <a:t>1</a:t>
            </a:r>
            <a:r>
              <a:rPr lang="ko-KR" altLang="en-US" sz="1600"/>
              <a:t>분에 한번씩 곧 시스템이 종료될 것이다</a:t>
            </a:r>
            <a:r>
              <a:rPr lang="en-US" altLang="ko-KR" sz="1600"/>
              <a:t> </a:t>
            </a:r>
            <a:r>
              <a:rPr lang="ko-KR" altLang="en-US" sz="1600"/>
              <a:t>하는 경고 메시지를 줌</a:t>
            </a:r>
            <a:endParaRPr lang="en-US" altLang="ko-KR" sz="1600"/>
          </a:p>
          <a:p>
            <a:pPr marL="93662" indent="0">
              <a:buNone/>
            </a:pPr>
            <a:r>
              <a:rPr lang="ko-KR" altLang="en-US" sz="1600"/>
              <a:t>주어진 시간이 지나면 더 이상 경고 메시지를 주지 않음</a:t>
            </a:r>
            <a:r>
              <a:rPr lang="en-US" altLang="ko-KR" sz="1600"/>
              <a:t>.</a:t>
            </a:r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3-4 ctrl-alt-F3</a:t>
            </a:r>
            <a:r>
              <a:rPr lang="ko-KR" altLang="en-US" sz="1600"/>
              <a:t>에서 </a:t>
            </a:r>
            <a:r>
              <a:rPr lang="en-US" altLang="ko-KR" sz="1600"/>
              <a:t>exit, logout</a:t>
            </a:r>
            <a:r>
              <a:rPr lang="ko-KR" altLang="en-US" sz="1600"/>
              <a:t>을 하고 종료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9075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2-1 </a:t>
            </a:r>
            <a:r>
              <a:rPr lang="ko-KR" altLang="en-US"/>
              <a:t>자동 완성과 </a:t>
            </a:r>
            <a:r>
              <a:rPr lang="ko-KR" altLang="en-US" err="1"/>
              <a:t>도스키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자동 완성</a:t>
            </a:r>
            <a:endParaRPr lang="en-US" altLang="ko-KR"/>
          </a:p>
          <a:p>
            <a:pPr lvl="1"/>
            <a:r>
              <a:rPr lang="ko-KR" altLang="en-US" sz="1600"/>
              <a:t>파일 이름의 일부만 입력하고 </a:t>
            </a:r>
            <a:r>
              <a:rPr lang="en-US" altLang="ko-KR" sz="1600"/>
              <a:t>Tab</a:t>
            </a:r>
            <a:r>
              <a:rPr lang="ko-KR" altLang="en-US" sz="1600"/>
              <a:t>을 눌러 나머지 파일 또는 디렉터리</a:t>
            </a:r>
            <a:r>
              <a:rPr lang="en-US" altLang="ko-KR" sz="1600"/>
              <a:t>(</a:t>
            </a:r>
            <a:r>
              <a:rPr lang="ko-KR" altLang="en-US" sz="1600"/>
              <a:t>폴더</a:t>
            </a:r>
            <a:r>
              <a:rPr lang="en-US" altLang="ko-KR" sz="1600"/>
              <a:t>)</a:t>
            </a:r>
            <a:r>
              <a:rPr lang="ko-KR" altLang="en-US" sz="1600"/>
              <a:t>의 이름을 자동으로 완성하는 기능</a:t>
            </a:r>
            <a:endParaRPr lang="en-US" altLang="ko-KR" sz="1600"/>
          </a:p>
          <a:p>
            <a:pPr lvl="1"/>
            <a:r>
              <a:rPr lang="en-US" altLang="ko-KR" sz="1600" b="1">
                <a:solidFill>
                  <a:srgbClr val="FF0000"/>
                </a:solidFill>
              </a:rPr>
              <a:t>cd /li Tab </a:t>
            </a:r>
            <a:r>
              <a:rPr lang="en-US" altLang="ko-KR" sz="1600" b="1" err="1">
                <a:solidFill>
                  <a:srgbClr val="FF0000"/>
                </a:solidFill>
              </a:rPr>
              <a:t>syst</a:t>
            </a:r>
            <a:r>
              <a:rPr lang="en-US" altLang="ko-KR" sz="1600" b="1">
                <a:solidFill>
                  <a:srgbClr val="FF0000"/>
                </a:solidFill>
              </a:rPr>
              <a:t> Tab sys Tab </a:t>
            </a:r>
            <a:r>
              <a:rPr lang="ko-KR" altLang="en-US" sz="1600"/>
              <a:t>형태로 입력하면 파일 또는 디렉터리의 이름이 자동으로 완성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41630" y="1808820"/>
            <a:ext cx="360040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96725" y="1817133"/>
            <a:ext cx="360040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70123" y="1817133"/>
            <a:ext cx="360040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338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2] </a:t>
            </a:r>
            <a:r>
              <a:rPr lang="ko-KR" altLang="en-US"/>
              <a:t>자동 완성과 </a:t>
            </a:r>
            <a:r>
              <a:rPr lang="ko-KR" altLang="en-US" err="1"/>
              <a:t>도스키</a:t>
            </a:r>
            <a:r>
              <a:rPr lang="ko-KR" altLang="en-US"/>
              <a:t> 기능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</a:t>
            </a:r>
            <a:r>
              <a:rPr lang="ko-KR" altLang="en-US" sz="1600" err="1"/>
              <a:t>도스키</a:t>
            </a:r>
            <a:r>
              <a:rPr lang="ko-KR" altLang="en-US" sz="1600"/>
              <a:t> 기능 사용하기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1-1 Server</a:t>
            </a:r>
            <a:r>
              <a:rPr lang="ko-KR" altLang="en-US" sz="1600"/>
              <a:t> 실행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바탕화면에서 마우스 오른쪽 버튼을 클릭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[</a:t>
            </a:r>
            <a:r>
              <a:rPr lang="ko-KR" altLang="en-US" sz="1600"/>
              <a:t>터미널 열기</a:t>
            </a:r>
            <a:r>
              <a:rPr lang="en-US" altLang="ko-KR" sz="1600"/>
              <a:t>]</a:t>
            </a:r>
            <a:r>
              <a:rPr lang="ko-KR" altLang="en-US" sz="1600"/>
              <a:t> 선택</a:t>
            </a:r>
            <a:endParaRPr lang="en-US" altLang="ko-KR" sz="1600"/>
          </a:p>
          <a:p>
            <a:pPr marL="93662" indent="0">
              <a:buNone/>
            </a:pPr>
            <a:r>
              <a:rPr lang="ko-KR" altLang="en-US" sz="1600"/>
              <a:t>        터미널에서 ↑와 ↓</a:t>
            </a:r>
            <a:r>
              <a:rPr lang="ko-KR" altLang="en-US" sz="1600" err="1"/>
              <a:t>를</a:t>
            </a:r>
            <a:r>
              <a:rPr lang="ko-KR" altLang="en-US" sz="1600"/>
              <a:t> 몇 번 누르면 이전에 실행했던 명령이 나옴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필요한 명령을 선택한 후 </a:t>
            </a:r>
            <a:r>
              <a:rPr lang="en-US" altLang="ko-KR" sz="1600"/>
              <a:t>Enter </a:t>
            </a:r>
            <a:r>
              <a:rPr lang="ko-KR" altLang="en-US" sz="1600"/>
              <a:t>누르면 바로 실행됨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1-2 </a:t>
            </a:r>
            <a:r>
              <a:rPr lang="ko-KR" altLang="en-US" sz="1600"/>
              <a:t>이전에 사용했던 명령을 모두 보려면 </a:t>
            </a:r>
            <a:r>
              <a:rPr lang="en-US" altLang="ko-KR" sz="1600" b="1">
                <a:solidFill>
                  <a:srgbClr val="FF0000"/>
                </a:solidFill>
              </a:rPr>
              <a:t>history </a:t>
            </a:r>
            <a:r>
              <a:rPr lang="ko-KR" altLang="en-US" sz="1600"/>
              <a:t>명령 입력</a:t>
            </a: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2483895"/>
            <a:ext cx="6990476" cy="10761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49"/>
          <a:stretch/>
        </p:blipFill>
        <p:spPr>
          <a:xfrm>
            <a:off x="873587" y="4239091"/>
            <a:ext cx="699047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2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2] </a:t>
            </a:r>
            <a:r>
              <a:rPr lang="ko-KR" altLang="en-US"/>
              <a:t>자동 완성과 </a:t>
            </a:r>
            <a:r>
              <a:rPr lang="ko-KR" altLang="en-US" err="1"/>
              <a:t>도스키</a:t>
            </a:r>
            <a:r>
              <a:rPr lang="ko-KR" altLang="en-US"/>
              <a:t> 기능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 fontScale="85000" lnSpcReduction="20000"/>
          </a:bodyPr>
          <a:lstStyle/>
          <a:p>
            <a:pPr marL="93662" indent="0">
              <a:buNone/>
            </a:pPr>
            <a:r>
              <a:rPr lang="en-US" altLang="ko-KR" sz="1900"/>
              <a:t>   1-3 </a:t>
            </a:r>
            <a:r>
              <a:rPr lang="ko-KR" altLang="en-US" sz="1900"/>
              <a:t>기억되었던 명령을 모두 삭제하려면 </a:t>
            </a:r>
            <a:r>
              <a:rPr lang="en-US" altLang="ko-KR" sz="1900" b="1">
                <a:solidFill>
                  <a:srgbClr val="FF0000"/>
                </a:solidFill>
              </a:rPr>
              <a:t>history -c</a:t>
            </a:r>
            <a:r>
              <a:rPr lang="en-US" altLang="ko-KR" sz="1900"/>
              <a:t> </a:t>
            </a:r>
            <a:r>
              <a:rPr lang="ko-KR" altLang="en-US" sz="1900"/>
              <a:t>명령 입력</a:t>
            </a:r>
            <a:endParaRPr lang="en-US" altLang="ko-KR" sz="19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900"/>
              <a:t>2. </a:t>
            </a:r>
            <a:r>
              <a:rPr lang="ko-KR" altLang="en-US" sz="1900"/>
              <a:t>자동 완성 기능 사용하기</a:t>
            </a:r>
            <a:endParaRPr lang="en-US" altLang="ko-KR" sz="1900"/>
          </a:p>
          <a:p>
            <a:pPr marL="93662" indent="0">
              <a:buNone/>
            </a:pPr>
            <a:r>
              <a:rPr lang="en-US" altLang="ko-KR" sz="1900"/>
              <a:t>   2-1 </a:t>
            </a:r>
            <a:r>
              <a:rPr lang="ko-KR" altLang="en-US" sz="1900"/>
              <a:t>현재 디렉터리에 있는 파일부터 확인</a:t>
            </a:r>
            <a:endParaRPr lang="en-US" altLang="ko-KR" sz="1900"/>
          </a:p>
          <a:p>
            <a:pPr marL="93662" indent="0">
              <a:buNone/>
            </a:pPr>
            <a:endParaRPr lang="en-US" altLang="ko-KR" sz="19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ko-KR" altLang="en-US" sz="1600"/>
              <a:t>       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ko-KR" altLang="en-US" sz="1600"/>
              <a:t>          </a:t>
            </a:r>
            <a:r>
              <a:rPr lang="ko-KR" altLang="en-US" sz="1900"/>
              <a:t>‘</a:t>
            </a:r>
            <a:r>
              <a:rPr lang="ko-KR" altLang="en-US" sz="1900" err="1"/>
              <a:t>다’만</a:t>
            </a:r>
            <a:r>
              <a:rPr lang="ko-KR" altLang="en-US" sz="1900"/>
              <a:t> 입력하고 </a:t>
            </a:r>
            <a:r>
              <a:rPr lang="en-US" altLang="ko-KR" sz="1900" b="1">
                <a:solidFill>
                  <a:srgbClr val="FF0000"/>
                </a:solidFill>
              </a:rPr>
              <a:t>Tab</a:t>
            </a:r>
            <a:r>
              <a:rPr lang="ko-KR" altLang="en-US" sz="1900"/>
              <a:t> 누르면 자동으로 ‘다운로드</a:t>
            </a:r>
            <a:r>
              <a:rPr lang="en-US" altLang="ko-KR" sz="1900"/>
              <a:t>/’</a:t>
            </a:r>
            <a:r>
              <a:rPr lang="ko-KR" altLang="en-US" sz="1900"/>
              <a:t> 완성</a:t>
            </a:r>
            <a:endParaRPr lang="en-US" altLang="ko-KR" sz="19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6190"/>
          <a:stretch/>
        </p:blipFill>
        <p:spPr>
          <a:xfrm>
            <a:off x="858124" y="3359139"/>
            <a:ext cx="3353836" cy="10235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1133745"/>
            <a:ext cx="6990476" cy="13619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4517647"/>
            <a:ext cx="6990476" cy="145714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05929" y="6356447"/>
            <a:ext cx="360040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3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2] </a:t>
            </a:r>
            <a:r>
              <a:rPr lang="ko-KR" altLang="en-US"/>
              <a:t>자동 완성과 </a:t>
            </a:r>
            <a:r>
              <a:rPr lang="ko-KR" altLang="en-US" err="1"/>
              <a:t>도스키</a:t>
            </a:r>
            <a:r>
              <a:rPr lang="ko-KR" altLang="en-US"/>
              <a:t> 기능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2-2 </a:t>
            </a:r>
            <a:r>
              <a:rPr lang="ko-KR" altLang="en-US" sz="1600"/>
              <a:t>비슷한 이름이 여러 개 있을 때 자동 완성 기능을 사용하려면</a:t>
            </a:r>
            <a:r>
              <a:rPr lang="en-US" altLang="ko-KR" sz="1600"/>
              <a:t>,</a:t>
            </a:r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먼저 </a:t>
            </a:r>
            <a:r>
              <a:rPr lang="en-US" altLang="ko-KR" sz="1600" b="1">
                <a:solidFill>
                  <a:srgbClr val="FF0000"/>
                </a:solidFill>
              </a:rPr>
              <a:t>cd /</a:t>
            </a:r>
            <a:r>
              <a:rPr lang="en-US" altLang="ko-KR" sz="1600" b="1" err="1">
                <a:solidFill>
                  <a:srgbClr val="FF0000"/>
                </a:solidFill>
              </a:rPr>
              <a:t>etc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명령을 입력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/</a:t>
            </a:r>
            <a:r>
              <a:rPr lang="en-US" altLang="ko-KR" sz="1600" err="1"/>
              <a:t>etc</a:t>
            </a:r>
            <a:r>
              <a:rPr lang="en-US" altLang="ko-KR" sz="1600"/>
              <a:t> </a:t>
            </a:r>
            <a:r>
              <a:rPr lang="ko-KR" altLang="en-US" sz="1600"/>
              <a:t>디렉터리로 이동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2-3 </a:t>
            </a:r>
            <a:r>
              <a:rPr lang="ko-KR" altLang="en-US" sz="1600"/>
              <a:t> </a:t>
            </a:r>
            <a:r>
              <a:rPr lang="en-US" altLang="ko-KR" sz="1600"/>
              <a:t>/</a:t>
            </a:r>
            <a:r>
              <a:rPr lang="en-US" altLang="ko-KR" sz="1600" err="1"/>
              <a:t>etc</a:t>
            </a:r>
            <a:r>
              <a:rPr lang="ko-KR" altLang="en-US" sz="1600"/>
              <a:t> 아래에 있는 </a:t>
            </a:r>
            <a:r>
              <a:rPr lang="en-US" altLang="ko-KR" sz="1600" err="1"/>
              <a:t>sysconfig</a:t>
            </a:r>
            <a:r>
              <a:rPr lang="en-US" altLang="ko-KR" sz="1600"/>
              <a:t> </a:t>
            </a:r>
            <a:r>
              <a:rPr lang="ko-KR" altLang="en-US" sz="1600"/>
              <a:t>디렉터리로 이동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 b="1"/>
              <a:t>        </a:t>
            </a:r>
            <a:r>
              <a:rPr lang="ko-KR" altLang="en-US" sz="1600"/>
              <a:t>이때</a:t>
            </a:r>
            <a:r>
              <a:rPr lang="en-US" altLang="ko-KR" sz="1600" b="1"/>
              <a:t> </a:t>
            </a:r>
            <a:r>
              <a:rPr lang="en-US" altLang="ko-KR" sz="1600" b="1">
                <a:solidFill>
                  <a:srgbClr val="FF0000"/>
                </a:solidFill>
              </a:rPr>
              <a:t>cd sys Tab</a:t>
            </a:r>
            <a:r>
              <a:rPr lang="ko-KR" altLang="en-US" sz="1600"/>
              <a:t> 입력하면 아무런 반응이 없을 것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2-4 </a:t>
            </a:r>
            <a:r>
              <a:rPr lang="ko-KR" altLang="en-US" sz="1600"/>
              <a:t>다시 </a:t>
            </a:r>
            <a:r>
              <a:rPr lang="en-US" altLang="ko-KR" sz="1600" b="1">
                <a:solidFill>
                  <a:srgbClr val="FF0000"/>
                </a:solidFill>
              </a:rPr>
              <a:t>Tab</a:t>
            </a:r>
            <a:r>
              <a:rPr lang="ko-KR" altLang="en-US" sz="1600"/>
              <a:t>을 누르면 </a:t>
            </a:r>
            <a:r>
              <a:rPr lang="en-US" altLang="ko-KR" sz="1600"/>
              <a:t>3</a:t>
            </a:r>
            <a:r>
              <a:rPr lang="ko-KR" altLang="en-US" sz="1600"/>
              <a:t>개의 이름 후보가 나옴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2-5 </a:t>
            </a:r>
            <a:r>
              <a:rPr lang="ko-KR" altLang="en-US" sz="1600"/>
              <a:t>이번에는 </a:t>
            </a:r>
            <a:r>
              <a:rPr lang="en-US" altLang="ko-KR" sz="1600" b="1">
                <a:solidFill>
                  <a:srgbClr val="FF0000"/>
                </a:solidFill>
              </a:rPr>
              <a:t>cd </a:t>
            </a:r>
            <a:r>
              <a:rPr lang="en-US" altLang="ko-KR" sz="1600" b="1" err="1">
                <a:solidFill>
                  <a:srgbClr val="FF0000"/>
                </a:solidFill>
              </a:rPr>
              <a:t>syst</a:t>
            </a:r>
            <a:r>
              <a:rPr lang="ko-KR" altLang="en-US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입력하고 </a:t>
            </a:r>
            <a:r>
              <a:rPr lang="en-US" altLang="ko-KR" sz="1600" b="1">
                <a:solidFill>
                  <a:srgbClr val="FF0000"/>
                </a:solidFill>
              </a:rPr>
              <a:t>Tab</a:t>
            </a:r>
            <a:r>
              <a:rPr lang="en-US" altLang="ko-KR" sz="1600"/>
              <a:t> </a:t>
            </a:r>
            <a:r>
              <a:rPr lang="ko-KR" altLang="en-US" sz="1600"/>
              <a:t>누름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‘</a:t>
            </a:r>
            <a:r>
              <a:rPr lang="en-US" altLang="ko-KR" sz="1600" err="1"/>
              <a:t>syst</a:t>
            </a:r>
            <a:r>
              <a:rPr lang="en-US" altLang="ko-KR" sz="1600"/>
              <a:t>’</a:t>
            </a:r>
            <a:r>
              <a:rPr lang="ko-KR" altLang="en-US" sz="1600"/>
              <a:t>라는 글자가 들어간 것은 </a:t>
            </a:r>
            <a:r>
              <a:rPr lang="en-US" altLang="ko-KR" sz="1600" err="1"/>
              <a:t>systemd</a:t>
            </a:r>
            <a:r>
              <a:rPr lang="en-US" altLang="ko-KR" sz="1600"/>
              <a:t> </a:t>
            </a:r>
            <a:r>
              <a:rPr lang="ko-KR" altLang="en-US" sz="1600"/>
              <a:t>디렉터리 하나뿐이므로 자동 완성 기능이 작동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</a:t>
            </a:r>
            <a:r>
              <a:rPr lang="ko-KR" altLang="en-US" sz="1600"/>
              <a:t>다시 </a:t>
            </a:r>
            <a:r>
              <a:rPr lang="en-US" altLang="ko-KR" sz="1600" b="1">
                <a:solidFill>
                  <a:srgbClr val="FF0000"/>
                </a:solidFill>
              </a:rPr>
              <a:t>ne</a:t>
            </a:r>
            <a:r>
              <a:rPr lang="ko-KR" altLang="en-US" sz="1600"/>
              <a:t>를 입력하고 </a:t>
            </a:r>
            <a:r>
              <a:rPr lang="en-US" altLang="ko-KR" sz="1600" b="1">
                <a:solidFill>
                  <a:srgbClr val="FF0000"/>
                </a:solidFill>
              </a:rPr>
              <a:t>Tab</a:t>
            </a:r>
            <a:r>
              <a:rPr lang="ko-KR" altLang="en-US" sz="1600"/>
              <a:t> 누르면 </a:t>
            </a:r>
            <a:r>
              <a:rPr lang="en-US" altLang="ko-KR" sz="1600"/>
              <a:t>network </a:t>
            </a:r>
            <a:r>
              <a:rPr lang="ko-KR" altLang="en-US" sz="1600"/>
              <a:t>디렉터리가 완성됨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Enter </a:t>
            </a:r>
            <a:r>
              <a:rPr lang="ko-KR" altLang="en-US" sz="1600"/>
              <a:t>누름</a:t>
            </a:r>
            <a:r>
              <a:rPr lang="en-US" altLang="ko-KR" sz="160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94" y="2582640"/>
            <a:ext cx="6990476" cy="1428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94" y="5229200"/>
            <a:ext cx="6990476" cy="12666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40039" y="1874596"/>
            <a:ext cx="360040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03261" y="2209425"/>
            <a:ext cx="360040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40239" y="4251087"/>
            <a:ext cx="360040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46861" y="4941475"/>
            <a:ext cx="360040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3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2] </a:t>
            </a:r>
            <a:r>
              <a:rPr lang="ko-KR" altLang="en-US"/>
              <a:t>자동 완성과 </a:t>
            </a:r>
            <a:r>
              <a:rPr lang="ko-KR" altLang="en-US" err="1"/>
              <a:t>도스키</a:t>
            </a:r>
            <a:r>
              <a:rPr lang="ko-KR" altLang="en-US"/>
              <a:t> 기능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/>
              <a:t>3. </a:t>
            </a:r>
            <a:r>
              <a:rPr lang="ko-KR" altLang="en-US" sz="1600"/>
              <a:t>대표적인 리눅스 초보자 오류 확인하기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3-1 </a:t>
            </a:r>
            <a:r>
              <a:rPr lang="ko-KR" altLang="en-US" sz="1600"/>
              <a:t>앞의 실습에서 사용했던 </a:t>
            </a:r>
            <a:r>
              <a:rPr lang="en-US" altLang="ko-KR" sz="1600"/>
              <a:t>/lib/</a:t>
            </a:r>
            <a:r>
              <a:rPr lang="en-US" altLang="ko-KR" sz="1600" err="1"/>
              <a:t>systemd</a:t>
            </a:r>
            <a:r>
              <a:rPr lang="en-US" altLang="ko-KR" sz="1600"/>
              <a:t>/system/</a:t>
            </a:r>
            <a:r>
              <a:rPr lang="en-US" altLang="ko-KR" sz="1600" err="1"/>
              <a:t>default.target</a:t>
            </a:r>
            <a:r>
              <a:rPr lang="en-US" altLang="ko-KR" sz="1600"/>
              <a:t> </a:t>
            </a:r>
            <a:r>
              <a:rPr lang="ko-KR" altLang="en-US" sz="1600"/>
              <a:t>파일 내용 확인</a:t>
            </a:r>
            <a:r>
              <a:rPr lang="en-US" altLang="ko-KR" sz="1600"/>
              <a:t> </a:t>
            </a:r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다음 명령을 모두 직접 입력</a:t>
            </a:r>
            <a:r>
              <a:rPr lang="en-US" altLang="ko-KR" sz="1600"/>
              <a:t>,</a:t>
            </a:r>
            <a:r>
              <a:rPr lang="ko-KR" altLang="en-US" sz="1600"/>
              <a:t> 디렉터리로 이동해 파일 내용 확인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3259"/>
          <a:stretch/>
        </p:blipFill>
        <p:spPr>
          <a:xfrm>
            <a:off x="791580" y="1778444"/>
            <a:ext cx="4635515" cy="1100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966949"/>
            <a:ext cx="699047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90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2] </a:t>
            </a:r>
            <a:r>
              <a:rPr lang="ko-KR" altLang="en-US"/>
              <a:t>자동 완성과 </a:t>
            </a:r>
            <a:r>
              <a:rPr lang="ko-KR" altLang="en-US" err="1"/>
              <a:t>도스키</a:t>
            </a:r>
            <a:r>
              <a:rPr lang="ko-KR" altLang="en-US"/>
              <a:t> 기능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3915435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/>
              <a:t>   3-2 </a:t>
            </a:r>
            <a:r>
              <a:rPr lang="ko-KR" altLang="en-US" sz="1600"/>
              <a:t>자동 완성 기능을 사용하면 실수 없이 입력될 것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3-3 </a:t>
            </a:r>
            <a:r>
              <a:rPr lang="en-US" altLang="ko-KR" sz="1600" b="1">
                <a:solidFill>
                  <a:srgbClr val="FF0000"/>
                </a:solidFill>
              </a:rPr>
              <a:t>exit </a:t>
            </a:r>
            <a:r>
              <a:rPr lang="ko-KR" altLang="en-US" sz="1600"/>
              <a:t>명령으로 터미널 닫기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40009"/>
          <a:stretch/>
        </p:blipFill>
        <p:spPr>
          <a:xfrm>
            <a:off x="836585" y="1133745"/>
            <a:ext cx="4725525" cy="10532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25"/>
          <a:stretch/>
        </p:blipFill>
        <p:spPr>
          <a:xfrm>
            <a:off x="836585" y="2258870"/>
            <a:ext cx="6990476" cy="178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01 </a:t>
            </a:r>
            <a:r>
              <a:rPr lang="ko-KR" altLang="en-US"/>
              <a:t>리눅스의 기초</a:t>
            </a:r>
            <a:endParaRPr lang="en-US" altLang="ko-KR"/>
          </a:p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02 </a:t>
            </a:r>
            <a:r>
              <a:rPr lang="ko-KR" altLang="en-US"/>
              <a:t>자동 완성 기능</a:t>
            </a:r>
            <a:endParaRPr lang="en-US" altLang="ko-KR"/>
          </a:p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03 </a:t>
            </a:r>
            <a:r>
              <a:rPr lang="en-US" altLang="ko-KR"/>
              <a:t>vi </a:t>
            </a:r>
            <a:r>
              <a:rPr lang="ko-KR" altLang="en-US"/>
              <a:t>에디터와 도움말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3-1 vi </a:t>
            </a:r>
            <a:r>
              <a:rPr lang="ko-KR" altLang="en-US"/>
              <a:t>에디터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문서 편집기</a:t>
            </a:r>
            <a:endParaRPr lang="en-US" altLang="ko-KR"/>
          </a:p>
          <a:p>
            <a:pPr lvl="1"/>
            <a:r>
              <a:rPr lang="en-US" altLang="ko-KR" err="1"/>
              <a:t>gedit</a:t>
            </a:r>
            <a:r>
              <a:rPr lang="en-US" altLang="ko-KR"/>
              <a:t> –</a:t>
            </a:r>
            <a:r>
              <a:rPr lang="ko-KR" altLang="en-US"/>
              <a:t> </a:t>
            </a:r>
            <a:r>
              <a:rPr lang="en-US" altLang="ko-KR"/>
              <a:t>X </a:t>
            </a:r>
            <a:r>
              <a:rPr lang="ko-KR" altLang="en-US"/>
              <a:t>윈도우에서 제공하는 편리한 에디터</a:t>
            </a:r>
            <a:endParaRPr lang="en-US" altLang="ko-KR"/>
          </a:p>
          <a:p>
            <a:pPr lvl="1"/>
            <a:r>
              <a:rPr lang="en-US" altLang="ko-KR"/>
              <a:t>vi - </a:t>
            </a:r>
            <a:r>
              <a:rPr lang="ko-KR" altLang="en-US"/>
              <a:t> 모든 유닉스</a:t>
            </a:r>
            <a:r>
              <a:rPr lang="en-US" altLang="ko-KR"/>
              <a:t>, </a:t>
            </a:r>
            <a:r>
              <a:rPr lang="ko-KR" altLang="en-US"/>
              <a:t>리눅스 시스템에 기본으로 포함됨</a:t>
            </a:r>
            <a:endParaRPr lang="en-US" altLang="ko-KR"/>
          </a:p>
          <a:p>
            <a:pPr lvl="1"/>
            <a:endParaRPr lang="ko-KR" altLang="en-US"/>
          </a:p>
          <a:p>
            <a:pPr lvl="1"/>
            <a:endParaRPr lang="en-US" altLang="ko-KR"/>
          </a:p>
          <a:p>
            <a:pPr lvl="1"/>
            <a:r>
              <a:rPr lang="ko-KR" altLang="en-US" sz="1600"/>
              <a:t>윈도우의 메모장과 동일한 역할</a:t>
            </a:r>
            <a:endParaRPr lang="en-US" altLang="ko-KR" sz="1600"/>
          </a:p>
          <a:p>
            <a:pPr lvl="1"/>
            <a:r>
              <a:rPr lang="ko-KR" altLang="en-US" sz="1600"/>
              <a:t>터미널에서 간단히 </a:t>
            </a:r>
            <a:r>
              <a:rPr lang="en-US" altLang="ko-KR" sz="1600" b="1" err="1">
                <a:solidFill>
                  <a:srgbClr val="FF0000"/>
                </a:solidFill>
              </a:rPr>
              <a:t>gedit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파일명 </a:t>
            </a:r>
            <a:r>
              <a:rPr lang="ko-KR" altLang="en-US" sz="1600"/>
              <a:t>명령을 입력하면 해당 파일 편집</a:t>
            </a:r>
            <a:r>
              <a:rPr lang="en-US" altLang="ko-KR" sz="1600"/>
              <a:t> </a:t>
            </a:r>
            <a:r>
              <a:rPr lang="ko-KR" altLang="en-US" sz="1600"/>
              <a:t>가능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386706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3] </a:t>
            </a:r>
            <a:r>
              <a:rPr lang="en-US" altLang="ko-KR" err="1"/>
              <a:t>gedit</a:t>
            </a:r>
            <a:r>
              <a:rPr lang="en-US" altLang="ko-KR"/>
              <a:t>, vi </a:t>
            </a:r>
            <a:r>
              <a:rPr lang="ko-KR" altLang="en-US"/>
              <a:t>에디터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</a:t>
            </a:r>
            <a:r>
              <a:rPr lang="ko-KR" altLang="en-US" sz="1600"/>
              <a:t>터미널 열기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1-1 Server</a:t>
            </a:r>
            <a:r>
              <a:rPr lang="ko-KR" altLang="en-US" sz="1600"/>
              <a:t> 실행</a:t>
            </a:r>
            <a:r>
              <a:rPr lang="en-US" altLang="ko-KR" sz="1600"/>
              <a:t>,</a:t>
            </a:r>
            <a:r>
              <a:rPr lang="ko-KR" altLang="en-US" sz="1600"/>
              <a:t> 바탕화면에서 마우스 오른쪽 버튼 클릭 후 </a:t>
            </a:r>
            <a:r>
              <a:rPr lang="en-US" altLang="ko-KR" sz="1600"/>
              <a:t>[</a:t>
            </a:r>
            <a:r>
              <a:rPr lang="ko-KR" altLang="en-US" sz="1600"/>
              <a:t>터미널 열기</a:t>
            </a:r>
            <a:r>
              <a:rPr lang="en-US" altLang="ko-KR" sz="1600"/>
              <a:t>]</a:t>
            </a:r>
            <a:r>
              <a:rPr lang="ko-KR" altLang="en-US" sz="1600"/>
              <a:t> 선택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2. </a:t>
            </a:r>
            <a:r>
              <a:rPr lang="en-US" altLang="ko-KR" sz="1600" err="1"/>
              <a:t>gedit</a:t>
            </a:r>
            <a:r>
              <a:rPr lang="en-US" altLang="ko-KR" sz="1600"/>
              <a:t> </a:t>
            </a:r>
            <a:r>
              <a:rPr lang="ko-KR" altLang="en-US" sz="1600"/>
              <a:t>에디터 사용하기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2-1 </a:t>
            </a:r>
            <a:r>
              <a:rPr lang="ko-KR" altLang="en-US" sz="1600"/>
              <a:t>터미널에서 </a:t>
            </a:r>
            <a:r>
              <a:rPr lang="en-US" altLang="ko-KR" sz="1600" b="1" err="1">
                <a:solidFill>
                  <a:srgbClr val="FF0000"/>
                </a:solidFill>
              </a:rPr>
              <a:t>gedit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 입력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에디터가 열리면 아무 글자나 </a:t>
            </a:r>
            <a:r>
              <a:rPr lang="ko-KR" altLang="en-US" sz="1600" err="1"/>
              <a:t>입력해보기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한글</a:t>
            </a:r>
            <a:r>
              <a:rPr lang="en-US" altLang="ko-KR" sz="1600"/>
              <a:t>/</a:t>
            </a:r>
            <a:r>
              <a:rPr lang="ko-KR" altLang="en-US" sz="1600"/>
              <a:t>영문 전환은 </a:t>
            </a:r>
            <a:r>
              <a:rPr lang="en-US" altLang="ko-KR" sz="1600"/>
              <a:t>Shift + Space bar </a:t>
            </a:r>
            <a:r>
              <a:rPr lang="ko-KR" altLang="en-US" sz="1600"/>
              <a:t>누르면 가능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3203975"/>
            <a:ext cx="6019048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6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3] </a:t>
            </a:r>
            <a:r>
              <a:rPr lang="en-US" altLang="ko-KR" err="1"/>
              <a:t>gedit</a:t>
            </a:r>
            <a:r>
              <a:rPr lang="en-US" altLang="ko-KR"/>
              <a:t>, vi </a:t>
            </a:r>
            <a:r>
              <a:rPr lang="ko-KR" altLang="en-US"/>
              <a:t>에디터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2-2 </a:t>
            </a:r>
            <a:r>
              <a:rPr lang="ko-KR" altLang="en-US" sz="1600"/>
              <a:t>오른쪽 위의 </a:t>
            </a:r>
            <a:r>
              <a:rPr lang="en-US" altLang="ko-KR" sz="1600"/>
              <a:t>&lt;</a:t>
            </a:r>
            <a:r>
              <a:rPr lang="ko-KR" altLang="en-US" sz="1600"/>
              <a:t>저장</a:t>
            </a:r>
            <a:r>
              <a:rPr lang="en-US" altLang="ko-KR" sz="1600"/>
              <a:t>&gt;</a:t>
            </a:r>
            <a:r>
              <a:rPr lang="ko-KR" altLang="en-US" sz="1600"/>
              <a:t> 클릭</a:t>
            </a:r>
            <a:r>
              <a:rPr lang="en-US" altLang="ko-KR" sz="1600"/>
              <a:t>,</a:t>
            </a:r>
            <a:r>
              <a:rPr lang="ko-KR" altLang="en-US" sz="1600"/>
              <a:t> 적당한 이름 입력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저장 위치로 홈</a:t>
            </a:r>
            <a:r>
              <a:rPr lang="en-US" altLang="ko-KR" sz="1600"/>
              <a:t>(root </a:t>
            </a:r>
            <a:r>
              <a:rPr lang="ko-KR" altLang="en-US" sz="1600"/>
              <a:t>디렉터리</a:t>
            </a:r>
            <a:r>
              <a:rPr lang="en-US" altLang="ko-KR" sz="1600"/>
              <a:t>)</a:t>
            </a:r>
            <a:r>
              <a:rPr lang="ko-KR" altLang="en-US" sz="1600"/>
              <a:t> 선택 후 다시 </a:t>
            </a:r>
            <a:r>
              <a:rPr lang="en-US" altLang="ko-KR" sz="1600"/>
              <a:t>&lt;</a:t>
            </a:r>
            <a:r>
              <a:rPr lang="ko-KR" altLang="en-US" sz="1600"/>
              <a:t>저장</a:t>
            </a:r>
            <a:r>
              <a:rPr lang="en-US" altLang="ko-KR" sz="1600"/>
              <a:t>&gt;</a:t>
            </a:r>
            <a:r>
              <a:rPr lang="ko-KR" altLang="en-US" sz="1600"/>
              <a:t> 클릭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</a:t>
            </a:r>
          </a:p>
          <a:p>
            <a:pPr marL="93662" indent="0">
              <a:buNone/>
            </a:pPr>
            <a:r>
              <a:rPr lang="en-US" altLang="ko-KR" sz="1600"/>
              <a:t>  2-3 </a:t>
            </a:r>
            <a:r>
              <a:rPr lang="ko-KR" altLang="en-US" sz="1600"/>
              <a:t>오른쪽 위의 </a:t>
            </a:r>
            <a:r>
              <a:rPr lang="en-US" altLang="ko-KR" sz="1600"/>
              <a:t>X</a:t>
            </a:r>
            <a:r>
              <a:rPr lang="ko-KR" altLang="en-US" sz="1600"/>
              <a:t>를 클릭하여 </a:t>
            </a:r>
            <a:r>
              <a:rPr lang="en-US" altLang="ko-KR" sz="1600" err="1"/>
              <a:t>gedit</a:t>
            </a:r>
            <a:r>
              <a:rPr lang="ko-KR" altLang="en-US" sz="1600"/>
              <a:t> 종료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터미널에서 </a:t>
            </a:r>
            <a:r>
              <a:rPr lang="en-US" altLang="ko-KR" sz="1600" b="1" err="1">
                <a:solidFill>
                  <a:srgbClr val="FF0000"/>
                </a:solidFill>
              </a:rPr>
              <a:t>gedit</a:t>
            </a:r>
            <a:r>
              <a:rPr lang="en-US" altLang="ko-KR" sz="1600" b="1">
                <a:solidFill>
                  <a:srgbClr val="FF0000"/>
                </a:solidFill>
              </a:rPr>
              <a:t> /root/test.txt </a:t>
            </a:r>
            <a:r>
              <a:rPr lang="ko-KR" altLang="en-US" sz="1600"/>
              <a:t>명령 입력하면 기존의 파일이 열림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→ </a:t>
            </a:r>
            <a:r>
              <a:rPr lang="en-US" altLang="ko-KR" sz="1600" err="1"/>
              <a:t>gedit</a:t>
            </a:r>
            <a:r>
              <a:rPr lang="ko-KR" altLang="en-US" sz="1600"/>
              <a:t>는 윈도우의 메모장과 비슷한 용도로 사용되기 때문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다시 </a:t>
            </a:r>
            <a:r>
              <a:rPr lang="en-US" altLang="ko-KR" sz="1600" err="1"/>
              <a:t>gedit</a:t>
            </a:r>
            <a:r>
              <a:rPr lang="ko-KR" altLang="en-US" sz="1600"/>
              <a:t> 종료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493785"/>
            <a:ext cx="5850650" cy="302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3] </a:t>
            </a:r>
            <a:r>
              <a:rPr lang="en-US" altLang="ko-KR" err="1"/>
              <a:t>gedit</a:t>
            </a:r>
            <a:r>
              <a:rPr lang="en-US" altLang="ko-KR"/>
              <a:t>, vi </a:t>
            </a:r>
            <a:r>
              <a:rPr lang="ko-KR" altLang="en-US"/>
              <a:t>에디터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3. vi </a:t>
            </a:r>
            <a:r>
              <a:rPr lang="ko-KR" altLang="en-US" sz="1600"/>
              <a:t>에디터 사용하기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3-1 </a:t>
            </a:r>
            <a:r>
              <a:rPr lang="ko-KR" altLang="en-US" sz="1600"/>
              <a:t>터미널에서 </a:t>
            </a:r>
            <a:r>
              <a:rPr lang="en-US" altLang="ko-KR" sz="1600" b="1">
                <a:solidFill>
                  <a:srgbClr val="FF0000"/>
                </a:solidFill>
              </a:rPr>
              <a:t>vi </a:t>
            </a:r>
            <a:r>
              <a:rPr lang="ko-KR" altLang="en-US" sz="1600"/>
              <a:t>명령을 입력하면 다음과 같이 실행됨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vi </a:t>
            </a:r>
            <a:r>
              <a:rPr lang="ko-KR" altLang="en-US" sz="1600"/>
              <a:t>에디터를 종료하려면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Esc</a:t>
            </a:r>
            <a:r>
              <a:rPr lang="ko-KR" altLang="en-US" sz="1600"/>
              <a:t> 누르고 ‘</a:t>
            </a:r>
            <a:r>
              <a:rPr lang="en-US" altLang="ko-KR" sz="1600" b="1">
                <a:solidFill>
                  <a:srgbClr val="FF0000"/>
                </a:solidFill>
              </a:rPr>
              <a:t>:q</a:t>
            </a:r>
            <a:r>
              <a:rPr lang="en-US" altLang="ko-KR" sz="1600"/>
              <a:t>’</a:t>
            </a:r>
            <a:r>
              <a:rPr lang="ko-KR" altLang="en-US" sz="1600"/>
              <a:t> 입력 후 </a:t>
            </a:r>
            <a:r>
              <a:rPr lang="en-US" altLang="ko-KR" sz="1600"/>
              <a:t>Enter </a:t>
            </a:r>
            <a:r>
              <a:rPr lang="ko-KR" altLang="en-US" sz="1600"/>
              <a:t>누르기</a:t>
            </a:r>
            <a:endParaRPr lang="en-US" altLang="ko-KR" sz="1600"/>
          </a:p>
          <a:p>
            <a:pPr marL="93662" indent="0">
              <a:buNone/>
            </a:pPr>
            <a:r>
              <a:rPr lang="ko-KR" altLang="en-US" sz="1600"/>
              <a:t>        ∙ ‘</a:t>
            </a:r>
            <a:r>
              <a:rPr lang="en-US" altLang="ko-KR" sz="1600"/>
              <a:t>ex </a:t>
            </a:r>
            <a:r>
              <a:rPr lang="ko-KR" altLang="en-US" sz="1600"/>
              <a:t>모드’ 또는 ‘라인 명령 모드’ </a:t>
            </a:r>
            <a:r>
              <a:rPr lang="en-US" altLang="ko-KR" sz="1600"/>
              <a:t>: </a:t>
            </a:r>
            <a:r>
              <a:rPr lang="ko-KR" altLang="en-US" sz="1600"/>
              <a:t>입력할 때 화면의 왼쪽 아래에 입력하는 글자가 보임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12"/>
          <a:stretch/>
        </p:blipFill>
        <p:spPr>
          <a:xfrm>
            <a:off x="858124" y="1718810"/>
            <a:ext cx="699047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96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3] </a:t>
            </a:r>
            <a:r>
              <a:rPr lang="en-US" altLang="ko-KR" err="1"/>
              <a:t>gedit</a:t>
            </a:r>
            <a:r>
              <a:rPr lang="en-US" altLang="ko-KR"/>
              <a:t>, vi </a:t>
            </a:r>
            <a:r>
              <a:rPr lang="ko-KR" altLang="en-US"/>
              <a:t>에디터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3-2 vi </a:t>
            </a:r>
            <a:r>
              <a:rPr lang="ko-KR" altLang="en-US" sz="1600"/>
              <a:t>에디터로 새로운 파일 만들기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en-US" altLang="ko-KR" sz="1600" b="1">
                <a:solidFill>
                  <a:srgbClr val="FF0000"/>
                </a:solidFill>
              </a:rPr>
              <a:t>vi new.txt </a:t>
            </a:r>
            <a:r>
              <a:rPr lang="ko-KR" altLang="en-US" sz="1600"/>
              <a:t>명령을 입력하면 빈 화면이 열림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왼쪽 아래에 </a:t>
            </a:r>
            <a:r>
              <a:rPr lang="ko-KR" altLang="en-US" sz="1600" b="1"/>
              <a:t>‘</a:t>
            </a:r>
            <a:r>
              <a:rPr lang="ko-KR" altLang="en-US" sz="1600" b="1">
                <a:solidFill>
                  <a:srgbClr val="FF0000"/>
                </a:solidFill>
              </a:rPr>
              <a:t>“</a:t>
            </a:r>
            <a:r>
              <a:rPr lang="en-US" altLang="ko-KR" sz="1600" b="1">
                <a:solidFill>
                  <a:srgbClr val="FF0000"/>
                </a:solidFill>
              </a:rPr>
              <a:t>new.txt” [</a:t>
            </a:r>
            <a:r>
              <a:rPr lang="ko-KR" altLang="en-US" sz="1600" b="1">
                <a:solidFill>
                  <a:srgbClr val="FF0000"/>
                </a:solidFill>
              </a:rPr>
              <a:t>새 파일</a:t>
            </a:r>
            <a:r>
              <a:rPr lang="en-US" altLang="ko-KR" sz="1600" b="1">
                <a:solidFill>
                  <a:srgbClr val="FF0000"/>
                </a:solidFill>
              </a:rPr>
              <a:t>]</a:t>
            </a:r>
            <a:r>
              <a:rPr lang="en-US" altLang="ko-KR" sz="1600" b="1"/>
              <a:t>’</a:t>
            </a:r>
            <a:r>
              <a:rPr lang="ko-KR" altLang="en-US" sz="1600"/>
              <a:t>이라는 문구 있음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new.txt </a:t>
            </a:r>
            <a:r>
              <a:rPr lang="ko-KR" altLang="en-US" sz="1600"/>
              <a:t>파일이 이미 존재하면 그 파일을 열어서 보여줌 → ‘</a:t>
            </a:r>
            <a:r>
              <a:rPr lang="ko-KR" altLang="en-US" sz="1600" b="1">
                <a:solidFill>
                  <a:srgbClr val="FF0000"/>
                </a:solidFill>
              </a:rPr>
              <a:t>명령 모드</a:t>
            </a:r>
            <a:r>
              <a:rPr lang="ko-KR" altLang="en-US" sz="1600"/>
              <a:t>’</a:t>
            </a:r>
            <a:endParaRPr lang="en-US" altLang="ko-KR" sz="1600"/>
          </a:p>
          <a:p>
            <a:pPr marL="93662" indent="0">
              <a:buNone/>
            </a:pPr>
            <a:r>
              <a:rPr lang="ko-KR" altLang="en-US" sz="1600"/>
              <a:t>        아직 글자를 입력할 수 없음</a:t>
            </a:r>
            <a:r>
              <a:rPr lang="en-US" altLang="ko-KR" sz="1600"/>
              <a:t>, vi </a:t>
            </a:r>
            <a:r>
              <a:rPr lang="ko-KR" altLang="en-US" sz="1600"/>
              <a:t>에디터로 어떤 일을 하게 될지 명령 기다리기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그 상태에서 </a:t>
            </a:r>
            <a:r>
              <a:rPr lang="en-US" altLang="ko-KR" sz="1600" b="1">
                <a:solidFill>
                  <a:srgbClr val="FF0000"/>
                </a:solidFill>
              </a:rPr>
              <a:t>I</a:t>
            </a:r>
            <a:r>
              <a:rPr lang="en-US" altLang="ko-KR" sz="1600"/>
              <a:t> </a:t>
            </a:r>
            <a:r>
              <a:rPr lang="ko-KR" altLang="en-US" sz="1600"/>
              <a:t>또는 </a:t>
            </a:r>
            <a:r>
              <a:rPr lang="en-US" altLang="ko-KR" sz="1600" b="1">
                <a:solidFill>
                  <a:srgbClr val="FF0000"/>
                </a:solidFill>
              </a:rPr>
              <a:t>A</a:t>
            </a:r>
            <a:r>
              <a:rPr lang="ko-KR" altLang="en-US" sz="1600"/>
              <a:t> 누름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chemeClr val="accent5"/>
                </a:solidFill>
              </a:rPr>
              <a:t>:</a:t>
            </a:r>
            <a:r>
              <a:rPr lang="en-US" altLang="ko-KR" sz="1600"/>
              <a:t> </a:t>
            </a:r>
            <a:r>
              <a:rPr lang="ko-KR" altLang="en-US" sz="1600"/>
              <a:t>글자를 입력하거나</a:t>
            </a:r>
            <a:r>
              <a:rPr lang="en-US" altLang="ko-KR" sz="1600"/>
              <a:t>(Insert) </a:t>
            </a:r>
            <a:r>
              <a:rPr lang="ko-KR" altLang="en-US" sz="1600"/>
              <a:t>추가하겠다는</a:t>
            </a:r>
            <a:r>
              <a:rPr lang="en-US" altLang="ko-KR" sz="1600"/>
              <a:t>(Append) </a:t>
            </a:r>
            <a:r>
              <a:rPr lang="ko-KR" altLang="en-US" sz="1600"/>
              <a:t>명령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화면 왼쪽 아래에 ‘</a:t>
            </a:r>
            <a:r>
              <a:rPr lang="en-US" altLang="ko-KR" sz="1600"/>
              <a:t>-- </a:t>
            </a:r>
            <a:r>
              <a:rPr lang="ko-KR" altLang="en-US" sz="1600" err="1"/>
              <a:t>끼워넣기</a:t>
            </a:r>
            <a:r>
              <a:rPr lang="ko-KR" altLang="en-US" sz="1600"/>
              <a:t> </a:t>
            </a:r>
            <a:r>
              <a:rPr lang="en-US" altLang="ko-KR" sz="1600"/>
              <a:t>--’</a:t>
            </a:r>
            <a:r>
              <a:rPr lang="ko-KR" altLang="en-US" sz="1600"/>
              <a:t>라는 글자가 보임 → ‘</a:t>
            </a:r>
            <a:r>
              <a:rPr lang="ko-KR" altLang="en-US" sz="1600" b="1">
                <a:solidFill>
                  <a:srgbClr val="FF0000"/>
                </a:solidFill>
              </a:rPr>
              <a:t>입력 모드</a:t>
            </a:r>
            <a:r>
              <a:rPr lang="ko-KR" altLang="en-US" sz="1600"/>
              <a:t>’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3789040"/>
            <a:ext cx="6990476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47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3] </a:t>
            </a:r>
            <a:r>
              <a:rPr lang="en-US" altLang="ko-KR" err="1"/>
              <a:t>gedit</a:t>
            </a:r>
            <a:r>
              <a:rPr lang="en-US" altLang="ko-KR"/>
              <a:t>, vi </a:t>
            </a:r>
            <a:r>
              <a:rPr lang="ko-KR" altLang="en-US"/>
              <a:t>에디터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3-3 </a:t>
            </a:r>
            <a:r>
              <a:rPr lang="ko-KR" altLang="en-US" sz="1600"/>
              <a:t>글자를 입력하고 저장한 후 </a:t>
            </a:r>
            <a:r>
              <a:rPr lang="en-US" altLang="ko-KR" sz="1600"/>
              <a:t>vi </a:t>
            </a:r>
            <a:r>
              <a:rPr lang="ko-KR" altLang="en-US" sz="1600"/>
              <a:t>에디터 종료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글자를 입력하는 입력 모드에서 </a:t>
            </a:r>
            <a:r>
              <a:rPr lang="en-US" altLang="ko-KR" sz="1600"/>
              <a:t>Esc</a:t>
            </a:r>
            <a:r>
              <a:rPr lang="ko-KR" altLang="en-US" sz="1600"/>
              <a:t> 누르면 명령 모드로 들어감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왼쪽 아래의 ‘</a:t>
            </a:r>
            <a:r>
              <a:rPr lang="en-US" altLang="ko-KR" sz="1600"/>
              <a:t>-- </a:t>
            </a:r>
            <a:r>
              <a:rPr lang="ko-KR" altLang="en-US" sz="1600" err="1"/>
              <a:t>끼워넣기</a:t>
            </a:r>
            <a:r>
              <a:rPr lang="ko-KR" altLang="en-US" sz="1600"/>
              <a:t> </a:t>
            </a:r>
            <a:r>
              <a:rPr lang="en-US" altLang="ko-KR" sz="1600"/>
              <a:t>--’</a:t>
            </a:r>
            <a:r>
              <a:rPr lang="ko-KR" altLang="en-US" sz="1600"/>
              <a:t>가 사라질 것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en-US" altLang="ko-KR" sz="1600" b="1"/>
              <a:t>‘</a:t>
            </a:r>
            <a:r>
              <a:rPr lang="en-US" altLang="ko-KR" sz="1600" b="1">
                <a:solidFill>
                  <a:srgbClr val="FF0000"/>
                </a:solidFill>
              </a:rPr>
              <a:t>:</a:t>
            </a:r>
            <a:r>
              <a:rPr lang="en-US" altLang="ko-KR" sz="1600" b="1" err="1">
                <a:solidFill>
                  <a:srgbClr val="FF0000"/>
                </a:solidFill>
              </a:rPr>
              <a:t>wq</a:t>
            </a:r>
            <a:r>
              <a:rPr lang="en-US" altLang="ko-KR" sz="1600" b="1"/>
              <a:t>’</a:t>
            </a:r>
            <a:r>
              <a:rPr lang="ko-KR" altLang="en-US" sz="1600"/>
              <a:t>를 입력하고 </a:t>
            </a:r>
            <a:r>
              <a:rPr lang="en-US" altLang="ko-KR" sz="1600"/>
              <a:t>Enter</a:t>
            </a:r>
            <a:r>
              <a:rPr lang="ko-KR" altLang="en-US" sz="1600"/>
              <a:t>를 누르면 저장하고</a:t>
            </a:r>
            <a:r>
              <a:rPr lang="en-US" altLang="ko-KR" sz="1600"/>
              <a:t>(Write) </a:t>
            </a:r>
            <a:r>
              <a:rPr lang="ko-KR" altLang="en-US" sz="1600"/>
              <a:t>종료</a:t>
            </a:r>
            <a:r>
              <a:rPr lang="en-US" altLang="ko-KR" sz="1600"/>
              <a:t>(Quit)</a:t>
            </a:r>
            <a:r>
              <a:rPr lang="ko-KR" altLang="en-US" sz="1600"/>
              <a:t>됨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24" y="4276484"/>
            <a:ext cx="6750750" cy="24387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2151873"/>
            <a:ext cx="6279161" cy="197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1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3] </a:t>
            </a:r>
            <a:r>
              <a:rPr lang="en-US" altLang="ko-KR" err="1"/>
              <a:t>gedit</a:t>
            </a:r>
            <a:r>
              <a:rPr lang="en-US" altLang="ko-KR"/>
              <a:t>, vi </a:t>
            </a:r>
            <a:r>
              <a:rPr lang="ko-KR" altLang="en-US"/>
              <a:t>에디터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4. vi </a:t>
            </a:r>
            <a:r>
              <a:rPr lang="ko-KR" altLang="en-US" sz="1600"/>
              <a:t>에디터에서 입력한 내용을 </a:t>
            </a:r>
            <a:r>
              <a:rPr lang="en-US" altLang="ko-KR" sz="1600"/>
              <a:t>test2.txt</a:t>
            </a:r>
            <a:r>
              <a:rPr lang="ko-KR" altLang="en-US" sz="1600"/>
              <a:t>에 저장하기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4-1 </a:t>
            </a:r>
            <a:r>
              <a:rPr lang="ko-KR" altLang="en-US" sz="1600"/>
              <a:t>터미널에서 </a:t>
            </a:r>
            <a:r>
              <a:rPr lang="en-US" altLang="ko-KR" sz="1600" b="1">
                <a:solidFill>
                  <a:srgbClr val="FF0000"/>
                </a:solidFill>
              </a:rPr>
              <a:t>vi </a:t>
            </a:r>
            <a:r>
              <a:rPr lang="ko-KR" altLang="en-US" sz="1600"/>
              <a:t>명령 입력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[</a:t>
            </a:r>
            <a:r>
              <a:rPr lang="ko-KR" altLang="en-US" sz="1600"/>
              <a:t>그림 </a:t>
            </a:r>
            <a:r>
              <a:rPr lang="en-US" altLang="ko-KR" sz="1600"/>
              <a:t>3-32]</a:t>
            </a:r>
            <a:r>
              <a:rPr lang="ko-KR" altLang="en-US" sz="1600"/>
              <a:t>의 명령 모드로 들어감</a:t>
            </a:r>
            <a:r>
              <a:rPr lang="en-US" altLang="ko-KR" sz="1600"/>
              <a:t> </a:t>
            </a:r>
          </a:p>
          <a:p>
            <a:pPr marL="93662" indent="0">
              <a:buNone/>
            </a:pPr>
            <a:r>
              <a:rPr lang="en-US" altLang="ko-KR" sz="1600"/>
              <a:t>   4-2 </a:t>
            </a:r>
            <a:r>
              <a:rPr lang="ko-KR" altLang="en-US" sz="1600"/>
              <a:t>글자를 입력하려면 입력 모드로 전환해야 하므로 </a:t>
            </a:r>
            <a:r>
              <a:rPr lang="en-US" altLang="ko-KR" sz="1600" b="1">
                <a:solidFill>
                  <a:srgbClr val="FF0000"/>
                </a:solidFill>
              </a:rPr>
              <a:t>I </a:t>
            </a:r>
            <a:r>
              <a:rPr lang="ko-KR" altLang="en-US" sz="1600"/>
              <a:t>누르기</a:t>
            </a:r>
            <a:r>
              <a:rPr lang="en-US" altLang="ko-KR" sz="1600"/>
              <a:t>,</a:t>
            </a:r>
          </a:p>
          <a:p>
            <a:pPr marL="93662" indent="0">
              <a:buNone/>
            </a:pPr>
            <a:r>
              <a:rPr lang="en-US" altLang="ko-KR" sz="1600"/>
              <a:t>         [</a:t>
            </a:r>
            <a:r>
              <a:rPr lang="ko-KR" altLang="en-US" sz="1600"/>
              <a:t>그림 </a:t>
            </a:r>
            <a:r>
              <a:rPr lang="en-US" altLang="ko-KR" sz="1600"/>
              <a:t>3-32]</a:t>
            </a:r>
            <a:r>
              <a:rPr lang="ko-KR" altLang="en-US" sz="1600"/>
              <a:t>의 입력 모드로 들어감</a:t>
            </a:r>
            <a:r>
              <a:rPr lang="en-US" altLang="ko-KR" sz="1600"/>
              <a:t> </a:t>
            </a:r>
          </a:p>
          <a:p>
            <a:pPr marL="93662" indent="0">
              <a:buNone/>
            </a:pPr>
            <a:r>
              <a:rPr lang="en-US" altLang="ko-KR" sz="1600"/>
              <a:t>   4-3 </a:t>
            </a:r>
            <a:r>
              <a:rPr lang="ko-KR" altLang="en-US" sz="1600"/>
              <a:t>필요한 내용 입력 후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Esc</a:t>
            </a:r>
            <a:r>
              <a:rPr lang="ko-KR" altLang="en-US" sz="1600"/>
              <a:t> 눌러 </a:t>
            </a:r>
            <a:r>
              <a:rPr lang="en-US" altLang="ko-KR" sz="1600"/>
              <a:t>[</a:t>
            </a:r>
            <a:r>
              <a:rPr lang="ko-KR" altLang="en-US" sz="1600"/>
              <a:t>그림 </a:t>
            </a:r>
            <a:r>
              <a:rPr lang="en-US" altLang="ko-KR" sz="1600"/>
              <a:t>3-32]</a:t>
            </a:r>
            <a:r>
              <a:rPr lang="ko-KR" altLang="en-US" sz="1600"/>
              <a:t>의 명령 모드로 빠져나옴</a:t>
            </a:r>
            <a:r>
              <a:rPr lang="en-US" altLang="ko-KR" sz="1600"/>
              <a:t> </a:t>
            </a:r>
          </a:p>
          <a:p>
            <a:pPr marL="93662" indent="0">
              <a:buNone/>
            </a:pPr>
            <a:r>
              <a:rPr lang="en-US" altLang="ko-KR" sz="1600"/>
              <a:t>   4-4 </a:t>
            </a:r>
            <a:r>
              <a:rPr lang="ko-KR" altLang="en-US" sz="1600"/>
              <a:t>내용을 저장하기 위해 </a:t>
            </a:r>
            <a:r>
              <a:rPr lang="en-US" altLang="ko-KR" sz="1600"/>
              <a:t>ex </a:t>
            </a:r>
            <a:r>
              <a:rPr lang="ko-KR" altLang="en-US" sz="1600"/>
              <a:t>모드로 들어가는 </a:t>
            </a:r>
            <a:r>
              <a:rPr lang="en-US" altLang="ko-KR" sz="1600" b="1">
                <a:solidFill>
                  <a:srgbClr val="FF0000"/>
                </a:solidFill>
              </a:rPr>
              <a:t>: </a:t>
            </a:r>
            <a:r>
              <a:rPr lang="ko-KR" altLang="en-US" sz="1600"/>
              <a:t>누름</a:t>
            </a:r>
            <a:r>
              <a:rPr lang="en-US" altLang="ko-KR" sz="1600"/>
              <a:t>(</a:t>
            </a:r>
            <a:r>
              <a:rPr lang="ko-KR" altLang="en-US" sz="1600"/>
              <a:t>왼쪽 아래에 콜론이 보임</a:t>
            </a:r>
            <a:r>
              <a:rPr lang="en-US" altLang="ko-KR" sz="1600"/>
              <a:t>) </a:t>
            </a:r>
          </a:p>
          <a:p>
            <a:pPr marL="93662" indent="0">
              <a:buNone/>
            </a:pPr>
            <a:r>
              <a:rPr lang="en-US" altLang="ko-KR" sz="1600"/>
              <a:t>        ‘</a:t>
            </a:r>
            <a:r>
              <a:rPr lang="en-US" altLang="ko-KR" sz="1600" b="1">
                <a:solidFill>
                  <a:srgbClr val="FF0000"/>
                </a:solidFill>
              </a:rPr>
              <a:t>w test2. txt</a:t>
            </a:r>
            <a:r>
              <a:rPr lang="en-US" altLang="ko-KR" sz="1600"/>
              <a:t>’</a:t>
            </a:r>
            <a:r>
              <a:rPr lang="ko-KR" altLang="en-US" sz="1600"/>
              <a:t> 입력 후 </a:t>
            </a:r>
            <a:r>
              <a:rPr lang="en-US" altLang="ko-KR" sz="1600"/>
              <a:t>Esc </a:t>
            </a:r>
            <a:r>
              <a:rPr lang="ko-KR" altLang="en-US" sz="1600"/>
              <a:t>누름</a:t>
            </a:r>
            <a:r>
              <a:rPr lang="en-US" altLang="ko-KR" sz="1600"/>
              <a:t> </a:t>
            </a:r>
          </a:p>
          <a:p>
            <a:pPr marL="93662" indent="0">
              <a:buNone/>
            </a:pPr>
            <a:r>
              <a:rPr lang="en-US" altLang="ko-KR" sz="1600"/>
              <a:t>        → [</a:t>
            </a:r>
            <a:r>
              <a:rPr lang="ko-KR" altLang="en-US" sz="1600"/>
              <a:t>그림 </a:t>
            </a:r>
            <a:r>
              <a:rPr lang="en-US" altLang="ko-KR" sz="1600"/>
              <a:t>3-32]</a:t>
            </a:r>
            <a:r>
              <a:rPr lang="ko-KR" altLang="en-US" sz="1600"/>
              <a:t>와 같이</a:t>
            </a:r>
            <a:r>
              <a:rPr lang="en-US" altLang="ko-KR" sz="1600"/>
              <a:t>,</a:t>
            </a:r>
            <a:r>
              <a:rPr lang="ko-KR" altLang="en-US" sz="1600"/>
              <a:t> 이는 </a:t>
            </a:r>
            <a:r>
              <a:rPr lang="en-US" altLang="ko-KR" sz="1600"/>
              <a:t>ex </a:t>
            </a:r>
            <a:r>
              <a:rPr lang="ko-KR" altLang="en-US" sz="1600"/>
              <a:t>모드에서 </a:t>
            </a:r>
            <a:r>
              <a:rPr lang="en-US" altLang="ko-KR" sz="1600"/>
              <a:t>Enter</a:t>
            </a:r>
            <a:r>
              <a:rPr lang="ko-KR" altLang="en-US" sz="1600"/>
              <a:t>를 입력한 것이라 명령 모드로 돌아온 상태</a:t>
            </a:r>
            <a:r>
              <a:rPr lang="en-US" altLang="ko-KR" sz="1600"/>
              <a:t> </a:t>
            </a:r>
          </a:p>
          <a:p>
            <a:pPr marL="93662" indent="0">
              <a:buNone/>
            </a:pPr>
            <a:r>
              <a:rPr lang="en-US" altLang="ko-KR" sz="1600"/>
              <a:t>   4-5 </a:t>
            </a:r>
            <a:r>
              <a:rPr lang="ko-KR" altLang="en-US" sz="1600"/>
              <a:t>작업을 마쳤으니 </a:t>
            </a:r>
            <a:r>
              <a:rPr lang="en-US" altLang="ko-KR" sz="1600"/>
              <a:t>vi </a:t>
            </a:r>
            <a:r>
              <a:rPr lang="ko-KR" altLang="en-US" sz="1600"/>
              <a:t>에디터 종료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다시 </a:t>
            </a:r>
            <a:r>
              <a:rPr lang="en-US" altLang="ko-KR" sz="1600"/>
              <a:t>ex </a:t>
            </a:r>
            <a:r>
              <a:rPr lang="ko-KR" altLang="en-US" sz="1600"/>
              <a:t>모드로 들어가기 위해 ‘</a:t>
            </a:r>
            <a:r>
              <a:rPr lang="en-US" altLang="ko-KR" sz="1600" b="1">
                <a:solidFill>
                  <a:srgbClr val="FF0000"/>
                </a:solidFill>
              </a:rPr>
              <a:t>:q!</a:t>
            </a:r>
            <a:r>
              <a:rPr lang="en-US" altLang="ko-KR" sz="1600"/>
              <a:t>’</a:t>
            </a:r>
            <a:r>
              <a:rPr lang="ko-KR" altLang="en-US" sz="1600"/>
              <a:t>를 입력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Enter </a:t>
            </a:r>
            <a:r>
              <a:rPr lang="ko-KR" altLang="en-US" sz="1600"/>
              <a:t>누름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‘q!’</a:t>
            </a:r>
            <a:r>
              <a:rPr lang="ko-KR" altLang="en-US" sz="1600"/>
              <a:t>는 변경된 내용은 무시하고 종료하라는</a:t>
            </a:r>
            <a:r>
              <a:rPr lang="en-US" altLang="ko-KR" sz="1600"/>
              <a:t>(Quit) </a:t>
            </a:r>
            <a:r>
              <a:rPr lang="ko-KR" altLang="en-US" sz="1600"/>
              <a:t>의미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바로 앞에서 저장한 후 변경된 것이 없기 때문에 ‘</a:t>
            </a:r>
            <a:r>
              <a:rPr lang="en-US" altLang="ko-KR" sz="1600"/>
              <a:t>q’</a:t>
            </a:r>
            <a:r>
              <a:rPr lang="ko-KR" altLang="en-US" sz="1600"/>
              <a:t>만 입력해도 상관없음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8471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3] </a:t>
            </a:r>
            <a:r>
              <a:rPr lang="en-US" altLang="ko-KR" err="1"/>
              <a:t>gedit</a:t>
            </a:r>
            <a:r>
              <a:rPr lang="en-US" altLang="ko-KR"/>
              <a:t>, vi </a:t>
            </a:r>
            <a:r>
              <a:rPr lang="ko-KR" altLang="en-US"/>
              <a:t>에디터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5. </a:t>
            </a:r>
            <a:r>
              <a:rPr lang="ko-KR" altLang="en-US" sz="1600"/>
              <a:t>파일 저장하고 바로 종료하기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5-1 </a:t>
            </a:r>
            <a:r>
              <a:rPr lang="ko-KR" altLang="en-US" sz="1600"/>
              <a:t>터미널에서 </a:t>
            </a:r>
            <a:r>
              <a:rPr lang="en-US" altLang="ko-KR" sz="1600" b="1">
                <a:solidFill>
                  <a:srgbClr val="FF0000"/>
                </a:solidFill>
              </a:rPr>
              <a:t>vi </a:t>
            </a:r>
            <a:r>
              <a:rPr lang="ko-KR" altLang="en-US" sz="1600"/>
              <a:t>명령 입력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5-2 </a:t>
            </a:r>
            <a:r>
              <a:rPr lang="en-US" altLang="ko-KR" sz="1600" b="1">
                <a:solidFill>
                  <a:srgbClr val="FF0000"/>
                </a:solidFill>
              </a:rPr>
              <a:t>I</a:t>
            </a:r>
            <a:r>
              <a:rPr lang="ko-KR" altLang="en-US" sz="1600"/>
              <a:t> 입력 후 필요한 내용 입력</a:t>
            </a:r>
            <a:r>
              <a:rPr lang="en-US" altLang="ko-KR" sz="1600"/>
              <a:t> </a:t>
            </a:r>
          </a:p>
          <a:p>
            <a:pPr marL="93662" indent="0">
              <a:buNone/>
            </a:pPr>
            <a:r>
              <a:rPr lang="en-US" altLang="ko-KR" sz="1600"/>
              <a:t>   5-3 Esc </a:t>
            </a:r>
            <a:r>
              <a:rPr lang="ko-KR" altLang="en-US" sz="1600"/>
              <a:t>누른 후 ‘</a:t>
            </a:r>
            <a:r>
              <a:rPr lang="en-US" altLang="ko-KR" sz="1600" b="1">
                <a:solidFill>
                  <a:srgbClr val="FF0000"/>
                </a:solidFill>
              </a:rPr>
              <a:t>:</a:t>
            </a:r>
            <a:r>
              <a:rPr lang="en-US" altLang="ko-KR" sz="1600" b="1" err="1">
                <a:solidFill>
                  <a:srgbClr val="FF0000"/>
                </a:solidFill>
              </a:rPr>
              <a:t>wq</a:t>
            </a:r>
            <a:r>
              <a:rPr lang="en-US" altLang="ko-KR" sz="1600" b="1">
                <a:solidFill>
                  <a:srgbClr val="FF0000"/>
                </a:solidFill>
              </a:rPr>
              <a:t> test3.txt</a:t>
            </a:r>
            <a:r>
              <a:rPr lang="en-US" altLang="ko-KR" sz="1600"/>
              <a:t>’</a:t>
            </a:r>
            <a:r>
              <a:rPr lang="ko-KR" altLang="en-US" sz="1600"/>
              <a:t> 입력하고 </a:t>
            </a:r>
            <a:r>
              <a:rPr lang="en-US" altLang="ko-KR" sz="1600"/>
              <a:t>Enter</a:t>
            </a:r>
            <a:r>
              <a:rPr lang="ko-KR" altLang="en-US" sz="1600"/>
              <a:t> 누르면 저장과 동시에 종료됨</a:t>
            </a:r>
            <a:r>
              <a:rPr lang="en-US" altLang="ko-KR" sz="1600"/>
              <a:t> </a:t>
            </a:r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6. </a:t>
            </a:r>
            <a:r>
              <a:rPr lang="ko-KR" altLang="en-US" sz="1600"/>
              <a:t>기존 파일 열어 수정 및 저장하기 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6-1 </a:t>
            </a:r>
            <a:r>
              <a:rPr lang="ko-KR" altLang="en-US" sz="1600"/>
              <a:t>터미널에서 </a:t>
            </a:r>
            <a:r>
              <a:rPr lang="en-US" altLang="ko-KR" sz="1600" b="1">
                <a:solidFill>
                  <a:srgbClr val="FF0000"/>
                </a:solidFill>
              </a:rPr>
              <a:t>vi test3.txt </a:t>
            </a:r>
            <a:r>
              <a:rPr lang="ko-KR" altLang="en-US" sz="1600"/>
              <a:t>명령 입력하면 기존 파일이 열림</a:t>
            </a:r>
            <a:r>
              <a:rPr lang="en-US" altLang="ko-KR" sz="1600"/>
              <a:t> </a:t>
            </a:r>
          </a:p>
          <a:p>
            <a:pPr marL="93662" indent="0">
              <a:buNone/>
            </a:pPr>
            <a:r>
              <a:rPr lang="en-US" altLang="ko-KR" sz="1600"/>
              <a:t>   6-2 </a:t>
            </a:r>
            <a:r>
              <a:rPr lang="en-US" altLang="ko-KR" sz="1600" b="1">
                <a:solidFill>
                  <a:srgbClr val="FF0000"/>
                </a:solidFill>
              </a:rPr>
              <a:t>I</a:t>
            </a:r>
            <a:r>
              <a:rPr lang="en-US" altLang="ko-KR" sz="1600"/>
              <a:t> </a:t>
            </a:r>
            <a:r>
              <a:rPr lang="ko-KR" altLang="en-US" sz="1600"/>
              <a:t>또는 </a:t>
            </a:r>
            <a:r>
              <a:rPr lang="en-US" altLang="ko-KR" sz="1600" b="1">
                <a:solidFill>
                  <a:srgbClr val="FF0000"/>
                </a:solidFill>
              </a:rPr>
              <a:t>A</a:t>
            </a:r>
            <a:r>
              <a:rPr lang="ko-KR" altLang="en-US" sz="1600"/>
              <a:t> 누르고 문서를 수정하거나 추가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6-3 Esc</a:t>
            </a:r>
            <a:r>
              <a:rPr lang="ko-KR" altLang="en-US" sz="1600"/>
              <a:t> 누른 후 ‘</a:t>
            </a:r>
            <a:r>
              <a:rPr lang="en-US" altLang="ko-KR" sz="1600" b="1">
                <a:solidFill>
                  <a:srgbClr val="FF0000"/>
                </a:solidFill>
              </a:rPr>
              <a:t>:</a:t>
            </a:r>
            <a:r>
              <a:rPr lang="en-US" altLang="ko-KR" sz="1600" b="1" err="1">
                <a:solidFill>
                  <a:srgbClr val="FF0000"/>
                </a:solidFill>
              </a:rPr>
              <a:t>wq</a:t>
            </a:r>
            <a:r>
              <a:rPr lang="en-US" altLang="ko-KR" sz="1600"/>
              <a:t>’</a:t>
            </a:r>
            <a:r>
              <a:rPr lang="ko-KR" altLang="en-US" sz="1600"/>
              <a:t> 입력하고 </a:t>
            </a:r>
            <a:r>
              <a:rPr lang="en-US" altLang="ko-KR" sz="1600"/>
              <a:t>Enter </a:t>
            </a:r>
            <a:r>
              <a:rPr lang="ko-KR" altLang="en-US" sz="1600"/>
              <a:t>누르면 저장과 동시에 종료됨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7. </a:t>
            </a:r>
            <a:r>
              <a:rPr lang="ko-KR" altLang="en-US" sz="1600"/>
              <a:t>기존 파일을 열어 수정한 후 저장하지 않고 종료하기 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7-1 </a:t>
            </a:r>
            <a:r>
              <a:rPr lang="ko-KR" altLang="en-US" sz="1600"/>
              <a:t>터미널에서 </a:t>
            </a:r>
            <a:r>
              <a:rPr lang="en-US" altLang="ko-KR" sz="1600" b="1">
                <a:solidFill>
                  <a:srgbClr val="FF0000"/>
                </a:solidFill>
              </a:rPr>
              <a:t>vi test3.txt </a:t>
            </a:r>
            <a:r>
              <a:rPr lang="ko-KR" altLang="en-US" sz="1600"/>
              <a:t>명령 입력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7-2 </a:t>
            </a:r>
            <a:r>
              <a:rPr lang="en-US" altLang="ko-KR" sz="1600" b="1">
                <a:solidFill>
                  <a:srgbClr val="FF0000"/>
                </a:solidFill>
              </a:rPr>
              <a:t>I </a:t>
            </a:r>
            <a:r>
              <a:rPr lang="ko-KR" altLang="en-US" sz="1600"/>
              <a:t>또는 </a:t>
            </a:r>
            <a:r>
              <a:rPr lang="en-US" altLang="ko-KR" sz="1600" b="1">
                <a:solidFill>
                  <a:srgbClr val="FF0000"/>
                </a:solidFill>
              </a:rPr>
              <a:t>A</a:t>
            </a:r>
            <a:r>
              <a:rPr lang="ko-KR" altLang="en-US" sz="1600"/>
              <a:t> 누르고 문서 수정</a:t>
            </a:r>
            <a:r>
              <a:rPr lang="en-US" altLang="ko-KR" sz="1600"/>
              <a:t> </a:t>
            </a:r>
          </a:p>
          <a:p>
            <a:pPr marL="93662" indent="0">
              <a:buNone/>
            </a:pPr>
            <a:r>
              <a:rPr lang="en-US" altLang="ko-KR" sz="1600"/>
              <a:t>   7-3 </a:t>
            </a:r>
            <a:r>
              <a:rPr lang="ko-KR" altLang="en-US" sz="1600"/>
              <a:t>수정한 내용을 저장하지 않고 </a:t>
            </a:r>
            <a:r>
              <a:rPr lang="en-US" altLang="ko-KR" sz="1600"/>
              <a:t>vi </a:t>
            </a:r>
            <a:r>
              <a:rPr lang="ko-KR" altLang="en-US" sz="1600"/>
              <a:t>에디터를 닫으려면 </a:t>
            </a:r>
            <a:r>
              <a:rPr lang="en-US" altLang="ko-KR" sz="1600"/>
              <a:t>Esc </a:t>
            </a:r>
            <a:r>
              <a:rPr lang="ko-KR" altLang="en-US" sz="1600"/>
              <a:t>누른 후 ‘</a:t>
            </a:r>
            <a:r>
              <a:rPr lang="en-US" altLang="ko-KR" sz="1600" b="1">
                <a:solidFill>
                  <a:srgbClr val="FF0000"/>
                </a:solidFill>
              </a:rPr>
              <a:t>:q!</a:t>
            </a:r>
            <a:r>
              <a:rPr lang="en-US" altLang="ko-KR" sz="1600"/>
              <a:t>’</a:t>
            </a:r>
            <a:r>
              <a:rPr lang="ko-KR" altLang="en-US" sz="1600"/>
              <a:t>를 입력하고 </a:t>
            </a:r>
            <a:r>
              <a:rPr lang="en-US" altLang="ko-KR" sz="1600"/>
              <a:t>Enter</a:t>
            </a:r>
          </a:p>
          <a:p>
            <a:pPr marL="93662" indent="0">
              <a:buNone/>
            </a:pPr>
            <a:r>
              <a:rPr lang="en-US" altLang="ko-KR" sz="1600"/>
              <a:t>   7-4 </a:t>
            </a:r>
            <a:r>
              <a:rPr lang="en-US" altLang="ko-KR" sz="1600" b="1">
                <a:solidFill>
                  <a:srgbClr val="FF0000"/>
                </a:solidFill>
              </a:rPr>
              <a:t>exit </a:t>
            </a:r>
            <a:r>
              <a:rPr lang="ko-KR" altLang="en-US" sz="1600"/>
              <a:t>명령을 입력하여 터미널 닫기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904208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4] vi </a:t>
            </a:r>
            <a:r>
              <a:rPr lang="ko-KR" altLang="en-US"/>
              <a:t>에디터의 비정상적 종료 해결하기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3345" indent="0">
              <a:buNone/>
            </a:pPr>
            <a:r>
              <a:rPr lang="en-US" altLang="ko-KR" sz="1600">
                <a:latin typeface="맑은 고딕"/>
                <a:ea typeface="맑은 고딕"/>
              </a:rPr>
              <a:t>1. </a:t>
            </a:r>
            <a:r>
              <a:rPr lang="ko-KR" altLang="en-US" sz="1600">
                <a:latin typeface="맑은 고딕"/>
                <a:ea typeface="맑은 고딕"/>
              </a:rPr>
              <a:t>터미널 열기</a:t>
            </a:r>
            <a:endParaRPr lang="en-US" altLang="ko-KR" sz="1600"/>
          </a:p>
          <a:p>
            <a:pPr marL="93345" indent="0">
              <a:buNone/>
            </a:pPr>
            <a:r>
              <a:rPr lang="en-US" altLang="ko-KR" sz="1600">
                <a:latin typeface="맑은 고딕"/>
                <a:ea typeface="맑은 고딕"/>
              </a:rPr>
              <a:t>   1-1 Server</a:t>
            </a:r>
            <a:r>
              <a:rPr lang="ko-KR" altLang="en-US" sz="1600">
                <a:latin typeface="맑은 고딕"/>
                <a:ea typeface="맑은 고딕"/>
              </a:rPr>
              <a:t> 실행</a:t>
            </a:r>
            <a:r>
              <a:rPr lang="en-US" altLang="ko-KR" sz="1600">
                <a:latin typeface="맑은 고딕"/>
                <a:ea typeface="맑은 고딕"/>
              </a:rPr>
              <a:t>,</a:t>
            </a:r>
            <a:r>
              <a:rPr lang="ko-KR" altLang="en-US" sz="1600">
                <a:latin typeface="맑은 고딕"/>
                <a:ea typeface="맑은 고딕"/>
              </a:rPr>
              <a:t> 바탕화면에서 마우스 오른쪽 버튼을 클릭하여 </a:t>
            </a:r>
            <a:r>
              <a:rPr lang="en-US" altLang="ko-KR" sz="1600">
                <a:latin typeface="맑은 고딕"/>
                <a:ea typeface="맑은 고딕"/>
              </a:rPr>
              <a:t>[</a:t>
            </a:r>
            <a:r>
              <a:rPr lang="ko-KR" altLang="en-US" sz="1600">
                <a:latin typeface="맑은 고딕"/>
                <a:ea typeface="맑은 고딕"/>
              </a:rPr>
              <a:t>터미널 열기</a:t>
            </a:r>
            <a:r>
              <a:rPr lang="en-US" altLang="ko-KR" sz="1600">
                <a:latin typeface="맑은 고딕"/>
                <a:ea typeface="맑은 고딕"/>
              </a:rPr>
              <a:t>]</a:t>
            </a:r>
            <a:r>
              <a:rPr lang="ko-KR" altLang="en-US" sz="1600">
                <a:latin typeface="맑은 고딕"/>
                <a:ea typeface="맑은 고딕"/>
              </a:rPr>
              <a:t> 선택</a:t>
            </a:r>
            <a:endParaRPr lang="en-US" altLang="ko-KR" sz="1600">
              <a:latin typeface="맑은 고딕"/>
              <a:ea typeface="맑은 고딕"/>
            </a:endParaRPr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r>
              <a:rPr lang="en-US" altLang="ko-KR" sz="1600">
                <a:latin typeface="맑은 고딕"/>
                <a:ea typeface="맑은 고딕"/>
              </a:rPr>
              <a:t>2. vi </a:t>
            </a:r>
            <a:r>
              <a:rPr lang="ko-KR" altLang="en-US" sz="1600">
                <a:latin typeface="맑은 고딕"/>
                <a:ea typeface="맑은 고딕"/>
              </a:rPr>
              <a:t>에디터에서 비정상적으로 종료하기</a:t>
            </a:r>
            <a:endParaRPr lang="en-US" altLang="ko-KR" sz="1600">
              <a:latin typeface="맑은 고딕"/>
              <a:ea typeface="맑은 고딕"/>
            </a:endParaRPr>
          </a:p>
          <a:p>
            <a:pPr marL="93345" indent="0">
              <a:buNone/>
            </a:pPr>
            <a:r>
              <a:rPr lang="en-US" altLang="ko-KR" sz="1600">
                <a:latin typeface="맑은 고딕"/>
                <a:ea typeface="맑은 고딕"/>
              </a:rPr>
              <a:t>   2-1 </a:t>
            </a:r>
            <a:r>
              <a:rPr lang="ko-KR" altLang="en-US" sz="1600">
                <a:latin typeface="맑은 고딕"/>
                <a:ea typeface="맑은 고딕"/>
              </a:rPr>
              <a:t>터미널에서 </a:t>
            </a:r>
            <a:r>
              <a:rPr lang="en-US" altLang="ko-KR" sz="1600" b="1">
                <a:solidFill>
                  <a:srgbClr val="FF0000"/>
                </a:solidFill>
                <a:latin typeface="맑은 고딕"/>
                <a:ea typeface="맑은 고딕"/>
              </a:rPr>
              <a:t>vi new.txt </a:t>
            </a:r>
            <a:r>
              <a:rPr lang="ko-KR" altLang="en-US" sz="1600">
                <a:latin typeface="맑은 고딕"/>
                <a:ea typeface="맑은 고딕"/>
              </a:rPr>
              <a:t>명령 입력</a:t>
            </a:r>
            <a:r>
              <a:rPr lang="en-US" altLang="ko-KR" sz="1600">
                <a:latin typeface="맑은 고딕"/>
                <a:ea typeface="맑은 고딕"/>
              </a:rPr>
              <a:t>,</a:t>
            </a:r>
            <a:r>
              <a:rPr lang="ko-KR" altLang="en-US" sz="1600">
                <a:latin typeface="맑은 고딕"/>
                <a:ea typeface="맑은 고딕"/>
              </a:rPr>
              <a:t> 파일을 열고 </a:t>
            </a:r>
            <a:r>
              <a:rPr lang="en-US" altLang="ko-KR" sz="1600" b="1">
                <a:solidFill>
                  <a:srgbClr val="FF0000"/>
                </a:solidFill>
                <a:latin typeface="맑은 고딕"/>
                <a:ea typeface="맑은 고딕"/>
              </a:rPr>
              <a:t>I</a:t>
            </a:r>
            <a:r>
              <a:rPr lang="ko-KR" altLang="en-US" sz="1600">
                <a:latin typeface="맑은 고딕"/>
                <a:ea typeface="맑은 고딕"/>
              </a:rPr>
              <a:t> 누른 후 수정</a:t>
            </a:r>
            <a:endParaRPr lang="en-US" altLang="ko-KR" sz="1600">
              <a:latin typeface="맑은 고딕"/>
              <a:ea typeface="맑은 고딕"/>
            </a:endParaRPr>
          </a:p>
          <a:p>
            <a:pPr marL="93345" indent="0">
              <a:buNone/>
            </a:pPr>
            <a:r>
              <a:rPr lang="en-US" altLang="ko-KR" sz="1600">
                <a:latin typeface="맑은 고딕"/>
                <a:ea typeface="맑은 고딕"/>
              </a:rPr>
              <a:t> </a:t>
            </a:r>
            <a:r>
              <a:rPr lang="ko-KR" altLang="en-US" sz="1600">
                <a:latin typeface="맑은 고딕"/>
                <a:ea typeface="맑은 고딕"/>
              </a:rPr>
              <a:t>       터미널 오른쪽 위의 </a:t>
            </a:r>
            <a:r>
              <a:rPr lang="en-US" altLang="ko-KR" sz="1600">
                <a:latin typeface="맑은 고딕"/>
                <a:ea typeface="맑은 고딕"/>
              </a:rPr>
              <a:t>X</a:t>
            </a:r>
            <a:r>
              <a:rPr lang="ko-KR" altLang="en-US" sz="1600" err="1">
                <a:latin typeface="맑은 고딕"/>
                <a:ea typeface="맑은 고딕"/>
              </a:rPr>
              <a:t>를</a:t>
            </a:r>
            <a:r>
              <a:rPr lang="ko-KR" altLang="en-US" sz="1600">
                <a:latin typeface="맑은 고딕"/>
                <a:ea typeface="맑은 고딕"/>
              </a:rPr>
              <a:t> 클릭하여 비정상적으로 종료</a:t>
            </a:r>
            <a:endParaRPr lang="en-US" altLang="ko-KR" sz="1600">
              <a:latin typeface="맑은 고딕"/>
              <a:ea typeface="맑은 고딕"/>
            </a:endParaRPr>
          </a:p>
          <a:p>
            <a:pPr marL="93345" indent="0">
              <a:buNone/>
            </a:pPr>
            <a:r>
              <a:rPr lang="en-US" altLang="ko-KR" sz="1600">
                <a:latin typeface="맑은 고딕"/>
                <a:ea typeface="맑은 고딕"/>
              </a:rPr>
              <a:t>        </a:t>
            </a:r>
            <a:r>
              <a:rPr lang="ko-KR" altLang="en-US" sz="1600">
                <a:latin typeface="맑은 고딕"/>
                <a:ea typeface="맑은 고딕"/>
              </a:rPr>
              <a:t>경고 창이 나타나면 </a:t>
            </a:r>
            <a:r>
              <a:rPr lang="en-US" altLang="ko-KR" sz="1600">
                <a:latin typeface="맑은 고딕"/>
                <a:ea typeface="맑은 고딕"/>
              </a:rPr>
              <a:t>&lt;</a:t>
            </a:r>
            <a:r>
              <a:rPr lang="ko-KR" altLang="en-US" sz="1600">
                <a:latin typeface="맑은 고딕"/>
                <a:ea typeface="맑은 고딕"/>
              </a:rPr>
              <a:t>터미널 닫기</a:t>
            </a:r>
            <a:r>
              <a:rPr lang="en-US" altLang="ko-KR" sz="1600">
                <a:latin typeface="맑은 고딕"/>
                <a:ea typeface="맑은 고딕"/>
              </a:rPr>
              <a:t>&gt;</a:t>
            </a:r>
            <a:r>
              <a:rPr lang="ko-KR" altLang="en-US" sz="1600">
                <a:latin typeface="맑은 고딕"/>
                <a:ea typeface="맑은 고딕"/>
              </a:rPr>
              <a:t> 클릭</a:t>
            </a:r>
            <a:endParaRPr lang="en-US" altLang="ko-KR" sz="1600">
              <a:latin typeface="맑은 고딕"/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3"/>
          <a:stretch/>
        </p:blipFill>
        <p:spPr>
          <a:xfrm>
            <a:off x="858124" y="3203976"/>
            <a:ext cx="6511676" cy="30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4] vi </a:t>
            </a:r>
            <a:r>
              <a:rPr lang="ko-KR" altLang="en-US"/>
              <a:t>에디터의 비정상적 종료 해결하기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3. </a:t>
            </a:r>
            <a:r>
              <a:rPr lang="ko-KR" altLang="en-US" sz="1600"/>
              <a:t>다시 열기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3-1 </a:t>
            </a:r>
            <a:r>
              <a:rPr lang="ko-KR" altLang="en-US" sz="1600"/>
              <a:t>다시 </a:t>
            </a:r>
            <a:r>
              <a:rPr lang="en-US" altLang="ko-KR" sz="1600" b="1">
                <a:solidFill>
                  <a:srgbClr val="FF0000"/>
                </a:solidFill>
              </a:rPr>
              <a:t>vi new.txt </a:t>
            </a:r>
            <a:r>
              <a:rPr lang="ko-KR" altLang="en-US" sz="1600"/>
              <a:t>명령을 입력하면 다음과 같은 창이 나타남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→ new.txt </a:t>
            </a:r>
            <a:r>
              <a:rPr lang="ko-KR" altLang="en-US" sz="1600"/>
              <a:t>파일의 수정 작업이 정상적으로 종료되지 않았기 때문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</a:t>
            </a:r>
          </a:p>
          <a:p>
            <a:pPr marL="93662" indent="0">
              <a:buNone/>
            </a:pPr>
            <a:r>
              <a:rPr lang="en-US" altLang="ko-KR" sz="1600"/>
              <a:t>  3-2 </a:t>
            </a:r>
            <a:r>
              <a:rPr lang="ko-KR" altLang="en-US" sz="1600"/>
              <a:t>일단 </a:t>
            </a:r>
            <a:r>
              <a:rPr lang="en-US" altLang="ko-KR" sz="1600" b="1">
                <a:solidFill>
                  <a:srgbClr val="FF0000"/>
                </a:solidFill>
              </a:rPr>
              <a:t>Q</a:t>
            </a:r>
            <a:r>
              <a:rPr lang="ko-KR" altLang="en-US" sz="1600"/>
              <a:t>를 눌러 </a:t>
            </a:r>
            <a:r>
              <a:rPr lang="en-US" altLang="ko-KR" sz="1600"/>
              <a:t>vi </a:t>
            </a:r>
            <a:r>
              <a:rPr lang="ko-KR" altLang="en-US" sz="1600"/>
              <a:t>에디터 닫기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1853825"/>
            <a:ext cx="6990476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9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리눅스의 로그인과 </a:t>
            </a:r>
            <a:r>
              <a:rPr lang="ko-KR" altLang="en-US" err="1"/>
              <a:t>셧다운</a:t>
            </a:r>
            <a:r>
              <a:rPr lang="ko-KR" altLang="en-US"/>
              <a:t> 방법을 익힌다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자동 완성 기능을 이해한다</a:t>
            </a:r>
            <a:r>
              <a:rPr lang="en-US" altLang="ko-KR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err="1"/>
              <a:t>gedit</a:t>
            </a:r>
            <a:r>
              <a:rPr lang="en-US" altLang="ko-KR"/>
              <a:t>, vi </a:t>
            </a:r>
            <a:r>
              <a:rPr lang="ko-KR" altLang="en-US"/>
              <a:t>에디터 사용법을 익힌다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 4] vi </a:t>
            </a:r>
            <a:r>
              <a:rPr lang="ko-KR" altLang="en-US"/>
              <a:t>에디터의 비정상적 종료 해결하기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4. </a:t>
            </a:r>
            <a:r>
              <a:rPr lang="ko-KR" altLang="en-US" sz="1600" err="1"/>
              <a:t>스왑</a:t>
            </a:r>
            <a:r>
              <a:rPr lang="ko-KR" altLang="en-US" sz="1600"/>
              <a:t> 파일 삭제하기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4-1 </a:t>
            </a:r>
            <a:r>
              <a:rPr lang="en-US" altLang="ko-KR" sz="1600" b="1">
                <a:solidFill>
                  <a:srgbClr val="FF0000"/>
                </a:solidFill>
              </a:rPr>
              <a:t>ls -a</a:t>
            </a:r>
            <a:r>
              <a:rPr lang="en-US" altLang="ko-KR" sz="1600"/>
              <a:t> </a:t>
            </a:r>
            <a:r>
              <a:rPr lang="ko-KR" altLang="en-US" sz="1600"/>
              <a:t>명령을 입력하여 파일 확인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rm</a:t>
            </a:r>
            <a:r>
              <a:rPr lang="en-US" altLang="ko-KR" sz="1600" b="1">
                <a:solidFill>
                  <a:srgbClr val="FF0000"/>
                </a:solidFill>
              </a:rPr>
              <a:t> -</a:t>
            </a:r>
            <a:r>
              <a:rPr lang="en-US" altLang="ko-KR" sz="1600" b="1" err="1">
                <a:solidFill>
                  <a:srgbClr val="FF0000"/>
                </a:solidFill>
              </a:rPr>
              <a:t>rf</a:t>
            </a:r>
            <a:r>
              <a:rPr lang="en-US" altLang="ko-KR" sz="1600" b="1">
                <a:solidFill>
                  <a:srgbClr val="FF0000"/>
                </a:solidFill>
              </a:rPr>
              <a:t> .</a:t>
            </a:r>
            <a:r>
              <a:rPr lang="en-US" altLang="ko-KR" sz="1600" b="1" err="1">
                <a:solidFill>
                  <a:srgbClr val="FF0000"/>
                </a:solidFill>
              </a:rPr>
              <a:t>new.txt.swp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 입력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해당 </a:t>
            </a:r>
            <a:r>
              <a:rPr lang="ko-KR" altLang="en-US" sz="1600" err="1"/>
              <a:t>스왑</a:t>
            </a:r>
            <a:r>
              <a:rPr lang="ko-KR" altLang="en-US" sz="1600"/>
              <a:t> 파일을 삭제하면 </a:t>
            </a:r>
            <a:r>
              <a:rPr lang="en-US" altLang="ko-KR" sz="1600"/>
              <a:t>new.txt </a:t>
            </a:r>
            <a:r>
              <a:rPr lang="ko-KR" altLang="en-US" sz="1600"/>
              <a:t>파일을 정상적으로 편집할 수 있을 것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1943835"/>
            <a:ext cx="6990476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37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054253"/>
            <a:ext cx="8432365" cy="37560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3-1 vi </a:t>
            </a:r>
            <a:r>
              <a:rPr lang="ko-KR" altLang="en-US"/>
              <a:t>에디터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75567"/>
            <a:ext cx="8542247" cy="22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74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3-1 vi </a:t>
            </a:r>
            <a:r>
              <a:rPr lang="ko-KR" altLang="en-US"/>
              <a:t>에디터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0" y="818710"/>
            <a:ext cx="8562975" cy="2505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30" y="3611416"/>
            <a:ext cx="85725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48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1-1 </a:t>
            </a:r>
            <a:r>
              <a:rPr lang="ko-KR" altLang="en-US"/>
              <a:t>시작과 종료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/>
          <a:lstStyle/>
          <a:p>
            <a:r>
              <a:rPr lang="ko-KR" altLang="en-US"/>
              <a:t>바탕화면 오른쪽 위의 ▼ 아이콘</a:t>
            </a:r>
            <a:r>
              <a:rPr lang="en-US" altLang="ko-KR"/>
              <a:t>, </a:t>
            </a:r>
            <a:r>
              <a:rPr lang="ko-KR" altLang="en-US"/>
              <a:t>컴퓨터 끄기 아이콘</a:t>
            </a:r>
            <a:r>
              <a:rPr lang="en-US" altLang="ko-KR"/>
              <a:t>, &lt;</a:t>
            </a:r>
            <a:r>
              <a:rPr lang="ko-KR" altLang="en-US"/>
              <a:t>컴퓨터 끄기</a:t>
            </a:r>
            <a:r>
              <a:rPr lang="en-US" altLang="ko-KR"/>
              <a:t>&gt;</a:t>
            </a:r>
            <a:r>
              <a:rPr lang="ko-KR" altLang="en-US"/>
              <a:t>를 이어서 클릭</a:t>
            </a:r>
            <a:br>
              <a:rPr lang="en-US" altLang="ko-KR"/>
            </a:b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5"/>
          <a:stretch/>
        </p:blipFill>
        <p:spPr>
          <a:xfrm>
            <a:off x="611560" y="1223755"/>
            <a:ext cx="7698634" cy="24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1-1 </a:t>
            </a:r>
            <a:r>
              <a:rPr lang="ko-KR" altLang="en-US"/>
              <a:t>시작과 종료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/>
          <a:lstStyle/>
          <a:p>
            <a:r>
              <a:rPr lang="ko-KR" altLang="en-US"/>
              <a:t>터미널과 콘솔에서 시스템 종료 명령 실행</a:t>
            </a:r>
            <a:endParaRPr lang="en-US" altLang="ko-KR" b="0"/>
          </a:p>
          <a:p>
            <a:pPr lvl="1"/>
            <a:r>
              <a:rPr lang="en-US" altLang="ko-KR" sz="1600" err="1"/>
              <a:t>poweroff</a:t>
            </a:r>
            <a:r>
              <a:rPr lang="en-US" altLang="ko-KR" sz="1600"/>
              <a:t>, shutdown -P now, halt -p, </a:t>
            </a:r>
            <a:r>
              <a:rPr lang="en-US" altLang="ko-KR" sz="1600" err="1"/>
              <a:t>init</a:t>
            </a:r>
            <a:r>
              <a:rPr lang="en-US" altLang="ko-KR" sz="1600"/>
              <a:t> 0</a:t>
            </a:r>
            <a:r>
              <a:rPr lang="ko-KR" altLang="en-US" sz="1600"/>
              <a:t> 실행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  <a:p>
            <a:pPr lvl="1"/>
            <a:r>
              <a:rPr lang="en-US" altLang="ko-KR" sz="1600" b="1">
                <a:solidFill>
                  <a:srgbClr val="FF0000"/>
                </a:solidFill>
              </a:rPr>
              <a:t>shutdown </a:t>
            </a:r>
            <a:r>
              <a:rPr lang="ko-KR" altLang="en-US" sz="1600"/>
              <a:t>명령어 옵션 중 </a:t>
            </a:r>
            <a:r>
              <a:rPr lang="en-US" altLang="ko-KR" sz="1600"/>
              <a:t>now </a:t>
            </a:r>
            <a:r>
              <a:rPr lang="ko-KR" altLang="en-US" sz="1600"/>
              <a:t>부분에 시간을 지정하면 설정한 시간에 시스템 종료됨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6" y="4194085"/>
            <a:ext cx="8220075" cy="1657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97" b="48935"/>
          <a:stretch/>
        </p:blipFill>
        <p:spPr>
          <a:xfrm>
            <a:off x="687176" y="1538790"/>
            <a:ext cx="2880320" cy="21252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66" r="58797"/>
          <a:stretch/>
        </p:blipFill>
        <p:spPr>
          <a:xfrm>
            <a:off x="3657506" y="1500095"/>
            <a:ext cx="2880320" cy="20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9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1-2 </a:t>
            </a:r>
            <a:r>
              <a:rPr lang="ko-KR" altLang="en-US"/>
              <a:t>시스템 재부팅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우분투 재부팅</a:t>
            </a:r>
            <a:endParaRPr lang="en-US" altLang="ko-KR" b="0"/>
          </a:p>
          <a:p>
            <a:pPr lvl="1"/>
            <a:r>
              <a:rPr lang="en-US" altLang="ko-KR" sz="1600"/>
              <a:t>&lt;</a:t>
            </a:r>
            <a:r>
              <a:rPr lang="ko-KR" altLang="en-US" sz="1600"/>
              <a:t>컴퓨터 끄기</a:t>
            </a:r>
            <a:r>
              <a:rPr lang="en-US" altLang="ko-KR" sz="1600"/>
              <a:t>&gt; </a:t>
            </a:r>
            <a:r>
              <a:rPr lang="ko-KR" altLang="en-US" sz="1600"/>
              <a:t>대신 </a:t>
            </a:r>
            <a:r>
              <a:rPr lang="en-US" altLang="ko-KR" sz="1600"/>
              <a:t>&lt;</a:t>
            </a:r>
            <a:r>
              <a:rPr lang="ko-KR" altLang="en-US" sz="1600"/>
              <a:t>다시 시작</a:t>
            </a:r>
            <a:r>
              <a:rPr lang="en-US" altLang="ko-KR" sz="1600"/>
              <a:t>&gt;</a:t>
            </a:r>
            <a:r>
              <a:rPr lang="ko-KR" altLang="en-US" sz="1600"/>
              <a:t> 클릭</a:t>
            </a:r>
            <a:endParaRPr lang="en-US" altLang="ko-KR" sz="1600"/>
          </a:p>
          <a:p>
            <a:pPr lvl="1"/>
            <a:r>
              <a:rPr lang="en-US" altLang="ko-KR" sz="1600" b="1">
                <a:solidFill>
                  <a:srgbClr val="FF0000"/>
                </a:solidFill>
              </a:rPr>
              <a:t>reboot, shutdown -r now, </a:t>
            </a:r>
            <a:r>
              <a:rPr lang="en-US" altLang="ko-KR" sz="1600" b="1" err="1">
                <a:solidFill>
                  <a:srgbClr val="FF0000"/>
                </a:solidFill>
              </a:rPr>
              <a:t>init</a:t>
            </a:r>
            <a:r>
              <a:rPr lang="en-US" altLang="ko-KR" sz="1600" b="1">
                <a:solidFill>
                  <a:srgbClr val="FF0000"/>
                </a:solidFill>
              </a:rPr>
              <a:t> 6 </a:t>
            </a:r>
            <a:r>
              <a:rPr lang="ko-KR" altLang="en-US" sz="1600"/>
              <a:t>명령으로도 재부팅 가능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1-3 </a:t>
            </a:r>
            <a:r>
              <a:rPr lang="ko-KR" altLang="en-US"/>
              <a:t>로그아웃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/>
          <a:lstStyle/>
          <a:p>
            <a:r>
              <a:rPr lang="ko-KR" altLang="en-US"/>
              <a:t>로그아웃 개념</a:t>
            </a:r>
            <a:endParaRPr lang="en-US" altLang="ko-KR"/>
          </a:p>
          <a:p>
            <a:pPr lvl="1"/>
            <a:r>
              <a:rPr lang="ko-KR" altLang="en-US" sz="1600"/>
              <a:t>리눅스는 여러 사용자가 동시에 접속하는 다중 사용자</a:t>
            </a:r>
            <a:r>
              <a:rPr lang="en-US" altLang="ko-KR" sz="1600"/>
              <a:t>(multiuser) </a:t>
            </a:r>
            <a:r>
              <a:rPr lang="ko-KR" altLang="en-US" sz="1600"/>
              <a:t>시스템</a:t>
            </a:r>
            <a:endParaRPr lang="en-US" altLang="ko-KR" sz="1600"/>
          </a:p>
          <a:p>
            <a:pPr lvl="1"/>
            <a:r>
              <a:rPr lang="ko-KR" altLang="en-US" sz="1600" b="1">
                <a:solidFill>
                  <a:srgbClr val="FF0000"/>
                </a:solidFill>
              </a:rPr>
              <a:t>자신만</a:t>
            </a:r>
            <a:r>
              <a:rPr lang="ko-KR" altLang="en-US" sz="1600"/>
              <a:t> 접속을 끝내는 로그아웃이 필요</a:t>
            </a:r>
            <a:endParaRPr lang="en-US" altLang="ko-KR" sz="1600"/>
          </a:p>
          <a:p>
            <a:pPr lvl="1"/>
            <a:r>
              <a:rPr lang="ko-KR" altLang="en-US" sz="1600"/>
              <a:t>만약 관리자가 자기 업무가 끝났다고 시스템을 종료해 버리면</a:t>
            </a:r>
            <a:r>
              <a:rPr lang="en-US" altLang="ko-KR" sz="1600"/>
              <a:t>, </a:t>
            </a:r>
            <a:r>
              <a:rPr lang="ko-KR" altLang="en-US" sz="1600"/>
              <a:t>시스템에 접속된 많은 사용자의 컴퓨터도 함께 종료됨</a:t>
            </a:r>
            <a:endParaRPr lang="en-US" altLang="ko-KR" sz="1600"/>
          </a:p>
          <a:p>
            <a:pPr lvl="1"/>
            <a:r>
              <a:rPr lang="en-US" altLang="ko-KR" sz="1600"/>
              <a:t>X </a:t>
            </a:r>
            <a:r>
              <a:rPr lang="ko-KR" altLang="en-US" sz="1600"/>
              <a:t>윈도우에서 로그아웃 </a:t>
            </a:r>
            <a:r>
              <a:rPr lang="en-US" altLang="ko-KR" sz="1600"/>
              <a:t>:</a:t>
            </a:r>
            <a:r>
              <a:rPr lang="ko-KR" altLang="en-US" sz="1600"/>
              <a:t> 바탕화면 오른쪽 위 ▼ 아이콘</a:t>
            </a:r>
            <a:r>
              <a:rPr lang="en-US" altLang="ko-KR" sz="1600"/>
              <a:t>, [root], &lt;</a:t>
            </a:r>
            <a:r>
              <a:rPr lang="ko-KR" altLang="en-US" sz="1600"/>
              <a:t>로그아웃</a:t>
            </a:r>
            <a:r>
              <a:rPr lang="en-US" altLang="ko-KR" sz="1600"/>
              <a:t>&gt;</a:t>
            </a:r>
            <a:r>
              <a:rPr lang="ko-KR" altLang="en-US" sz="1600"/>
              <a:t>을 이어서 클릭</a:t>
            </a:r>
            <a:endParaRPr lang="en-US" altLang="ko-KR" sz="16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357188" lvl="1" indent="0">
              <a:buNone/>
            </a:pPr>
            <a:endParaRPr lang="en-US" altLang="ko-KR"/>
          </a:p>
          <a:p>
            <a:pPr marL="357188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357188" lvl="1" indent="0">
              <a:buNone/>
            </a:pPr>
            <a:endParaRPr lang="en-US" altLang="ko-KR"/>
          </a:p>
          <a:p>
            <a:pPr lvl="1"/>
            <a:r>
              <a:rPr lang="en-US" altLang="ko-KR" sz="1600" b="1">
                <a:solidFill>
                  <a:srgbClr val="FF0000"/>
                </a:solidFill>
              </a:rPr>
              <a:t>logout </a:t>
            </a:r>
            <a:r>
              <a:rPr lang="ko-KR" altLang="en-US" sz="1600"/>
              <a:t>또는 </a:t>
            </a:r>
            <a:r>
              <a:rPr lang="en-US" altLang="ko-KR" sz="1600" b="1">
                <a:solidFill>
                  <a:srgbClr val="FF0000"/>
                </a:solidFill>
              </a:rPr>
              <a:t>exit </a:t>
            </a:r>
            <a:r>
              <a:rPr lang="ko-KR" altLang="en-US" sz="1600"/>
              <a:t>명령 실행</a:t>
            </a:r>
            <a:endParaRPr lang="en-US" altLang="ko-KR" sz="1600"/>
          </a:p>
          <a:p>
            <a:pPr marL="357188" lvl="1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6"/>
          <a:stretch/>
        </p:blipFill>
        <p:spPr>
          <a:xfrm>
            <a:off x="971600" y="2978950"/>
            <a:ext cx="2790310" cy="293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8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1] </a:t>
            </a:r>
            <a:r>
              <a:rPr lang="ko-KR" altLang="en-US"/>
              <a:t>다중 사용자 환경에서 시스템 종료하기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root </a:t>
            </a:r>
            <a:r>
              <a:rPr lang="ko-KR" altLang="en-US" sz="1600"/>
              <a:t>사용자로 접속하기 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1-1 VMware</a:t>
            </a:r>
            <a:r>
              <a:rPr lang="ko-KR" altLang="en-US" sz="1600"/>
              <a:t> 실행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Server</a:t>
            </a:r>
            <a:r>
              <a:rPr lang="ko-KR" altLang="en-US" sz="1600"/>
              <a:t>를 부팅하여 </a:t>
            </a:r>
            <a:r>
              <a:rPr lang="en-US" altLang="ko-KR" sz="1600"/>
              <a:t>root </a:t>
            </a:r>
            <a:r>
              <a:rPr lang="ko-KR" altLang="en-US" sz="1600"/>
              <a:t>사용자로 접속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2. </a:t>
            </a:r>
            <a:r>
              <a:rPr lang="en-US" altLang="ko-KR" sz="1600" b="1">
                <a:solidFill>
                  <a:srgbClr val="FF0000"/>
                </a:solidFill>
              </a:rPr>
              <a:t>shutdown </a:t>
            </a:r>
            <a:r>
              <a:rPr lang="ko-KR" altLang="en-US" sz="1600"/>
              <a:t>명령 실행하기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2-1 [2</a:t>
            </a:r>
            <a:r>
              <a:rPr lang="ko-KR" altLang="en-US" sz="1600"/>
              <a:t>번 가상 콘솔</a:t>
            </a:r>
            <a:r>
              <a:rPr lang="en-US" altLang="ko-KR" sz="1600"/>
              <a:t>: root </a:t>
            </a:r>
            <a:r>
              <a:rPr lang="ko-KR" altLang="en-US" sz="1600"/>
              <a:t>사용자</a:t>
            </a:r>
            <a:r>
              <a:rPr lang="en-US" altLang="ko-KR" sz="1600"/>
              <a:t>] </a:t>
            </a:r>
          </a:p>
          <a:p>
            <a:pPr marL="93662" indent="0">
              <a:buNone/>
            </a:pPr>
            <a:r>
              <a:rPr lang="en-US" altLang="ko-KR" sz="1600"/>
              <a:t>        Ctrl + Alt + F2</a:t>
            </a:r>
            <a:r>
              <a:rPr lang="ko-KR" altLang="en-US" sz="1600"/>
              <a:t>를 </a:t>
            </a:r>
            <a:r>
              <a:rPr lang="en-US" altLang="ko-KR" sz="1600"/>
              <a:t>1</a:t>
            </a:r>
            <a:r>
              <a:rPr lang="ko-KR" altLang="en-US" sz="1600"/>
              <a:t>초 정도 누르면 텍스트 모드의 </a:t>
            </a:r>
            <a:r>
              <a:rPr lang="en-US" altLang="ko-KR" sz="1600"/>
              <a:t>2</a:t>
            </a:r>
            <a:r>
              <a:rPr lang="ko-KR" altLang="en-US" sz="1600"/>
              <a:t>번 가상 콘솔이 나타남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root </a:t>
            </a:r>
            <a:r>
              <a:rPr lang="ko-KR" altLang="en-US" sz="1600"/>
              <a:t>사용자</a:t>
            </a:r>
            <a:r>
              <a:rPr lang="en-US" altLang="ko-KR" sz="1600"/>
              <a:t>(</a:t>
            </a:r>
            <a:r>
              <a:rPr lang="ko-KR" altLang="en-US" sz="1600"/>
              <a:t>비밀번호</a:t>
            </a:r>
            <a:r>
              <a:rPr lang="en-US" altLang="ko-KR" sz="1600"/>
              <a:t>: </a:t>
            </a:r>
            <a:r>
              <a:rPr lang="en-US" altLang="ko-KR" sz="1600" b="1">
                <a:solidFill>
                  <a:srgbClr val="FF0000"/>
                </a:solidFill>
              </a:rPr>
              <a:t>password</a:t>
            </a:r>
            <a:r>
              <a:rPr lang="en-US" altLang="ko-KR" sz="1600"/>
              <a:t>)</a:t>
            </a:r>
            <a:r>
              <a:rPr lang="ko-KR" altLang="en-US" sz="1600"/>
              <a:t>로 접속하면 두 번째 콘솔을 의미하는 ‘</a:t>
            </a:r>
            <a:r>
              <a:rPr lang="en-US" altLang="ko-KR" sz="1600"/>
              <a:t>tty2’</a:t>
            </a:r>
            <a:r>
              <a:rPr lang="ko-KR" altLang="en-US" sz="1600"/>
              <a:t>가 표시됨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5" y="3203975"/>
            <a:ext cx="7619048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6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1] </a:t>
            </a:r>
            <a:r>
              <a:rPr lang="ko-KR" altLang="en-US"/>
              <a:t>다중 사용자 환경에서 시스템 종료하기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2-2 [3</a:t>
            </a:r>
            <a:r>
              <a:rPr lang="ko-KR" altLang="en-US" sz="1600"/>
              <a:t>번 가상 콘솔</a:t>
            </a:r>
            <a:r>
              <a:rPr lang="en-US" altLang="ko-KR" sz="1600"/>
              <a:t>: </a:t>
            </a:r>
            <a:r>
              <a:rPr lang="ko-KR" altLang="en-US" sz="1600"/>
              <a:t>우분투 사용자</a:t>
            </a:r>
            <a:r>
              <a:rPr lang="en-US" altLang="ko-KR" sz="1600"/>
              <a:t>]</a:t>
            </a:r>
          </a:p>
          <a:p>
            <a:pPr marL="93662" indent="0">
              <a:buNone/>
            </a:pPr>
            <a:r>
              <a:rPr lang="en-US" altLang="ko-KR" sz="1600"/>
              <a:t>        Ctrl + Alt + F3</a:t>
            </a:r>
            <a:r>
              <a:rPr lang="ko-KR" altLang="en-US" sz="1600"/>
              <a:t>을 눌러 텍스트 모드의 </a:t>
            </a:r>
            <a:r>
              <a:rPr lang="en-US" altLang="ko-KR" sz="1600"/>
              <a:t>3</a:t>
            </a:r>
            <a:r>
              <a:rPr lang="ko-KR" altLang="en-US" sz="1600"/>
              <a:t>번 가상 콘솔에서 </a:t>
            </a:r>
            <a:r>
              <a:rPr lang="en-US" altLang="ko-KR" sz="1600" err="1"/>
              <a:t>ubuntu</a:t>
            </a:r>
            <a:r>
              <a:rPr lang="en-US" altLang="ko-KR" sz="1600"/>
              <a:t> </a:t>
            </a:r>
            <a:r>
              <a:rPr lang="ko-KR" altLang="en-US" sz="1600"/>
              <a:t>사용자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(</a:t>
            </a:r>
            <a:r>
              <a:rPr lang="ko-KR" altLang="en-US" sz="1600"/>
              <a:t>비밀번호</a:t>
            </a:r>
            <a:r>
              <a:rPr lang="en-US" altLang="ko-KR" sz="1600"/>
              <a:t>: </a:t>
            </a:r>
            <a:r>
              <a:rPr lang="en-US" altLang="ko-KR" sz="1600" b="1" err="1">
                <a:solidFill>
                  <a:srgbClr val="FF0000"/>
                </a:solidFill>
              </a:rPr>
              <a:t>ubuntu</a:t>
            </a:r>
            <a:r>
              <a:rPr lang="en-US" altLang="ko-KR" sz="1600"/>
              <a:t>)</a:t>
            </a:r>
            <a:r>
              <a:rPr lang="ko-KR" altLang="en-US" sz="1600"/>
              <a:t>로 접속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2-3 [2</a:t>
            </a:r>
            <a:r>
              <a:rPr lang="ko-KR" altLang="en-US" sz="1600"/>
              <a:t>번 가상 콘솔</a:t>
            </a:r>
            <a:r>
              <a:rPr lang="en-US" altLang="ko-KR" sz="1600"/>
              <a:t>: root </a:t>
            </a:r>
            <a:r>
              <a:rPr lang="ko-KR" altLang="en-US" sz="1600"/>
              <a:t>사용자</a:t>
            </a:r>
            <a:r>
              <a:rPr lang="en-US" altLang="ko-KR" sz="1600"/>
              <a:t>] </a:t>
            </a:r>
          </a:p>
          <a:p>
            <a:pPr marL="93662" indent="0">
              <a:buNone/>
            </a:pPr>
            <a:r>
              <a:rPr lang="en-US" altLang="ko-KR" sz="1600"/>
              <a:t>         </a:t>
            </a:r>
            <a:r>
              <a:rPr lang="ko-KR" altLang="en-US" sz="1600"/>
              <a:t>다시 </a:t>
            </a:r>
            <a:r>
              <a:rPr lang="en-US" altLang="ko-KR" sz="1600"/>
              <a:t>Ctrl + Alt + F2 </a:t>
            </a:r>
            <a:r>
              <a:rPr lang="ko-KR" altLang="en-US" sz="1600"/>
              <a:t>를 누르고 시스템을 </a:t>
            </a:r>
            <a:r>
              <a:rPr lang="en-US" altLang="ko-KR" sz="1600"/>
              <a:t>5</a:t>
            </a:r>
            <a:r>
              <a:rPr lang="ko-KR" altLang="en-US" sz="1600"/>
              <a:t>분 후에 종료하는 </a:t>
            </a:r>
            <a:r>
              <a:rPr lang="en-US" altLang="ko-KR" sz="1600" b="1">
                <a:solidFill>
                  <a:srgbClr val="FF0000"/>
                </a:solidFill>
              </a:rPr>
              <a:t>shutdown -h +5 </a:t>
            </a:r>
            <a:r>
              <a:rPr lang="ko-KR" altLang="en-US" sz="1600"/>
              <a:t>명령 입력</a:t>
            </a:r>
            <a:r>
              <a:rPr lang="en-US" altLang="ko-KR" sz="1600"/>
              <a:t>,</a:t>
            </a:r>
          </a:p>
          <a:p>
            <a:pPr marL="93662" indent="0">
              <a:buNone/>
            </a:pPr>
            <a:r>
              <a:rPr lang="en-US" altLang="ko-KR" sz="1600"/>
              <a:t>   </a:t>
            </a:r>
            <a:r>
              <a:rPr lang="ko-KR" altLang="en-US" sz="1600"/>
              <a:t>      </a:t>
            </a:r>
            <a:r>
              <a:rPr lang="en-US" altLang="ko-KR" sz="1600"/>
              <a:t>5</a:t>
            </a:r>
            <a:r>
              <a:rPr lang="ko-KR" altLang="en-US" sz="1600"/>
              <a:t>분 후 종료된다는 메시지가 나타날 것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853825"/>
            <a:ext cx="7619048" cy="25714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60" y="5561514"/>
            <a:ext cx="7619048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53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화면 슬라이드 쇼(4:3)</PresentationFormat>
  <Slides>33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1_Office 테마</vt:lpstr>
      <vt:lpstr>PowerPoint 프레젠테이션</vt:lpstr>
      <vt:lpstr>PowerPoint 프레젠테이션</vt:lpstr>
      <vt:lpstr>PowerPoint 프레젠테이션</vt:lpstr>
      <vt:lpstr>1-1 시작과 종료 </vt:lpstr>
      <vt:lpstr>1-1 시작과 종료 </vt:lpstr>
      <vt:lpstr>1-2 시스템 재부팅</vt:lpstr>
      <vt:lpstr>1-3 로그아웃</vt:lpstr>
      <vt:lpstr>[실습 1] 다중 사용자 환경에서 시스템 종료하기 </vt:lpstr>
      <vt:lpstr>[실습 1] 다중 사용자 환경에서 시스템 종료하기 </vt:lpstr>
      <vt:lpstr>[실습 1] 다중 사용자 환경에서 시스템 종료하기 </vt:lpstr>
      <vt:lpstr>[실습 1] 다중 사용자 환경에서 시스템 종료하기 </vt:lpstr>
      <vt:lpstr>[실습 1] 다중 사용자 환경에서 시스템 종료하기 </vt:lpstr>
      <vt:lpstr>[실습 1] 다중 사용자 환경에서 시스템 종료하기 </vt:lpstr>
      <vt:lpstr>2-1 자동 완성과 도스키</vt:lpstr>
      <vt:lpstr>[실습 2] 자동 완성과 도스키 기능 사용하기</vt:lpstr>
      <vt:lpstr>[실습 2] 자동 완성과 도스키 기능 사용하기</vt:lpstr>
      <vt:lpstr>[실습 2] 자동 완성과 도스키 기능 사용하기</vt:lpstr>
      <vt:lpstr>[실습 2] 자동 완성과 도스키 기능 사용하기</vt:lpstr>
      <vt:lpstr>[실습 2] 자동 완성과 도스키 기능 사용하기</vt:lpstr>
      <vt:lpstr>3-1 vi 에디터</vt:lpstr>
      <vt:lpstr>[실습 3] gedit, vi 에디터 사용하기</vt:lpstr>
      <vt:lpstr>[실습 3] gedit, vi 에디터 사용하기</vt:lpstr>
      <vt:lpstr>[실습 3] gedit, vi 에디터 사용하기</vt:lpstr>
      <vt:lpstr>[실습 3] gedit, vi 에디터 사용하기</vt:lpstr>
      <vt:lpstr>[실습 3] gedit, vi 에디터 사용하기</vt:lpstr>
      <vt:lpstr>[실습 3] gedit, vi 에디터 사용하기</vt:lpstr>
      <vt:lpstr>[실습 3] gedit, vi 에디터 사용하기</vt:lpstr>
      <vt:lpstr>[실습 4] vi 에디터의 비정상적 종료 해결하기</vt:lpstr>
      <vt:lpstr>[실습 4] vi 에디터의 비정상적 종료 해결하기</vt:lpstr>
      <vt:lpstr>[실습 4] vi 에디터의 비정상적 종료 해결하기</vt:lpstr>
      <vt:lpstr>3-1 vi 에디터</vt:lpstr>
      <vt:lpstr>3-1 vi 에디터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revision>4</cp:revision>
  <dcterms:created xsi:type="dcterms:W3CDTF">2012-07-23T02:34:37Z</dcterms:created>
  <dcterms:modified xsi:type="dcterms:W3CDTF">2021-03-31T00:04:27Z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