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0"/>
  </p:notesMasterIdLst>
  <p:handoutMasterIdLst>
    <p:handoutMasterId r:id="rId51"/>
  </p:handoutMasterIdLst>
  <p:sldIdLst>
    <p:sldId id="372" r:id="rId2"/>
    <p:sldId id="373" r:id="rId3"/>
    <p:sldId id="375" r:id="rId4"/>
    <p:sldId id="374" r:id="rId5"/>
    <p:sldId id="465" r:id="rId6"/>
    <p:sldId id="447" r:id="rId7"/>
    <p:sldId id="448" r:id="rId8"/>
    <p:sldId id="386" r:id="rId9"/>
    <p:sldId id="426" r:id="rId10"/>
    <p:sldId id="427" r:id="rId11"/>
    <p:sldId id="428" r:id="rId12"/>
    <p:sldId id="449" r:id="rId13"/>
    <p:sldId id="429" r:id="rId14"/>
    <p:sldId id="430" r:id="rId15"/>
    <p:sldId id="431" r:id="rId16"/>
    <p:sldId id="451" r:id="rId17"/>
    <p:sldId id="432" r:id="rId18"/>
    <p:sldId id="462" r:id="rId19"/>
    <p:sldId id="463" r:id="rId20"/>
    <p:sldId id="452" r:id="rId21"/>
    <p:sldId id="433" r:id="rId22"/>
    <p:sldId id="434" r:id="rId23"/>
    <p:sldId id="395" r:id="rId24"/>
    <p:sldId id="453" r:id="rId25"/>
    <p:sldId id="422" r:id="rId26"/>
    <p:sldId id="435" r:id="rId27"/>
    <p:sldId id="423" r:id="rId28"/>
    <p:sldId id="436" r:id="rId29"/>
    <p:sldId id="437" r:id="rId30"/>
    <p:sldId id="454" r:id="rId31"/>
    <p:sldId id="438" r:id="rId32"/>
    <p:sldId id="424" r:id="rId33"/>
    <p:sldId id="396" r:id="rId34"/>
    <p:sldId id="456" r:id="rId35"/>
    <p:sldId id="441" r:id="rId36"/>
    <p:sldId id="457" r:id="rId37"/>
    <p:sldId id="464" r:id="rId38"/>
    <p:sldId id="461" r:id="rId39"/>
    <p:sldId id="401" r:id="rId40"/>
    <p:sldId id="458" r:id="rId41"/>
    <p:sldId id="442" r:id="rId42"/>
    <p:sldId id="443" r:id="rId43"/>
    <p:sldId id="459" r:id="rId44"/>
    <p:sldId id="444" r:id="rId45"/>
    <p:sldId id="460" r:id="rId46"/>
    <p:sldId id="445" r:id="rId47"/>
    <p:sldId id="466" r:id="rId48"/>
    <p:sldId id="362" r:id="rId4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8BE9F-D0D5-C000-2165-D775F7FD37B1}" v="1" dt="2021-04-14T07:42:54.087"/>
    <p1510:client id="{39958E34-B5A9-4CB0-94E4-450CABC7DB16}" v="3" dt="2021-04-01T00:46:51.853"/>
    <p1510:client id="{7966E9AF-C43E-DB0D-3A6E-C6F3797E02E6}" v="2" dt="2021-03-31T06:17:33.783"/>
    <p1510:client id="{88334455-D87F-8556-565D-07B48771C64B}" v="4" dt="2021-03-31T06:28:38.685"/>
    <p1510:client id="{C5DE2DE2-7092-11D6-1B63-17B95286B86D}" v="18" dt="2021-03-31T06:46:2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a6c78be3-1919-42ff-99f0-60d5e2bb3f19" providerId="ADAL" clId="{A8EC3776-27D4-4E22-8D35-22780359356D}"/>
    <pc:docChg chg="undo custSel modSld">
      <pc:chgData name="이희진" userId="a6c78be3-1919-42ff-99f0-60d5e2bb3f19" providerId="ADAL" clId="{A8EC3776-27D4-4E22-8D35-22780359356D}" dt="2021-03-30T17:03:08.343" v="130" actId="20577"/>
      <pc:docMkLst>
        <pc:docMk/>
      </pc:docMkLst>
      <pc:sldChg chg="modSp mod">
        <pc:chgData name="이희진" userId="a6c78be3-1919-42ff-99f0-60d5e2bb3f19" providerId="ADAL" clId="{A8EC3776-27D4-4E22-8D35-22780359356D}" dt="2021-03-30T16:14:57.534" v="28" actId="20577"/>
        <pc:sldMkLst>
          <pc:docMk/>
          <pc:sldMk cId="2221454202" sldId="426"/>
        </pc:sldMkLst>
        <pc:spChg chg="mod">
          <ac:chgData name="이희진" userId="a6c78be3-1919-42ff-99f0-60d5e2bb3f19" providerId="ADAL" clId="{A8EC3776-27D4-4E22-8D35-22780359356D}" dt="2021-03-30T16:14:57.534" v="28" actId="20577"/>
          <ac:spMkLst>
            <pc:docMk/>
            <pc:sldMk cId="2221454202" sldId="426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A8EC3776-27D4-4E22-8D35-22780359356D}" dt="2021-03-30T16:29:27.372" v="112" actId="14100"/>
        <pc:sldMkLst>
          <pc:docMk/>
          <pc:sldMk cId="2771306041" sldId="452"/>
        </pc:sldMkLst>
        <pc:spChg chg="mod">
          <ac:chgData name="이희진" userId="a6c78be3-1919-42ff-99f0-60d5e2bb3f19" providerId="ADAL" clId="{A8EC3776-27D4-4E22-8D35-22780359356D}" dt="2021-03-30T16:29:17.216" v="110" actId="20577"/>
          <ac:spMkLst>
            <pc:docMk/>
            <pc:sldMk cId="2771306041" sldId="452"/>
            <ac:spMk id="5" creationId="{00000000-0000-0000-0000-000000000000}"/>
          </ac:spMkLst>
        </pc:spChg>
        <pc:picChg chg="mod">
          <ac:chgData name="이희진" userId="a6c78be3-1919-42ff-99f0-60d5e2bb3f19" providerId="ADAL" clId="{A8EC3776-27D4-4E22-8D35-22780359356D}" dt="2021-03-30T16:29:27.372" v="112" actId="14100"/>
          <ac:picMkLst>
            <pc:docMk/>
            <pc:sldMk cId="2771306041" sldId="452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A8EC3776-27D4-4E22-8D35-22780359356D}" dt="2021-03-30T16:49:45.180" v="113" actId="20577"/>
        <pc:sldMkLst>
          <pc:docMk/>
          <pc:sldMk cId="3602844019" sldId="461"/>
        </pc:sldMkLst>
        <pc:spChg chg="mod">
          <ac:chgData name="이희진" userId="a6c78be3-1919-42ff-99f0-60d5e2bb3f19" providerId="ADAL" clId="{A8EC3776-27D4-4E22-8D35-22780359356D}" dt="2021-03-30T16:49:45.180" v="113" actId="20577"/>
          <ac:spMkLst>
            <pc:docMk/>
            <pc:sldMk cId="3602844019" sldId="461"/>
            <ac:spMk id="6" creationId="{FC837F0E-39E1-402D-8397-35E1BC597678}"/>
          </ac:spMkLst>
        </pc:spChg>
      </pc:sldChg>
      <pc:sldChg chg="modSp mod">
        <pc:chgData name="이희진" userId="a6c78be3-1919-42ff-99f0-60d5e2bb3f19" providerId="ADAL" clId="{A8EC3776-27D4-4E22-8D35-22780359356D}" dt="2021-03-30T17:03:08.343" v="130" actId="20577"/>
        <pc:sldMkLst>
          <pc:docMk/>
          <pc:sldMk cId="1742501219" sldId="466"/>
        </pc:sldMkLst>
        <pc:spChg chg="mod">
          <ac:chgData name="이희진" userId="a6c78be3-1919-42ff-99f0-60d5e2bb3f19" providerId="ADAL" clId="{A8EC3776-27D4-4E22-8D35-22780359356D}" dt="2021-03-30T17:03:08.343" v="130" actId="20577"/>
          <ac:spMkLst>
            <pc:docMk/>
            <pc:sldMk cId="1742501219" sldId="466"/>
            <ac:spMk id="3" creationId="{00000000-0000-0000-0000-000000000000}"/>
          </ac:spMkLst>
        </pc:spChg>
      </pc:sldChg>
    </pc:docChg>
  </pc:docChgLst>
  <pc:docChgLst>
    <pc:chgData name="윤승원" userId="S::2160340100@student.kopo.ac.kr::ff0a3d36-842a-4bee-a92d-cdb3b0e99a44" providerId="AD" clId="Web-{7966E9AF-C43E-DB0D-3A6E-C6F3797E02E6}"/>
    <pc:docChg chg="modSld">
      <pc:chgData name="윤승원" userId="S::2160340100@student.kopo.ac.kr::ff0a3d36-842a-4bee-a92d-cdb3b0e99a44" providerId="AD" clId="Web-{7966E9AF-C43E-DB0D-3A6E-C6F3797E02E6}" dt="2021-03-31T06:17:33.783" v="1" actId="1076"/>
      <pc:docMkLst>
        <pc:docMk/>
      </pc:docMkLst>
      <pc:sldChg chg="modSp">
        <pc:chgData name="윤승원" userId="S::2160340100@student.kopo.ac.kr::ff0a3d36-842a-4bee-a92d-cdb3b0e99a44" providerId="AD" clId="Web-{7966E9AF-C43E-DB0D-3A6E-C6F3797E02E6}" dt="2021-03-31T06:17:33.783" v="1" actId="1076"/>
        <pc:sldMkLst>
          <pc:docMk/>
          <pc:sldMk cId="2967948104" sldId="462"/>
        </pc:sldMkLst>
        <pc:picChg chg="mod">
          <ac:chgData name="윤승원" userId="S::2160340100@student.kopo.ac.kr::ff0a3d36-842a-4bee-a92d-cdb3b0e99a44" providerId="AD" clId="Web-{7966E9AF-C43E-DB0D-3A6E-C6F3797E02E6}" dt="2021-03-31T06:17:33.783" v="1" actId="1076"/>
          <ac:picMkLst>
            <pc:docMk/>
            <pc:sldMk cId="2967948104" sldId="462"/>
            <ac:picMk id="6" creationId="{00000000-0000-0000-0000-000000000000}"/>
          </ac:picMkLst>
        </pc:picChg>
      </pc:sldChg>
    </pc:docChg>
  </pc:docChgLst>
  <pc:docChgLst>
    <pc:chgData name="박진우" userId="S::2060340015@office.kopo.ac.kr::fbc4806b-e4f8-44f0-9b88-da324980a44c" providerId="AD" clId="Web-{C6A460EC-6E72-7B8A-A62F-6ECDEE27D393}"/>
    <pc:docChg chg="addSld delSld">
      <pc:chgData name="박진우" userId="S::2060340015@office.kopo.ac.kr::fbc4806b-e4f8-44f0-9b88-da324980a44c" providerId="AD" clId="Web-{C6A460EC-6E72-7B8A-A62F-6ECDEE27D393}" dt="2020-07-02T00:11:44.753" v="3"/>
      <pc:docMkLst>
        <pc:docMk/>
      </pc:docMkLst>
      <pc:sldChg chg="add del">
        <pc:chgData name="박진우" userId="S::2060340015@office.kopo.ac.kr::fbc4806b-e4f8-44f0-9b88-da324980a44c" providerId="AD" clId="Web-{C6A460EC-6E72-7B8A-A62F-6ECDEE27D393}" dt="2020-07-02T00:11:44.753" v="3"/>
        <pc:sldMkLst>
          <pc:docMk/>
          <pc:sldMk cId="2967948104" sldId="462"/>
        </pc:sldMkLst>
      </pc:sldChg>
      <pc:sldChg chg="add del">
        <pc:chgData name="박진우" userId="S::2060340015@office.kopo.ac.kr::fbc4806b-e4f8-44f0-9b88-da324980a44c" providerId="AD" clId="Web-{C6A460EC-6E72-7B8A-A62F-6ECDEE27D393}" dt="2020-07-02T00:11:44.082" v="2"/>
        <pc:sldMkLst>
          <pc:docMk/>
          <pc:sldMk cId="1473913405" sldId="463"/>
        </pc:sldMkLst>
      </pc:sldChg>
    </pc:docChg>
  </pc:docChgLst>
  <pc:docChgLst>
    <pc:chgData name="구재희" userId="S::2060340012@office.kopo.ac.kr::8085eb92-f0b3-4a7a-8181-f079a7a5820a" providerId="AD" clId="Web-{B6DB01F8-D548-CC63-7160-487304E60415}"/>
    <pc:docChg chg="modSld">
      <pc:chgData name="구재희" userId="S::2060340012@office.kopo.ac.kr::8085eb92-f0b3-4a7a-8181-f079a7a5820a" providerId="AD" clId="Web-{B6DB01F8-D548-CC63-7160-487304E60415}" dt="2020-07-09T14:28:32.730" v="0" actId="14100"/>
      <pc:docMkLst>
        <pc:docMk/>
      </pc:docMkLst>
      <pc:sldChg chg="modSp">
        <pc:chgData name="구재희" userId="S::2060340012@office.kopo.ac.kr::8085eb92-f0b3-4a7a-8181-f079a7a5820a" providerId="AD" clId="Web-{B6DB01F8-D548-CC63-7160-487304E60415}" dt="2020-07-09T14:28:32.730" v="0" actId="14100"/>
        <pc:sldMkLst>
          <pc:docMk/>
          <pc:sldMk cId="2870787160" sldId="445"/>
        </pc:sldMkLst>
        <pc:picChg chg="mod">
          <ac:chgData name="구재희" userId="S::2060340012@office.kopo.ac.kr::8085eb92-f0b3-4a7a-8181-f079a7a5820a" providerId="AD" clId="Web-{B6DB01F8-D548-CC63-7160-487304E60415}" dt="2020-07-09T14:28:32.730" v="0" actId="14100"/>
          <ac:picMkLst>
            <pc:docMk/>
            <pc:sldMk cId="2870787160" sldId="445"/>
            <ac:picMk id="3" creationId="{00000000-0000-0000-0000-000000000000}"/>
          </ac:picMkLst>
        </pc:picChg>
      </pc:sldChg>
    </pc:docChg>
  </pc:docChgLst>
  <pc:docChgLst>
    <pc:chgData name="안성재" userId="S::2160340095@student.kopo.ac.kr::a3088b33-466c-41fc-9257-6203822d47a1" providerId="AD" clId="Web-{88334455-D87F-8556-565D-07B48771C64B}"/>
    <pc:docChg chg="addSld delSld">
      <pc:chgData name="안성재" userId="S::2160340095@student.kopo.ac.kr::a3088b33-466c-41fc-9257-6203822d47a1" providerId="AD" clId="Web-{88334455-D87F-8556-565D-07B48771C64B}" dt="2021-03-31T06:28:38.685" v="3"/>
      <pc:docMkLst>
        <pc:docMk/>
      </pc:docMkLst>
      <pc:sldChg chg="add del">
        <pc:chgData name="안성재" userId="S::2160340095@student.kopo.ac.kr::a3088b33-466c-41fc-9257-6203822d47a1" providerId="AD" clId="Web-{88334455-D87F-8556-565D-07B48771C64B}" dt="2021-03-31T06:10:41.420" v="1"/>
        <pc:sldMkLst>
          <pc:docMk/>
          <pc:sldMk cId="403920943" sldId="451"/>
        </pc:sldMkLst>
      </pc:sldChg>
      <pc:sldChg chg="new del">
        <pc:chgData name="안성재" userId="S::2160340095@student.kopo.ac.kr::a3088b33-466c-41fc-9257-6203822d47a1" providerId="AD" clId="Web-{88334455-D87F-8556-565D-07B48771C64B}" dt="2021-03-31T06:28:38.685" v="3"/>
        <pc:sldMkLst>
          <pc:docMk/>
          <pc:sldMk cId="3952006488" sldId="467"/>
        </pc:sldMkLst>
      </pc:sldChg>
    </pc:docChg>
  </pc:docChgLst>
  <pc:docChgLst>
    <pc:chgData name="윤정환" userId="4f3503ed-5fb2-4cd0-9981-3c7afe59c905" providerId="ADAL" clId="{39958E34-B5A9-4CB0-94E4-450CABC7DB16}"/>
    <pc:docChg chg="undo custSel addSld delSld modSld">
      <pc:chgData name="윤정환" userId="4f3503ed-5fb2-4cd0-9981-3c7afe59c905" providerId="ADAL" clId="{39958E34-B5A9-4CB0-94E4-450CABC7DB16}" dt="2021-04-01T00:46:51.853" v="2" actId="1035"/>
      <pc:docMkLst>
        <pc:docMk/>
      </pc:docMkLst>
      <pc:sldChg chg="modSp mod">
        <pc:chgData name="윤정환" userId="4f3503ed-5fb2-4cd0-9981-3c7afe59c905" providerId="ADAL" clId="{39958E34-B5A9-4CB0-94E4-450CABC7DB16}" dt="2021-04-01T00:46:51.853" v="2" actId="1035"/>
        <pc:sldMkLst>
          <pc:docMk/>
          <pc:sldMk cId="4147127803" sldId="395"/>
        </pc:sldMkLst>
        <pc:picChg chg="mod">
          <ac:chgData name="윤정환" userId="4f3503ed-5fb2-4cd0-9981-3c7afe59c905" providerId="ADAL" clId="{39958E34-B5A9-4CB0-94E4-450CABC7DB16}" dt="2021-04-01T00:46:51.853" v="2" actId="1035"/>
          <ac:picMkLst>
            <pc:docMk/>
            <pc:sldMk cId="4147127803" sldId="395"/>
            <ac:picMk id="5" creationId="{00000000-0000-0000-0000-000000000000}"/>
          </ac:picMkLst>
        </pc:picChg>
      </pc:sldChg>
      <pc:sldChg chg="add del">
        <pc:chgData name="윤정환" userId="4f3503ed-5fb2-4cd0-9981-3c7afe59c905" providerId="ADAL" clId="{39958E34-B5A9-4CB0-94E4-450CABC7DB16}" dt="2021-03-31T06:50:50.658" v="1" actId="47"/>
        <pc:sldMkLst>
          <pc:docMk/>
          <pc:sldMk cId="4180299611" sldId="431"/>
        </pc:sldMkLst>
      </pc:sldChg>
    </pc:docChg>
  </pc:docChgLst>
  <pc:docChgLst>
    <pc:chgData name="이희진" userId="a6c78be3-1919-42ff-99f0-60d5e2bb3f19" providerId="ADAL" clId="{8FCFE0BA-2B92-4658-87C4-7D4A9A8B057D}"/>
    <pc:docChg chg="undo custSel addSld delSld modSld modMainMaster">
      <pc:chgData name="이희진" userId="a6c78be3-1919-42ff-99f0-60d5e2bb3f19" providerId="ADAL" clId="{8FCFE0BA-2B92-4658-87C4-7D4A9A8B057D}" dt="2020-07-01T05:12:41.847" v="274" actId="478"/>
      <pc:docMkLst>
        <pc:docMk/>
      </pc:docMkLst>
      <pc:sldChg chg="modSp mod">
        <pc:chgData name="이희진" userId="a6c78be3-1919-42ff-99f0-60d5e2bb3f19" providerId="ADAL" clId="{8FCFE0BA-2B92-4658-87C4-7D4A9A8B057D}" dt="2020-07-01T04:10:03.141" v="8" actId="20577"/>
        <pc:sldMkLst>
          <pc:docMk/>
          <pc:sldMk cId="3581261716" sldId="423"/>
        </pc:sldMkLst>
        <pc:spChg chg="mod">
          <ac:chgData name="이희진" userId="a6c78be3-1919-42ff-99f0-60d5e2bb3f19" providerId="ADAL" clId="{8FCFE0BA-2B92-4658-87C4-7D4A9A8B057D}" dt="2020-07-01T04:10:03.141" v="8" actId="20577"/>
          <ac:spMkLst>
            <pc:docMk/>
            <pc:sldMk cId="3581261716" sldId="423"/>
            <ac:spMk id="3" creationId="{00000000-0000-0000-0000-000000000000}"/>
          </ac:spMkLst>
        </pc:spChg>
      </pc:sldChg>
      <pc:sldChg chg="del">
        <pc:chgData name="이희진" userId="a6c78be3-1919-42ff-99f0-60d5e2bb3f19" providerId="ADAL" clId="{8FCFE0BA-2B92-4658-87C4-7D4A9A8B057D}" dt="2020-07-01T00:59:38.989" v="0" actId="47"/>
        <pc:sldMkLst>
          <pc:docMk/>
          <pc:sldMk cId="678545043" sldId="439"/>
        </pc:sldMkLst>
      </pc:sldChg>
      <pc:sldChg chg="del">
        <pc:chgData name="이희진" userId="a6c78be3-1919-42ff-99f0-60d5e2bb3f19" providerId="ADAL" clId="{8FCFE0BA-2B92-4658-87C4-7D4A9A8B057D}" dt="2020-07-01T00:59:40.854" v="2" actId="47"/>
        <pc:sldMkLst>
          <pc:docMk/>
          <pc:sldMk cId="2580207302" sldId="440"/>
        </pc:sldMkLst>
      </pc:sldChg>
      <pc:sldChg chg="modSp">
        <pc:chgData name="이희진" userId="a6c78be3-1919-42ff-99f0-60d5e2bb3f19" providerId="ADAL" clId="{8FCFE0BA-2B92-4658-87C4-7D4A9A8B057D}" dt="2020-07-01T04:11:55.221" v="9" actId="20578"/>
        <pc:sldMkLst>
          <pc:docMk/>
          <pc:sldMk cId="2959752635" sldId="454"/>
        </pc:sldMkLst>
        <pc:spChg chg="mod">
          <ac:chgData name="이희진" userId="a6c78be3-1919-42ff-99f0-60d5e2bb3f19" providerId="ADAL" clId="{8FCFE0BA-2B92-4658-87C4-7D4A9A8B057D}" dt="2020-07-01T04:11:55.221" v="9" actId="20578"/>
          <ac:spMkLst>
            <pc:docMk/>
            <pc:sldMk cId="2959752635" sldId="454"/>
            <ac:spMk id="5" creationId="{00000000-0000-0000-0000-000000000000}"/>
          </ac:spMkLst>
        </pc:spChg>
      </pc:sldChg>
      <pc:sldChg chg="del">
        <pc:chgData name="이희진" userId="a6c78be3-1919-42ff-99f0-60d5e2bb3f19" providerId="ADAL" clId="{8FCFE0BA-2B92-4658-87C4-7D4A9A8B057D}" dt="2020-07-01T00:59:40.132" v="1" actId="47"/>
        <pc:sldMkLst>
          <pc:docMk/>
          <pc:sldMk cId="1626718536" sldId="455"/>
        </pc:sldMkLst>
      </pc:sldChg>
      <pc:sldChg chg="addSp delSp modSp mod">
        <pc:chgData name="이희진" userId="a6c78be3-1919-42ff-99f0-60d5e2bb3f19" providerId="ADAL" clId="{8FCFE0BA-2B92-4658-87C4-7D4A9A8B057D}" dt="2020-07-01T04:45:18.789" v="85" actId="478"/>
        <pc:sldMkLst>
          <pc:docMk/>
          <pc:sldMk cId="199635866" sldId="457"/>
        </pc:sldMkLst>
        <pc:spChg chg="add del mod">
          <ac:chgData name="이희진" userId="a6c78be3-1919-42ff-99f0-60d5e2bb3f19" providerId="ADAL" clId="{8FCFE0BA-2B92-4658-87C4-7D4A9A8B057D}" dt="2020-07-01T04:45:18.789" v="85" actId="478"/>
          <ac:spMkLst>
            <pc:docMk/>
            <pc:sldMk cId="199635866" sldId="457"/>
            <ac:spMk id="3" creationId="{DAB1BB77-595A-4DD1-AF52-375FA14582A8}"/>
          </ac:spMkLst>
        </pc:spChg>
      </pc:sldChg>
      <pc:sldChg chg="modSp mod">
        <pc:chgData name="이희진" userId="a6c78be3-1919-42ff-99f0-60d5e2bb3f19" providerId="ADAL" clId="{8FCFE0BA-2B92-4658-87C4-7D4A9A8B057D}" dt="2020-07-01T04:42:17.708" v="75"/>
        <pc:sldMkLst>
          <pc:docMk/>
          <pc:sldMk cId="3602844019" sldId="461"/>
        </pc:sldMkLst>
        <pc:spChg chg="mod">
          <ac:chgData name="이희진" userId="a6c78be3-1919-42ff-99f0-60d5e2bb3f19" providerId="ADAL" clId="{8FCFE0BA-2B92-4658-87C4-7D4A9A8B057D}" dt="2020-07-01T04:42:17.708" v="75"/>
          <ac:spMkLst>
            <pc:docMk/>
            <pc:sldMk cId="3602844019" sldId="461"/>
            <ac:spMk id="6" creationId="{FC837F0E-39E1-402D-8397-35E1BC597678}"/>
          </ac:spMkLst>
        </pc:spChg>
      </pc:sldChg>
      <pc:sldChg chg="addSp delSp modSp new mod">
        <pc:chgData name="이희진" userId="a6c78be3-1919-42ff-99f0-60d5e2bb3f19" providerId="ADAL" clId="{8FCFE0BA-2B92-4658-87C4-7D4A9A8B057D}" dt="2020-07-01T05:12:41.847" v="274" actId="478"/>
        <pc:sldMkLst>
          <pc:docMk/>
          <pc:sldMk cId="869916645" sldId="464"/>
        </pc:sldMkLst>
        <pc:spChg chg="mod">
          <ac:chgData name="이희진" userId="a6c78be3-1919-42ff-99f0-60d5e2bb3f19" providerId="ADAL" clId="{8FCFE0BA-2B92-4658-87C4-7D4A9A8B057D}" dt="2020-07-01T04:45:21.537" v="86"/>
          <ac:spMkLst>
            <pc:docMk/>
            <pc:sldMk cId="869916645" sldId="464"/>
            <ac:spMk id="2" creationId="{DB9EF61F-B98A-45D5-891D-0D173C8DFADB}"/>
          </ac:spMkLst>
        </pc:spChg>
        <pc:spChg chg="mod">
          <ac:chgData name="이희진" userId="a6c78be3-1919-42ff-99f0-60d5e2bb3f19" providerId="ADAL" clId="{8FCFE0BA-2B92-4658-87C4-7D4A9A8B057D}" dt="2020-07-01T04:46:26.171" v="272" actId="20577"/>
          <ac:spMkLst>
            <pc:docMk/>
            <pc:sldMk cId="869916645" sldId="464"/>
            <ac:spMk id="3" creationId="{B6DEC4D3-3D11-4A1D-BE53-4FD62E24B6AF}"/>
          </ac:spMkLst>
        </pc:spChg>
        <pc:picChg chg="add del mod">
          <ac:chgData name="이희진" userId="a6c78be3-1919-42ff-99f0-60d5e2bb3f19" providerId="ADAL" clId="{8FCFE0BA-2B92-4658-87C4-7D4A9A8B057D}" dt="2020-07-01T05:12:41.847" v="274" actId="478"/>
          <ac:picMkLst>
            <pc:docMk/>
            <pc:sldMk cId="869916645" sldId="464"/>
            <ac:picMk id="4" creationId="{C01698E6-A425-456C-8F7C-8E9C5B5F690B}"/>
          </ac:picMkLst>
        </pc:picChg>
      </pc:sldChg>
      <pc:sldMasterChg chg="modSldLayout">
        <pc:chgData name="이희진" userId="a6c78be3-1919-42ff-99f0-60d5e2bb3f19" providerId="ADAL" clId="{8FCFE0BA-2B92-4658-87C4-7D4A9A8B057D}" dt="2020-07-01T01:00:09.119" v="6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8FCFE0BA-2B92-4658-87C4-7D4A9A8B057D}" dt="2020-07-01T01:00:05.468" v="4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8FCFE0BA-2B92-4658-87C4-7D4A9A8B057D}" dt="2020-07-01T01:00:05.468" v="4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8FCFE0BA-2B92-4658-87C4-7D4A9A8B057D}" dt="2020-07-01T01:00:09.119" v="6" actId="20577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8FCFE0BA-2B92-4658-87C4-7D4A9A8B057D}" dt="2020-07-01T01:00:09.119" v="6" actId="20577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이희진" userId="a6c78be3-1919-42ff-99f0-60d5e2bb3f19" providerId="ADAL" clId="{7BDDA765-E4E4-4F3A-94AF-7B94275CF9F8}"/>
    <pc:docChg chg="custSel addSld delSld modSld">
      <pc:chgData name="이희진" userId="a6c78be3-1919-42ff-99f0-60d5e2bb3f19" providerId="ADAL" clId="{7BDDA765-E4E4-4F3A-94AF-7B94275CF9F8}" dt="2020-06-28T04:02:05.965" v="692" actId="47"/>
      <pc:docMkLst>
        <pc:docMk/>
      </pc:docMkLst>
      <pc:sldChg chg="del">
        <pc:chgData name="이희진" userId="a6c78be3-1919-42ff-99f0-60d5e2bb3f19" providerId="ADAL" clId="{7BDDA765-E4E4-4F3A-94AF-7B94275CF9F8}" dt="2020-06-28T04:02:05.965" v="692" actId="47"/>
        <pc:sldMkLst>
          <pc:docMk/>
          <pc:sldMk cId="1562865458" sldId="385"/>
        </pc:sldMkLst>
      </pc:sldChg>
      <pc:sldChg chg="modSp mod">
        <pc:chgData name="이희진" userId="a6c78be3-1919-42ff-99f0-60d5e2bb3f19" providerId="ADAL" clId="{7BDDA765-E4E4-4F3A-94AF-7B94275CF9F8}" dt="2020-06-28T04:02:03.706" v="691" actId="1076"/>
        <pc:sldMkLst>
          <pc:docMk/>
          <pc:sldMk cId="3888792117" sldId="449"/>
        </pc:sldMkLst>
        <pc:spChg chg="mod">
          <ac:chgData name="이희진" userId="a6c78be3-1919-42ff-99f0-60d5e2bb3f19" providerId="ADAL" clId="{7BDDA765-E4E4-4F3A-94AF-7B94275CF9F8}" dt="2020-06-28T04:02:01.793" v="690"/>
          <ac:spMkLst>
            <pc:docMk/>
            <pc:sldMk cId="3888792117" sldId="449"/>
            <ac:spMk id="5" creationId="{00000000-0000-0000-0000-000000000000}"/>
          </ac:spMkLst>
        </pc:spChg>
        <pc:picChg chg="mod">
          <ac:chgData name="이희진" userId="a6c78be3-1919-42ff-99f0-60d5e2bb3f19" providerId="ADAL" clId="{7BDDA765-E4E4-4F3A-94AF-7B94275CF9F8}" dt="2020-06-28T04:02:03.706" v="691" actId="1076"/>
          <ac:picMkLst>
            <pc:docMk/>
            <pc:sldMk cId="3888792117" sldId="449"/>
            <ac:picMk id="3" creationId="{00000000-0000-0000-0000-000000000000}"/>
          </ac:picMkLst>
        </pc:picChg>
      </pc:sldChg>
      <pc:sldChg chg="addSp delSp modSp add mod">
        <pc:chgData name="이희진" userId="a6c78be3-1919-42ff-99f0-60d5e2bb3f19" providerId="ADAL" clId="{7BDDA765-E4E4-4F3A-94AF-7B94275CF9F8}" dt="2020-06-28T02:25:20.610" v="640" actId="20577"/>
        <pc:sldMkLst>
          <pc:docMk/>
          <pc:sldMk cId="3602844019" sldId="461"/>
        </pc:sldMkLst>
        <pc:spChg chg="mod">
          <ac:chgData name="이희진" userId="a6c78be3-1919-42ff-99f0-60d5e2bb3f19" providerId="ADAL" clId="{7BDDA765-E4E4-4F3A-94AF-7B94275CF9F8}" dt="2020-06-28T02:23:11.840" v="16"/>
          <ac:spMkLst>
            <pc:docMk/>
            <pc:sldMk cId="3602844019" sldId="461"/>
            <ac:spMk id="2" creationId="{00000000-0000-0000-0000-000000000000}"/>
          </ac:spMkLst>
        </pc:spChg>
        <pc:spChg chg="add del mod">
          <ac:chgData name="이희진" userId="a6c78be3-1919-42ff-99f0-60d5e2bb3f19" providerId="ADAL" clId="{7BDDA765-E4E4-4F3A-94AF-7B94275CF9F8}" dt="2020-06-28T02:22:50.384" v="12"/>
          <ac:spMkLst>
            <pc:docMk/>
            <pc:sldMk cId="3602844019" sldId="461"/>
            <ac:spMk id="3" creationId="{7424A279-14A5-4DCF-A888-5ED0AE428F1C}"/>
          </ac:spMkLst>
        </pc:spChg>
        <pc:spChg chg="add del mod">
          <ac:chgData name="이희진" userId="a6c78be3-1919-42ff-99f0-60d5e2bb3f19" providerId="ADAL" clId="{7BDDA765-E4E4-4F3A-94AF-7B94275CF9F8}" dt="2020-06-28T02:22:50.384" v="12"/>
          <ac:spMkLst>
            <pc:docMk/>
            <pc:sldMk cId="3602844019" sldId="461"/>
            <ac:spMk id="4" creationId="{8EB2A88E-6DF4-413F-806E-1113CE932090}"/>
          </ac:spMkLst>
        </pc:spChg>
        <pc:spChg chg="mod">
          <ac:chgData name="이희진" userId="a6c78be3-1919-42ff-99f0-60d5e2bb3f19" providerId="ADAL" clId="{7BDDA765-E4E4-4F3A-94AF-7B94275CF9F8}" dt="2020-06-28T02:23:11.840" v="16"/>
          <ac:spMkLst>
            <pc:docMk/>
            <pc:sldMk cId="3602844019" sldId="461"/>
            <ac:spMk id="5" creationId="{00000000-0000-0000-0000-000000000000}"/>
          </ac:spMkLst>
        </pc:spChg>
        <pc:spChg chg="add mod">
          <ac:chgData name="이희진" userId="a6c78be3-1919-42ff-99f0-60d5e2bb3f19" providerId="ADAL" clId="{7BDDA765-E4E4-4F3A-94AF-7B94275CF9F8}" dt="2020-06-28T02:25:20.610" v="640" actId="20577"/>
          <ac:spMkLst>
            <pc:docMk/>
            <pc:sldMk cId="3602844019" sldId="461"/>
            <ac:spMk id="6" creationId="{FC837F0E-39E1-402D-8397-35E1BC597678}"/>
          </ac:spMkLst>
        </pc:spChg>
        <pc:spChg chg="add del mod">
          <ac:chgData name="이희진" userId="a6c78be3-1919-42ff-99f0-60d5e2bb3f19" providerId="ADAL" clId="{7BDDA765-E4E4-4F3A-94AF-7B94275CF9F8}" dt="2020-06-28T02:22:59.015" v="14"/>
          <ac:spMkLst>
            <pc:docMk/>
            <pc:sldMk cId="3602844019" sldId="461"/>
            <ac:spMk id="7" creationId="{B88AC17F-CAAE-45E2-9348-5FF41D1AF6F9}"/>
          </ac:spMkLst>
        </pc:spChg>
        <pc:spChg chg="add del mod">
          <ac:chgData name="이희진" userId="a6c78be3-1919-42ff-99f0-60d5e2bb3f19" providerId="ADAL" clId="{7BDDA765-E4E4-4F3A-94AF-7B94275CF9F8}" dt="2020-06-28T02:22:59.015" v="14"/>
          <ac:spMkLst>
            <pc:docMk/>
            <pc:sldMk cId="3602844019" sldId="461"/>
            <ac:spMk id="9" creationId="{21F91F77-34AD-46CB-BA97-960DE5C7988C}"/>
          </ac:spMkLst>
        </pc:spChg>
        <pc:spChg chg="add del mod">
          <ac:chgData name="이희진" userId="a6c78be3-1919-42ff-99f0-60d5e2bb3f19" providerId="ADAL" clId="{7BDDA765-E4E4-4F3A-94AF-7B94275CF9F8}" dt="2020-06-28T02:23:07.661" v="15"/>
          <ac:spMkLst>
            <pc:docMk/>
            <pc:sldMk cId="3602844019" sldId="461"/>
            <ac:spMk id="10" creationId="{379C88A2-B86D-4C74-ADF9-8C20A279EFAD}"/>
          </ac:spMkLst>
        </pc:spChg>
        <pc:spChg chg="add del mod">
          <ac:chgData name="이희진" userId="a6c78be3-1919-42ff-99f0-60d5e2bb3f19" providerId="ADAL" clId="{7BDDA765-E4E4-4F3A-94AF-7B94275CF9F8}" dt="2020-06-28T02:23:07.661" v="15"/>
          <ac:spMkLst>
            <pc:docMk/>
            <pc:sldMk cId="3602844019" sldId="461"/>
            <ac:spMk id="11" creationId="{82A3C1E4-22E3-410F-9B01-049F9777F124}"/>
          </ac:spMkLst>
        </pc:spChg>
        <pc:picChg chg="del">
          <ac:chgData name="이희진" userId="a6c78be3-1919-42ff-99f0-60d5e2bb3f19" providerId="ADAL" clId="{7BDDA765-E4E4-4F3A-94AF-7B94275CF9F8}" dt="2020-06-28T02:22:29.739" v="8" actId="478"/>
          <ac:picMkLst>
            <pc:docMk/>
            <pc:sldMk cId="3602844019" sldId="461"/>
            <ac:picMk id="8" creationId="{00000000-0000-0000-0000-000000000000}"/>
          </ac:picMkLst>
        </pc:picChg>
      </pc:sldChg>
    </pc:docChg>
  </pc:docChgLst>
  <pc:docChgLst>
    <pc:chgData name="김지윤" userId="S::2160340091@student.kopo.ac.kr::f7282a22-90fb-4b25-88fb-8cdaf0c7fcab" providerId="AD" clId="Web-{1A18BE9F-D0D5-C000-2165-D775F7FD37B1}"/>
    <pc:docChg chg="modSld">
      <pc:chgData name="김지윤" userId="S::2160340091@student.kopo.ac.kr::f7282a22-90fb-4b25-88fb-8cdaf0c7fcab" providerId="AD" clId="Web-{1A18BE9F-D0D5-C000-2165-D775F7FD37B1}" dt="2021-04-14T07:42:54.087" v="0" actId="1076"/>
      <pc:docMkLst>
        <pc:docMk/>
      </pc:docMkLst>
      <pc:sldChg chg="modSp">
        <pc:chgData name="김지윤" userId="S::2160340091@student.kopo.ac.kr::f7282a22-90fb-4b25-88fb-8cdaf0c7fcab" providerId="AD" clId="Web-{1A18BE9F-D0D5-C000-2165-D775F7FD37B1}" dt="2021-04-14T07:42:54.087" v="0" actId="1076"/>
        <pc:sldMkLst>
          <pc:docMk/>
          <pc:sldMk cId="1028300115" sldId="386"/>
        </pc:sldMkLst>
        <pc:spChg chg="mod">
          <ac:chgData name="김지윤" userId="S::2160340091@student.kopo.ac.kr::f7282a22-90fb-4b25-88fb-8cdaf0c7fcab" providerId="AD" clId="Web-{1A18BE9F-D0D5-C000-2165-D775F7FD37B1}" dt="2021-04-14T07:42:54.087" v="0" actId="1076"/>
          <ac:spMkLst>
            <pc:docMk/>
            <pc:sldMk cId="1028300115" sldId="386"/>
            <ac:spMk id="3" creationId="{00000000-0000-0000-0000-000000000000}"/>
          </ac:spMkLst>
        </pc:spChg>
      </pc:sldChg>
    </pc:docChg>
  </pc:docChgLst>
  <pc:docChgLst>
    <pc:chgData name="이희진" userId="a6c78be3-1919-42ff-99f0-60d5e2bb3f19" providerId="ADAL" clId="{3FA17906-8161-4BE3-9B81-EBC7FBFDFC4D}"/>
    <pc:docChg chg="custSel modSld">
      <pc:chgData name="이희진" userId="a6c78be3-1919-42ff-99f0-60d5e2bb3f19" providerId="ADAL" clId="{3FA17906-8161-4BE3-9B81-EBC7FBFDFC4D}" dt="2020-06-23T06:16:36.523" v="25" actId="478"/>
      <pc:docMkLst>
        <pc:docMk/>
      </pc:docMkLst>
      <pc:sldChg chg="delSp mod">
        <pc:chgData name="이희진" userId="a6c78be3-1919-42ff-99f0-60d5e2bb3f19" providerId="ADAL" clId="{3FA17906-8161-4BE3-9B81-EBC7FBFDFC4D}" dt="2020-06-23T06:16:03.656" v="0" actId="478"/>
        <pc:sldMkLst>
          <pc:docMk/>
          <pc:sldMk cId="1562865458" sldId="385"/>
        </pc:sldMkLst>
        <pc:spChg chg="del">
          <ac:chgData name="이희진" userId="a6c78be3-1919-42ff-99f0-60d5e2bb3f19" providerId="ADAL" clId="{3FA17906-8161-4BE3-9B81-EBC7FBFDFC4D}" dt="2020-06-23T06:16:03.656" v="0" actId="478"/>
          <ac:spMkLst>
            <pc:docMk/>
            <pc:sldMk cId="1562865458" sldId="38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6.156" v="17" actId="478"/>
        <pc:sldMkLst>
          <pc:docMk/>
          <pc:sldMk cId="3410811805" sldId="396"/>
        </pc:sldMkLst>
        <pc:spChg chg="del">
          <ac:chgData name="이희진" userId="a6c78be3-1919-42ff-99f0-60d5e2bb3f19" providerId="ADAL" clId="{3FA17906-8161-4BE3-9B81-EBC7FBFDFC4D}" dt="2020-06-23T06:16:26.156" v="17" actId="478"/>
          <ac:spMkLst>
            <pc:docMk/>
            <pc:sldMk cId="3410811805" sldId="39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06.539" v="2" actId="478"/>
        <pc:sldMkLst>
          <pc:docMk/>
          <pc:sldMk cId="3023233280" sldId="429"/>
        </pc:sldMkLst>
        <pc:spChg chg="del">
          <ac:chgData name="이희진" userId="a6c78be3-1919-42ff-99f0-60d5e2bb3f19" providerId="ADAL" clId="{3FA17906-8161-4BE3-9B81-EBC7FBFDFC4D}" dt="2020-06-23T06:16:06.539" v="2" actId="478"/>
          <ac:spMkLst>
            <pc:docMk/>
            <pc:sldMk cId="3023233280" sldId="429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07.462" v="3" actId="478"/>
        <pc:sldMkLst>
          <pc:docMk/>
          <pc:sldMk cId="2207833249" sldId="430"/>
        </pc:sldMkLst>
        <pc:spChg chg="del">
          <ac:chgData name="이희진" userId="a6c78be3-1919-42ff-99f0-60d5e2bb3f19" providerId="ADAL" clId="{3FA17906-8161-4BE3-9B81-EBC7FBFDFC4D}" dt="2020-06-23T06:16:07.462" v="3" actId="478"/>
          <ac:spMkLst>
            <pc:docMk/>
            <pc:sldMk cId="2207833249" sldId="430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09.010" v="4" actId="478"/>
        <pc:sldMkLst>
          <pc:docMk/>
          <pc:sldMk cId="4180299611" sldId="431"/>
        </pc:sldMkLst>
        <pc:spChg chg="del">
          <ac:chgData name="이희진" userId="a6c78be3-1919-42ff-99f0-60d5e2bb3f19" providerId="ADAL" clId="{3FA17906-8161-4BE3-9B81-EBC7FBFDFC4D}" dt="2020-06-23T06:16:09.010" v="4" actId="478"/>
          <ac:spMkLst>
            <pc:docMk/>
            <pc:sldMk cId="4180299611" sldId="431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1.036" v="6" actId="478"/>
        <pc:sldMkLst>
          <pc:docMk/>
          <pc:sldMk cId="632298013" sldId="432"/>
        </pc:sldMkLst>
        <pc:spChg chg="del">
          <ac:chgData name="이희진" userId="a6c78be3-1919-42ff-99f0-60d5e2bb3f19" providerId="ADAL" clId="{3FA17906-8161-4BE3-9B81-EBC7FBFDFC4D}" dt="2020-06-23T06:16:11.036" v="6" actId="478"/>
          <ac:spMkLst>
            <pc:docMk/>
            <pc:sldMk cId="632298013" sldId="432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3.171" v="8" actId="478"/>
        <pc:sldMkLst>
          <pc:docMk/>
          <pc:sldMk cId="3097789688" sldId="433"/>
        </pc:sldMkLst>
        <pc:spChg chg="del">
          <ac:chgData name="이희진" userId="a6c78be3-1919-42ff-99f0-60d5e2bb3f19" providerId="ADAL" clId="{3FA17906-8161-4BE3-9B81-EBC7FBFDFC4D}" dt="2020-06-23T06:16:13.171" v="8" actId="478"/>
          <ac:spMkLst>
            <pc:docMk/>
            <pc:sldMk cId="3097789688" sldId="433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4.227" v="9" actId="478"/>
        <pc:sldMkLst>
          <pc:docMk/>
          <pc:sldMk cId="1746084297" sldId="434"/>
        </pc:sldMkLst>
        <pc:spChg chg="del">
          <ac:chgData name="이희진" userId="a6c78be3-1919-42ff-99f0-60d5e2bb3f19" providerId="ADAL" clId="{3FA17906-8161-4BE3-9B81-EBC7FBFDFC4D}" dt="2020-06-23T06:16:14.227" v="9" actId="478"/>
          <ac:spMkLst>
            <pc:docMk/>
            <pc:sldMk cId="1746084297" sldId="434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8.291" v="10" actId="478"/>
        <pc:sldMkLst>
          <pc:docMk/>
          <pc:sldMk cId="1792149977" sldId="436"/>
        </pc:sldMkLst>
        <pc:spChg chg="del">
          <ac:chgData name="이희진" userId="a6c78be3-1919-42ff-99f0-60d5e2bb3f19" providerId="ADAL" clId="{3FA17906-8161-4BE3-9B81-EBC7FBFDFC4D}" dt="2020-06-23T06:16:18.291" v="10" actId="478"/>
          <ac:spMkLst>
            <pc:docMk/>
            <pc:sldMk cId="1792149977" sldId="43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9.314" v="11" actId="478"/>
        <pc:sldMkLst>
          <pc:docMk/>
          <pc:sldMk cId="589850983" sldId="437"/>
        </pc:sldMkLst>
        <pc:spChg chg="del">
          <ac:chgData name="이희진" userId="a6c78be3-1919-42ff-99f0-60d5e2bb3f19" providerId="ADAL" clId="{3FA17906-8161-4BE3-9B81-EBC7FBFDFC4D}" dt="2020-06-23T06:16:19.314" v="11" actId="478"/>
          <ac:spMkLst>
            <pc:docMk/>
            <pc:sldMk cId="589850983" sldId="437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1.251" v="13" actId="478"/>
        <pc:sldMkLst>
          <pc:docMk/>
          <pc:sldMk cId="3475107532" sldId="438"/>
        </pc:sldMkLst>
        <pc:spChg chg="del">
          <ac:chgData name="이희진" userId="a6c78be3-1919-42ff-99f0-60d5e2bb3f19" providerId="ADAL" clId="{3FA17906-8161-4BE3-9B81-EBC7FBFDFC4D}" dt="2020-06-23T06:16:21.251" v="13" actId="478"/>
          <ac:spMkLst>
            <pc:docMk/>
            <pc:sldMk cId="3475107532" sldId="438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2.236" v="14" actId="478"/>
        <pc:sldMkLst>
          <pc:docMk/>
          <pc:sldMk cId="678545043" sldId="439"/>
        </pc:sldMkLst>
        <pc:spChg chg="del">
          <ac:chgData name="이희진" userId="a6c78be3-1919-42ff-99f0-60d5e2bb3f19" providerId="ADAL" clId="{3FA17906-8161-4BE3-9B81-EBC7FBFDFC4D}" dt="2020-06-23T06:16:22.236" v="14" actId="478"/>
          <ac:spMkLst>
            <pc:docMk/>
            <pc:sldMk cId="678545043" sldId="439"/>
            <ac:spMk id="8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4.107" v="16" actId="478"/>
        <pc:sldMkLst>
          <pc:docMk/>
          <pc:sldMk cId="2580207302" sldId="440"/>
        </pc:sldMkLst>
        <pc:spChg chg="del">
          <ac:chgData name="이희진" userId="a6c78be3-1919-42ff-99f0-60d5e2bb3f19" providerId="ADAL" clId="{3FA17906-8161-4BE3-9B81-EBC7FBFDFC4D}" dt="2020-06-23T06:16:24.107" v="16" actId="478"/>
          <ac:spMkLst>
            <pc:docMk/>
            <pc:sldMk cId="2580207302" sldId="440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8.163" v="19" actId="478"/>
        <pc:sldMkLst>
          <pc:docMk/>
          <pc:sldMk cId="241864437" sldId="441"/>
        </pc:sldMkLst>
        <pc:spChg chg="del">
          <ac:chgData name="이희진" userId="a6c78be3-1919-42ff-99f0-60d5e2bb3f19" providerId="ADAL" clId="{3FA17906-8161-4BE3-9B81-EBC7FBFDFC4D}" dt="2020-06-23T06:16:28.163" v="19" actId="478"/>
          <ac:spMkLst>
            <pc:docMk/>
            <pc:sldMk cId="241864437" sldId="441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32.435" v="21" actId="478"/>
        <pc:sldMkLst>
          <pc:docMk/>
          <pc:sldMk cId="2479651594" sldId="443"/>
        </pc:sldMkLst>
        <pc:spChg chg="del">
          <ac:chgData name="이희진" userId="a6c78be3-1919-42ff-99f0-60d5e2bb3f19" providerId="ADAL" clId="{3FA17906-8161-4BE3-9B81-EBC7FBFDFC4D}" dt="2020-06-23T06:16:32.435" v="21" actId="478"/>
          <ac:spMkLst>
            <pc:docMk/>
            <pc:sldMk cId="2479651594" sldId="443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34.613" v="23" actId="478"/>
        <pc:sldMkLst>
          <pc:docMk/>
          <pc:sldMk cId="566402779" sldId="444"/>
        </pc:sldMkLst>
        <pc:spChg chg="del">
          <ac:chgData name="이희진" userId="a6c78be3-1919-42ff-99f0-60d5e2bb3f19" providerId="ADAL" clId="{3FA17906-8161-4BE3-9B81-EBC7FBFDFC4D}" dt="2020-06-23T06:16:34.613" v="23" actId="478"/>
          <ac:spMkLst>
            <pc:docMk/>
            <pc:sldMk cId="566402779" sldId="444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36.523" v="25" actId="478"/>
        <pc:sldMkLst>
          <pc:docMk/>
          <pc:sldMk cId="2870787160" sldId="445"/>
        </pc:sldMkLst>
        <pc:spChg chg="del">
          <ac:chgData name="이희진" userId="a6c78be3-1919-42ff-99f0-60d5e2bb3f19" providerId="ADAL" clId="{3FA17906-8161-4BE3-9B81-EBC7FBFDFC4D}" dt="2020-06-23T06:16:36.523" v="25" actId="478"/>
          <ac:spMkLst>
            <pc:docMk/>
            <pc:sldMk cId="2870787160" sldId="445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05.484" v="1" actId="478"/>
        <pc:sldMkLst>
          <pc:docMk/>
          <pc:sldMk cId="3888792117" sldId="449"/>
        </pc:sldMkLst>
        <pc:spChg chg="del">
          <ac:chgData name="이희진" userId="a6c78be3-1919-42ff-99f0-60d5e2bb3f19" providerId="ADAL" clId="{3FA17906-8161-4BE3-9B81-EBC7FBFDFC4D}" dt="2020-06-23T06:16:05.484" v="1" actId="478"/>
          <ac:spMkLst>
            <pc:docMk/>
            <pc:sldMk cId="3888792117" sldId="449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0.046" v="5" actId="478"/>
        <pc:sldMkLst>
          <pc:docMk/>
          <pc:sldMk cId="403920943" sldId="451"/>
        </pc:sldMkLst>
        <pc:spChg chg="del">
          <ac:chgData name="이희진" userId="a6c78be3-1919-42ff-99f0-60d5e2bb3f19" providerId="ADAL" clId="{3FA17906-8161-4BE3-9B81-EBC7FBFDFC4D}" dt="2020-06-23T06:16:10.046" v="5" actId="478"/>
          <ac:spMkLst>
            <pc:docMk/>
            <pc:sldMk cId="403920943" sldId="451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12.131" v="7" actId="478"/>
        <pc:sldMkLst>
          <pc:docMk/>
          <pc:sldMk cId="2771306041" sldId="452"/>
        </pc:sldMkLst>
        <pc:spChg chg="del">
          <ac:chgData name="이희진" userId="a6c78be3-1919-42ff-99f0-60d5e2bb3f19" providerId="ADAL" clId="{3FA17906-8161-4BE3-9B81-EBC7FBFDFC4D}" dt="2020-06-23T06:16:12.131" v="7" actId="478"/>
          <ac:spMkLst>
            <pc:docMk/>
            <pc:sldMk cId="2771306041" sldId="452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0.315" v="12" actId="478"/>
        <pc:sldMkLst>
          <pc:docMk/>
          <pc:sldMk cId="2959752635" sldId="454"/>
        </pc:sldMkLst>
        <pc:spChg chg="del">
          <ac:chgData name="이희진" userId="a6c78be3-1919-42ff-99f0-60d5e2bb3f19" providerId="ADAL" clId="{3FA17906-8161-4BE3-9B81-EBC7FBFDFC4D}" dt="2020-06-23T06:16:20.315" v="12" actId="478"/>
          <ac:spMkLst>
            <pc:docMk/>
            <pc:sldMk cId="2959752635" sldId="454"/>
            <ac:spMk id="6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3.203" v="15" actId="478"/>
        <pc:sldMkLst>
          <pc:docMk/>
          <pc:sldMk cId="1626718536" sldId="455"/>
        </pc:sldMkLst>
        <pc:spChg chg="del">
          <ac:chgData name="이희진" userId="a6c78be3-1919-42ff-99f0-60d5e2bb3f19" providerId="ADAL" clId="{3FA17906-8161-4BE3-9B81-EBC7FBFDFC4D}" dt="2020-06-23T06:16:23.203" v="15" actId="478"/>
          <ac:spMkLst>
            <pc:docMk/>
            <pc:sldMk cId="1626718536" sldId="455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7.180" v="18" actId="478"/>
        <pc:sldMkLst>
          <pc:docMk/>
          <pc:sldMk cId="1533945583" sldId="456"/>
        </pc:sldMkLst>
        <pc:spChg chg="del">
          <ac:chgData name="이희진" userId="a6c78be3-1919-42ff-99f0-60d5e2bb3f19" providerId="ADAL" clId="{3FA17906-8161-4BE3-9B81-EBC7FBFDFC4D}" dt="2020-06-23T06:16:27.180" v="18" actId="478"/>
          <ac:spMkLst>
            <pc:docMk/>
            <pc:sldMk cId="1533945583" sldId="45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29.395" v="20" actId="478"/>
        <pc:sldMkLst>
          <pc:docMk/>
          <pc:sldMk cId="199635866" sldId="457"/>
        </pc:sldMkLst>
        <pc:spChg chg="del">
          <ac:chgData name="이희진" userId="a6c78be3-1919-42ff-99f0-60d5e2bb3f19" providerId="ADAL" clId="{3FA17906-8161-4BE3-9B81-EBC7FBFDFC4D}" dt="2020-06-23T06:16:29.395" v="20" actId="478"/>
          <ac:spMkLst>
            <pc:docMk/>
            <pc:sldMk cId="199635866" sldId="457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33.547" v="22" actId="478"/>
        <pc:sldMkLst>
          <pc:docMk/>
          <pc:sldMk cId="1885165969" sldId="459"/>
        </pc:sldMkLst>
        <pc:spChg chg="del">
          <ac:chgData name="이희진" userId="a6c78be3-1919-42ff-99f0-60d5e2bb3f19" providerId="ADAL" clId="{3FA17906-8161-4BE3-9B81-EBC7FBFDFC4D}" dt="2020-06-23T06:16:33.547" v="22" actId="478"/>
          <ac:spMkLst>
            <pc:docMk/>
            <pc:sldMk cId="1885165969" sldId="459"/>
            <ac:spMk id="7" creationId="{00000000-0000-0000-0000-000000000000}"/>
          </ac:spMkLst>
        </pc:spChg>
      </pc:sldChg>
      <pc:sldChg chg="delSp mod">
        <pc:chgData name="이희진" userId="a6c78be3-1919-42ff-99f0-60d5e2bb3f19" providerId="ADAL" clId="{3FA17906-8161-4BE3-9B81-EBC7FBFDFC4D}" dt="2020-06-23T06:16:35.563" v="24" actId="478"/>
        <pc:sldMkLst>
          <pc:docMk/>
          <pc:sldMk cId="314468578" sldId="460"/>
        </pc:sldMkLst>
        <pc:spChg chg="del">
          <ac:chgData name="이희진" userId="a6c78be3-1919-42ff-99f0-60d5e2bb3f19" providerId="ADAL" clId="{3FA17906-8161-4BE3-9B81-EBC7FBFDFC4D}" dt="2020-06-23T06:16:35.563" v="24" actId="478"/>
          <ac:spMkLst>
            <pc:docMk/>
            <pc:sldMk cId="314468578" sldId="460"/>
            <ac:spMk id="7" creationId="{00000000-0000-0000-0000-000000000000}"/>
          </ac:spMkLst>
        </pc:spChg>
      </pc:sldChg>
    </pc:docChg>
  </pc:docChgLst>
  <pc:docChgLst>
    <pc:chgData name="한주희" userId="S::2160340109@student.kopo.ac.kr::cc7ae4a9-c30b-4011-8bc1-f11fd1d4c1c3" providerId="AD" clId="Web-{C5DE2DE2-7092-11D6-1B63-17B95286B86D}"/>
    <pc:docChg chg="addSld delSld modSld">
      <pc:chgData name="한주희" userId="S::2160340109@student.kopo.ac.kr::cc7ae4a9-c30b-4011-8bc1-f11fd1d4c1c3" providerId="AD" clId="Web-{C5DE2DE2-7092-11D6-1B63-17B95286B86D}" dt="2021-03-31T06:46:27.155" v="12" actId="20577"/>
      <pc:docMkLst>
        <pc:docMk/>
      </pc:docMkLst>
      <pc:sldChg chg="modSp">
        <pc:chgData name="한주희" userId="S::2160340109@student.kopo.ac.kr::cc7ae4a9-c30b-4011-8bc1-f11fd1d4c1c3" providerId="AD" clId="Web-{C5DE2DE2-7092-11D6-1B63-17B95286B86D}" dt="2021-03-31T06:28:39.821" v="8" actId="20577"/>
        <pc:sldMkLst>
          <pc:docMk/>
          <pc:sldMk cId="3023233280" sldId="429"/>
        </pc:sldMkLst>
        <pc:spChg chg="mod">
          <ac:chgData name="한주희" userId="S::2160340109@student.kopo.ac.kr::cc7ae4a9-c30b-4011-8bc1-f11fd1d4c1c3" providerId="AD" clId="Web-{C5DE2DE2-7092-11D6-1B63-17B95286B86D}" dt="2021-03-31T06:28:39.821" v="8" actId="20577"/>
          <ac:spMkLst>
            <pc:docMk/>
            <pc:sldMk cId="3023233280" sldId="429"/>
            <ac:spMk id="5" creationId="{00000000-0000-0000-0000-000000000000}"/>
          </ac:spMkLst>
        </pc:spChg>
      </pc:sldChg>
      <pc:sldChg chg="modSp">
        <pc:chgData name="한주희" userId="S::2160340109@student.kopo.ac.kr::cc7ae4a9-c30b-4011-8bc1-f11fd1d4c1c3" providerId="AD" clId="Web-{C5DE2DE2-7092-11D6-1B63-17B95286B86D}" dt="2021-03-31T06:46:27.155" v="12" actId="20577"/>
        <pc:sldMkLst>
          <pc:docMk/>
          <pc:sldMk cId="4180299611" sldId="431"/>
        </pc:sldMkLst>
        <pc:spChg chg="mod">
          <ac:chgData name="한주희" userId="S::2160340109@student.kopo.ac.kr::cc7ae4a9-c30b-4011-8bc1-f11fd1d4c1c3" providerId="AD" clId="Web-{C5DE2DE2-7092-11D6-1B63-17B95286B86D}" dt="2021-03-31T06:46:27.155" v="12" actId="20577"/>
          <ac:spMkLst>
            <pc:docMk/>
            <pc:sldMk cId="4180299611" sldId="431"/>
            <ac:spMk id="5" creationId="{00000000-0000-0000-0000-000000000000}"/>
          </ac:spMkLst>
        </pc:spChg>
      </pc:sldChg>
      <pc:sldChg chg="add del">
        <pc:chgData name="한주희" userId="S::2160340109@student.kopo.ac.kr::cc7ae4a9-c30b-4011-8bc1-f11fd1d4c1c3" providerId="AD" clId="Web-{C5DE2DE2-7092-11D6-1B63-17B95286B86D}" dt="2021-03-31T05:41:00.449" v="5"/>
        <pc:sldMkLst>
          <pc:docMk/>
          <pc:sldMk cId="3488478963" sldId="447"/>
        </pc:sldMkLst>
      </pc:sldChg>
      <pc:sldChg chg="add del">
        <pc:chgData name="한주희" userId="S::2160340109@student.kopo.ac.kr::cc7ae4a9-c30b-4011-8bc1-f11fd1d4c1c3" providerId="AD" clId="Web-{C5DE2DE2-7092-11D6-1B63-17B95286B86D}" dt="2021-03-31T05:40:59.012" v="4"/>
        <pc:sldMkLst>
          <pc:docMk/>
          <pc:sldMk cId="459981198" sldId="448"/>
        </pc:sldMkLst>
      </pc:sldChg>
      <pc:sldChg chg="new del">
        <pc:chgData name="한주희" userId="S::2160340109@student.kopo.ac.kr::cc7ae4a9-c30b-4011-8bc1-f11fd1d4c1c3" providerId="AD" clId="Web-{C5DE2DE2-7092-11D6-1B63-17B95286B86D}" dt="2021-03-31T04:10:34.852" v="1"/>
        <pc:sldMkLst>
          <pc:docMk/>
          <pc:sldMk cId="725666330" sldId="467"/>
        </pc:sldMkLst>
      </pc:sldChg>
    </pc:docChg>
  </pc:docChgLst>
  <pc:docChgLst>
    <pc:chgData name="구재희" userId="S::2060340012@office.kopo.ac.kr::8085eb92-f0b3-4a7a-8181-f079a7a5820a" providerId="AD" clId="Web-{31F0008C-152B-613F-8465-311ADFEB0F21}"/>
    <pc:docChg chg="addSld delSld">
      <pc:chgData name="구재희" userId="S::2060340012@office.kopo.ac.kr::8085eb92-f0b3-4a7a-8181-f079a7a5820a" providerId="AD" clId="Web-{31F0008C-152B-613F-8465-311ADFEB0F21}" dt="2020-07-01T05:38:11.120" v="1"/>
      <pc:docMkLst>
        <pc:docMk/>
      </pc:docMkLst>
      <pc:sldChg chg="new del">
        <pc:chgData name="구재희" userId="S::2060340012@office.kopo.ac.kr::8085eb92-f0b3-4a7a-8181-f079a7a5820a" providerId="AD" clId="Web-{31F0008C-152B-613F-8465-311ADFEB0F21}" dt="2020-07-01T05:38:11.120" v="1"/>
        <pc:sldMkLst>
          <pc:docMk/>
          <pc:sldMk cId="3892996969" sldId="4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04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리눅스 사용자 관리와 </a:t>
            </a:r>
            <a:endParaRPr lang="en-US" altLang="ko-KR" sz="4000"/>
          </a:p>
          <a:p>
            <a:pPr algn="l"/>
            <a:r>
              <a:rPr lang="ko-KR" altLang="en-US" sz="4000"/>
              <a:t>파일 관리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err="1"/>
              <a:t>chage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사용자의 비밀번호를 주기적으로 변경하도록 설정하는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r>
              <a:rPr lang="en-US" altLang="ko-KR"/>
              <a:t>groups</a:t>
            </a:r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사용자가 소속된 그룹을 보여주는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8" y="1553151"/>
            <a:ext cx="7038975" cy="240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38" y="5229200"/>
            <a:ext cx="706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526448"/>
            <a:ext cx="8783974" cy="6084295"/>
          </a:xfrm>
        </p:spPr>
        <p:txBody>
          <a:bodyPr/>
          <a:lstStyle/>
          <a:p>
            <a:r>
              <a:rPr lang="en-US" altLang="ko-KR" err="1"/>
              <a:t>groupadd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새로운 그룹을 생성하는 명령어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r>
              <a:rPr lang="en-US" altLang="ko-KR" err="1"/>
              <a:t>groupmod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그룹의 속성을 변경하는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r>
              <a:rPr lang="en-US" altLang="ko-KR" err="1"/>
              <a:t>groupdel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그룹을 삭제하는 명령어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r>
              <a:rPr lang="en-US" altLang="ko-KR" err="1"/>
              <a:t>gpasswd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그룹의 비밀번호를 설정하거나 그룹 관리를 수행하는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>
              <a:solidFill>
                <a:schemeClr val="accent5"/>
              </a:solidFill>
            </a:endParaRPr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1328687"/>
            <a:ext cx="706755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" y="2845302"/>
            <a:ext cx="7048500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4" y="4014065"/>
            <a:ext cx="7048500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7015"/>
          <a:stretch/>
        </p:blipFill>
        <p:spPr>
          <a:xfrm>
            <a:off x="742984" y="5643418"/>
            <a:ext cx="7086600" cy="11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 err="1"/>
              <a:t>가상머신</a:t>
            </a:r>
            <a:r>
              <a:rPr lang="ko-KR" altLang="en-US" sz="1600"/>
              <a:t> 접속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새로운 사용자 만들기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 err="1">
                <a:solidFill>
                  <a:srgbClr val="FF0000"/>
                </a:solidFill>
              </a:rPr>
              <a:t>adduser</a:t>
            </a:r>
            <a:r>
              <a:rPr lang="en-US" altLang="ko-KR" sz="1600" b="1">
                <a:solidFill>
                  <a:srgbClr val="FF0000"/>
                </a:solidFill>
              </a:rPr>
              <a:t> hanbit1 </a:t>
            </a:r>
            <a:r>
              <a:rPr lang="ko-KR" altLang="en-US" sz="1600"/>
              <a:t>명령을 입력하여 </a:t>
            </a:r>
            <a:r>
              <a:rPr lang="en-US" altLang="ko-KR" sz="1600"/>
              <a:t>hanbit1 </a:t>
            </a:r>
            <a:r>
              <a:rPr lang="ko-KR" altLang="en-US" sz="1600"/>
              <a:t>사용자 생성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비밀번호를 ‘</a:t>
            </a:r>
            <a:r>
              <a:rPr lang="en-US" altLang="ko-KR" sz="1600" b="1">
                <a:solidFill>
                  <a:srgbClr val="FF0000"/>
                </a:solidFill>
              </a:rPr>
              <a:t>1234</a:t>
            </a:r>
            <a:r>
              <a:rPr lang="en-US" altLang="ko-KR" sz="1600"/>
              <a:t>’</a:t>
            </a:r>
            <a:r>
              <a:rPr lang="ko-KR" altLang="en-US" sz="1600"/>
              <a:t>로 설정하고 나머지는 계속 </a:t>
            </a:r>
            <a:r>
              <a:rPr lang="en-US" altLang="ko-KR" sz="1600"/>
              <a:t>Enter </a:t>
            </a:r>
            <a:r>
              <a:rPr lang="ko-KR" altLang="en-US" sz="1600"/>
              <a:t>누름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6" y="2438890"/>
            <a:ext cx="7009524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9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 2-2 hanbit1 </a:t>
            </a:r>
            <a:r>
              <a:rPr lang="ko-KR" altLang="en-US" sz="1600">
                <a:latin typeface="맑은 고딕"/>
                <a:ea typeface="맑은 고딕"/>
              </a:rPr>
              <a:t>사용자가 추가되었는지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tail /</a:t>
            </a:r>
            <a:r>
              <a:rPr lang="en-US" altLang="ko-KR" sz="1600" b="1" err="1">
                <a:solidFill>
                  <a:srgbClr val="FF0000"/>
                </a:solidFill>
                <a:latin typeface="맑은 고딕"/>
                <a:ea typeface="맑은 고딕"/>
              </a:rPr>
              <a:t>etc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600" b="1" err="1">
                <a:solidFill>
                  <a:srgbClr val="FF0000"/>
                </a:solidFill>
                <a:latin typeface="맑은 고딕"/>
                <a:ea typeface="맑은 고딕"/>
              </a:rPr>
              <a:t>passwd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>
                <a:latin typeface="맑은 고딕"/>
                <a:ea typeface="맑은 고딕"/>
              </a:rPr>
              <a:t>명령으로 확인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      tail</a:t>
            </a:r>
            <a:r>
              <a:rPr lang="ko-KR" altLang="en-US" sz="1600">
                <a:latin typeface="맑은 고딕"/>
                <a:ea typeface="맑은 고딕"/>
              </a:rPr>
              <a:t>은 끝부분의 </a:t>
            </a:r>
            <a:r>
              <a:rPr lang="en-US" altLang="ko-KR" sz="1600">
                <a:latin typeface="맑은 고딕"/>
                <a:ea typeface="맑은 고딕"/>
              </a:rPr>
              <a:t>10</a:t>
            </a:r>
            <a:r>
              <a:rPr lang="ko-KR" altLang="en-US" sz="1600">
                <a:latin typeface="맑은 고딕"/>
                <a:ea typeface="맑은 고딕"/>
              </a:rPr>
              <a:t>행을 보여주는 명령어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마지막 행을 보면 사용자가 추가된 것 확인 가능    ta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      </a:t>
            </a:r>
            <a:r>
              <a:rPr lang="ko-KR" altLang="en-US" sz="1600">
                <a:latin typeface="맑은 고딕"/>
                <a:ea typeface="맑은 고딕"/>
              </a:rPr>
              <a:t>사용자 이름은 앞에서 지정한 </a:t>
            </a:r>
            <a:r>
              <a:rPr lang="en-US" altLang="ko-KR" sz="1600">
                <a:latin typeface="맑은 고딕"/>
                <a:ea typeface="맑은 고딕"/>
              </a:rPr>
              <a:t>hanbit1, </a:t>
            </a:r>
            <a:r>
              <a:rPr lang="ko-KR" altLang="en-US" sz="1600">
                <a:latin typeface="맑은 고딕"/>
                <a:ea typeface="맑은 고딕"/>
              </a:rPr>
              <a:t>비밀번호는 </a:t>
            </a: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etc</a:t>
            </a:r>
            <a:r>
              <a:rPr lang="en-US" altLang="ko-KR" sz="1600">
                <a:latin typeface="맑은 고딕"/>
                <a:ea typeface="맑은 고딕"/>
              </a:rPr>
              <a:t>/shadow </a:t>
            </a:r>
            <a:r>
              <a:rPr lang="ko-KR" altLang="en-US" sz="1600">
                <a:latin typeface="맑은 고딕"/>
                <a:ea typeface="맑은 고딕"/>
              </a:rPr>
              <a:t>파일에 지정되어 있음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      </a:t>
            </a:r>
            <a:r>
              <a:rPr lang="ko-KR" altLang="en-US" sz="1600">
                <a:latin typeface="맑은 고딕"/>
                <a:ea typeface="맑은 고딕"/>
              </a:rPr>
              <a:t>세 번째 열을 보면 </a:t>
            </a:r>
            <a:r>
              <a:rPr lang="en-US" altLang="ko-KR" sz="1600">
                <a:latin typeface="맑은 고딕"/>
                <a:ea typeface="맑은 고딕"/>
              </a:rPr>
              <a:t>hanbit1 </a:t>
            </a:r>
            <a:r>
              <a:rPr lang="ko-KR" altLang="en-US" sz="1600">
                <a:latin typeface="맑은 고딕"/>
                <a:ea typeface="맑은 고딕"/>
              </a:rPr>
              <a:t>사용자의 </a:t>
            </a:r>
            <a:r>
              <a:rPr lang="en-US" altLang="ko-KR" sz="1600">
                <a:latin typeface="맑은 고딕"/>
                <a:ea typeface="맑은 고딕"/>
              </a:rPr>
              <a:t>ID</a:t>
            </a:r>
            <a:r>
              <a:rPr lang="ko-KR" altLang="en-US" sz="1600">
                <a:latin typeface="맑은 고딕"/>
                <a:ea typeface="맑은 고딕"/>
              </a:rPr>
              <a:t>가 </a:t>
            </a:r>
            <a:r>
              <a:rPr lang="en-US" altLang="ko-KR" sz="1600">
                <a:latin typeface="맑은 고딕"/>
                <a:ea typeface="맑은 고딕"/>
              </a:rPr>
              <a:t>1001 → </a:t>
            </a:r>
            <a:r>
              <a:rPr lang="ko-KR" altLang="en-US" sz="1600">
                <a:latin typeface="맑은 고딕"/>
                <a:ea typeface="맑은 고딕"/>
              </a:rPr>
              <a:t>그 앞에 있는 </a:t>
            </a:r>
            <a:r>
              <a:rPr lang="en-US" altLang="ko-KR" sz="1600" err="1">
                <a:latin typeface="맑은 고딕"/>
                <a:ea typeface="맑은 고딕"/>
              </a:rPr>
              <a:t>ubuntu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ko-KR" altLang="en-US" sz="1600">
                <a:latin typeface="맑은 고딕"/>
                <a:ea typeface="맑은 고딕"/>
              </a:rPr>
              <a:t>사용자의 </a:t>
            </a:r>
            <a:r>
              <a:rPr lang="en-US" altLang="ko-KR" sz="1600">
                <a:latin typeface="맑은 고딕"/>
                <a:ea typeface="맑은 고딕"/>
              </a:rPr>
              <a:t>ID   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/>
              <a:t>        1000 </a:t>
            </a:r>
            <a:r>
              <a:rPr lang="ko-KR" altLang="en-US" sz="1600"/>
              <a:t>다음에 자동으로 </a:t>
            </a:r>
            <a:r>
              <a:rPr lang="en-US" altLang="ko-KR" sz="1600"/>
              <a:t>1</a:t>
            </a:r>
            <a:r>
              <a:rPr lang="ko-KR" altLang="en-US" sz="1600"/>
              <a:t>을 더하여 할당한 것</a:t>
            </a:r>
            <a:endParaRPr lang="en-US" altLang="ko-KR" sz="1600"/>
          </a:p>
          <a:p>
            <a:pPr marL="93345" indent="0">
              <a:buNone/>
            </a:pPr>
            <a:r>
              <a:rPr lang="ko-KR" altLang="en-US" sz="1600"/>
              <a:t>        그룹 </a:t>
            </a:r>
            <a:r>
              <a:rPr lang="en-US" altLang="ko-KR" sz="1600"/>
              <a:t>ID</a:t>
            </a:r>
            <a:r>
              <a:rPr lang="ko-KR" altLang="en-US" sz="1600"/>
              <a:t>도 </a:t>
            </a:r>
            <a:r>
              <a:rPr lang="en-US" altLang="ko-KR" sz="1600"/>
              <a:t>1001</a:t>
            </a:r>
            <a:r>
              <a:rPr lang="ko-KR" altLang="en-US" sz="1600"/>
              <a:t>로 지정됨</a:t>
            </a:r>
            <a:endParaRPr lang="en-US" altLang="ko-KR" sz="1600"/>
          </a:p>
          <a:p>
            <a:pPr marL="93345" indent="0">
              <a:buNone/>
            </a:pPr>
            <a:r>
              <a:rPr lang="ko-KR" altLang="en-US" sz="1600"/>
              <a:t>        사용자의 홈 디렉터리는 기본 설정인 ‘</a:t>
            </a:r>
            <a:r>
              <a:rPr lang="en-US" altLang="ko-KR" sz="1600"/>
              <a:t>/home/</a:t>
            </a:r>
            <a:r>
              <a:rPr lang="ko-KR" altLang="en-US" sz="1600"/>
              <a:t>사용자명’</a:t>
            </a:r>
            <a:r>
              <a:rPr lang="en-US" altLang="ko-KR" sz="1600"/>
              <a:t>,</a:t>
            </a:r>
            <a:r>
              <a:rPr lang="ko-KR" altLang="en-US" sz="1600"/>
              <a:t> 셸은 기본 설정인 </a:t>
            </a:r>
            <a:r>
              <a:rPr lang="en-US" altLang="ko-KR" sz="1600"/>
              <a:t>/bin/bash</a:t>
            </a:r>
          </a:p>
          <a:p>
            <a:pPr marL="436245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519010"/>
            <a:ext cx="700952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2-3 </a:t>
            </a:r>
            <a:r>
              <a:rPr lang="en-US" altLang="ko-KR" sz="1600" b="1">
                <a:solidFill>
                  <a:srgbClr val="FF0000"/>
                </a:solidFill>
              </a:rPr>
              <a:t>tail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/group </a:t>
            </a:r>
            <a:r>
              <a:rPr lang="ko-KR" altLang="en-US" sz="1600"/>
              <a:t>명령을 입력하여 그룹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그룹 이름이 사용자 이름과 동일한 </a:t>
            </a:r>
            <a:r>
              <a:rPr lang="en-US" altLang="ko-KR" sz="1600"/>
              <a:t>hanbit1, </a:t>
            </a:r>
            <a:r>
              <a:rPr lang="ko-KR" altLang="en-US" sz="1600"/>
              <a:t>그룹 </a:t>
            </a:r>
            <a:r>
              <a:rPr lang="en-US" altLang="ko-KR" sz="1600"/>
              <a:t>ID</a:t>
            </a:r>
            <a:r>
              <a:rPr lang="ko-KR" altLang="en-US" sz="1600"/>
              <a:t>는 </a:t>
            </a:r>
            <a:r>
              <a:rPr lang="en-US" altLang="ko-KR" sz="1600" err="1"/>
              <a:t>ubuntu</a:t>
            </a:r>
            <a:r>
              <a:rPr lang="ko-KR" altLang="en-US" sz="1600"/>
              <a:t>의 그룹 </a:t>
            </a:r>
            <a:r>
              <a:rPr lang="en-US" altLang="ko-KR" sz="1600"/>
              <a:t>ID</a:t>
            </a:r>
            <a:r>
              <a:rPr lang="ko-KR" altLang="en-US" sz="1600"/>
              <a:t>인 </a:t>
            </a:r>
            <a:r>
              <a:rPr lang="en-US" altLang="ko-KR" sz="1600"/>
              <a:t>1000</a:t>
            </a:r>
            <a:r>
              <a:rPr lang="ko-KR" altLang="en-US" sz="1600"/>
              <a:t>에 </a:t>
            </a:r>
            <a:r>
              <a:rPr lang="en-US" altLang="ko-KR" sz="1600"/>
              <a:t>1</a:t>
            </a:r>
            <a:r>
              <a:rPr lang="ko-KR" altLang="en-US" sz="1600"/>
              <a:t>을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더한 </a:t>
            </a:r>
            <a:r>
              <a:rPr lang="en-US" altLang="ko-KR" sz="1600"/>
              <a:t>1001</a:t>
            </a:r>
            <a:r>
              <a:rPr lang="ko-KR" altLang="en-US" sz="1600"/>
              <a:t>로 생성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adduser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실행 → 별도로 그룹을 지정하지 않으면 자동으로 사용자 이름과 동일한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그룹이 생성됨</a:t>
            </a:r>
            <a:r>
              <a:rPr lang="en-US" altLang="ko-KR" sz="1600"/>
              <a:t>, </a:t>
            </a:r>
            <a:r>
              <a:rPr lang="ko-KR" altLang="en-US" sz="1600"/>
              <a:t>새로운 사용자는 생성된 그룹에 자동으로 포함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새로 생성된 그룹</a:t>
            </a:r>
            <a:r>
              <a:rPr lang="en-US" altLang="ko-KR" sz="1600"/>
              <a:t>(hanbit1)</a:t>
            </a:r>
            <a:r>
              <a:rPr lang="ko-KR" altLang="en-US" sz="1600"/>
              <a:t>은 소속된 사용자가 </a:t>
            </a:r>
            <a:r>
              <a:rPr lang="en-US" altLang="ko-KR" sz="1600"/>
              <a:t>1</a:t>
            </a:r>
            <a:r>
              <a:rPr lang="ko-KR" altLang="en-US" sz="1600"/>
              <a:t>명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2-4 </a:t>
            </a:r>
            <a:r>
              <a:rPr lang="ko-KR" altLang="en-US" sz="1600"/>
              <a:t>많은 사용자를 관리할 땐 사용자 이름과 그룹 이름이 같아 관리 불편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그룹을 먼저 만든 후 사용자를 그 그룹에 넣는 것이 좋음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888940"/>
            <a:ext cx="7009524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그룹을 생성하고 소속된 다수 사용자 관리하기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en-US" altLang="ko-KR" sz="1600" b="1" err="1">
                <a:solidFill>
                  <a:srgbClr val="FF0000"/>
                </a:solidFill>
              </a:rPr>
              <a:t>userdel</a:t>
            </a:r>
            <a:r>
              <a:rPr lang="en-US" altLang="ko-KR" sz="1600" b="1">
                <a:solidFill>
                  <a:srgbClr val="FF0000"/>
                </a:solidFill>
              </a:rPr>
              <a:t> -r hanbit1 </a:t>
            </a:r>
            <a:r>
              <a:rPr lang="ko-KR" altLang="en-US" sz="1600"/>
              <a:t>명령으로 </a:t>
            </a:r>
            <a:r>
              <a:rPr lang="en-US" altLang="ko-KR" sz="1600"/>
              <a:t>hanbit1 </a:t>
            </a:r>
            <a:r>
              <a:rPr lang="ko-KR" altLang="en-US" sz="1600"/>
              <a:t>사용자 삭제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groupadd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ubuntuGroup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en-US" altLang="ko-KR" sz="1600" err="1"/>
              <a:t>ubuntuGroup</a:t>
            </a:r>
            <a:r>
              <a:rPr lang="en-US" altLang="ko-KR" sz="1600"/>
              <a:t> </a:t>
            </a:r>
            <a:r>
              <a:rPr lang="ko-KR" altLang="en-US" sz="1600"/>
              <a:t>그룹을 만든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tail -5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/group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1" y="2213865"/>
            <a:ext cx="7009524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 err="1">
                <a:solidFill>
                  <a:srgbClr val="FF0000"/>
                </a:solidFill>
              </a:rPr>
              <a:t>adduser</a:t>
            </a:r>
            <a:r>
              <a:rPr lang="en-US" altLang="ko-KR" sz="1600" b="1">
                <a:solidFill>
                  <a:srgbClr val="FF0000"/>
                </a:solidFill>
              </a:rPr>
              <a:t> --</a:t>
            </a:r>
            <a:r>
              <a:rPr lang="en-US" altLang="ko-KR" sz="1600" b="1" err="1">
                <a:solidFill>
                  <a:srgbClr val="FF0000"/>
                </a:solidFill>
              </a:rPr>
              <a:t>gid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그룹</a:t>
            </a:r>
            <a:r>
              <a:rPr lang="en-US" altLang="ko-KR" sz="1600" b="1">
                <a:solidFill>
                  <a:srgbClr val="FF0000"/>
                </a:solidFill>
              </a:rPr>
              <a:t>ID </a:t>
            </a:r>
            <a:r>
              <a:rPr lang="ko-KR" altLang="en-US" sz="1600" b="1">
                <a:solidFill>
                  <a:srgbClr val="FF0000"/>
                </a:solidFill>
              </a:rPr>
              <a:t>사용자 </a:t>
            </a:r>
            <a:r>
              <a:rPr lang="ko-KR" altLang="en-US" sz="1600"/>
              <a:t>명령으로 새로운 </a:t>
            </a:r>
            <a:r>
              <a:rPr lang="en-US" altLang="ko-KR" sz="1600"/>
              <a:t>hanbit1, hanbit2 </a:t>
            </a:r>
            <a:r>
              <a:rPr lang="ko-KR" altLang="en-US" sz="1600"/>
              <a:t>사용자 생성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err="1"/>
              <a:t>ubuntuGroup</a:t>
            </a:r>
            <a:r>
              <a:rPr lang="en-US" altLang="ko-KR" sz="1600"/>
              <a:t> </a:t>
            </a:r>
            <a:r>
              <a:rPr lang="ko-KR" altLang="en-US" sz="1600"/>
              <a:t>그룹</a:t>
            </a:r>
            <a:r>
              <a:rPr lang="en-US" altLang="ko-KR" sz="1600"/>
              <a:t>(</a:t>
            </a:r>
            <a:r>
              <a:rPr lang="ko-KR" altLang="en-US" sz="1600"/>
              <a:t>그룹 </a:t>
            </a:r>
            <a:r>
              <a:rPr lang="en-US" altLang="ko-KR" sz="1600"/>
              <a:t>ID</a:t>
            </a:r>
            <a:r>
              <a:rPr lang="ko-KR" altLang="en-US" sz="1600"/>
              <a:t>는 </a:t>
            </a:r>
            <a:r>
              <a:rPr lang="en-US" altLang="ko-KR" sz="1600"/>
              <a:t>1001)</a:t>
            </a:r>
            <a:r>
              <a:rPr lang="ko-KR" altLang="en-US" sz="1600"/>
              <a:t>으로 지정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둘 다 암호를 ‘</a:t>
            </a:r>
            <a:r>
              <a:rPr lang="en-US" altLang="ko-KR" sz="1600" b="1">
                <a:solidFill>
                  <a:srgbClr val="FF0000"/>
                </a:solidFill>
              </a:rPr>
              <a:t>1234</a:t>
            </a:r>
            <a:r>
              <a:rPr lang="en-US" altLang="ko-KR" sz="1600"/>
              <a:t>’</a:t>
            </a:r>
            <a:r>
              <a:rPr lang="ko-KR" altLang="en-US" sz="1600"/>
              <a:t>로 설정하고 나머지는 모두 </a:t>
            </a:r>
            <a:r>
              <a:rPr lang="en-US" altLang="ko-KR" sz="1600"/>
              <a:t>Enter </a:t>
            </a:r>
            <a:r>
              <a:rPr lang="ko-KR" altLang="en-US" sz="1600"/>
              <a:t>누름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0" y="1808820"/>
            <a:ext cx="7009524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5-1]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en-US" altLang="ko-KR" sz="1600" b="1">
                <a:solidFill>
                  <a:srgbClr val="FF0000"/>
                </a:solidFill>
              </a:rPr>
              <a:t>tail -5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</a:t>
            </a:r>
            <a:r>
              <a:rPr lang="en-US" altLang="ko-KR" sz="1600" b="1" err="1">
                <a:solidFill>
                  <a:srgbClr val="FF0000"/>
                </a:solidFill>
              </a:rPr>
              <a:t>passwd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</a:t>
            </a:r>
            <a:r>
              <a:rPr lang="en-US" altLang="ko-KR" sz="1600" err="1"/>
              <a:t>passwd</a:t>
            </a:r>
            <a:r>
              <a:rPr lang="en-US" altLang="ko-KR" sz="1600"/>
              <a:t> </a:t>
            </a:r>
            <a:r>
              <a:rPr lang="ko-KR" altLang="en-US" sz="1600"/>
              <a:t>파일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그룹 </a:t>
            </a:r>
            <a:r>
              <a:rPr lang="en-US" altLang="ko-KR" sz="1600"/>
              <a:t>ID</a:t>
            </a:r>
            <a:r>
              <a:rPr lang="ko-KR" altLang="en-US" sz="1600"/>
              <a:t>는 모두 </a:t>
            </a:r>
            <a:r>
              <a:rPr lang="en-US" altLang="ko-KR" sz="1600"/>
              <a:t>1001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앞에서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/group </a:t>
            </a:r>
            <a:r>
              <a:rPr lang="ko-KR" altLang="en-US" sz="1600"/>
              <a:t>파일의 </a:t>
            </a:r>
            <a:r>
              <a:rPr lang="en-US" altLang="ko-KR" sz="1600"/>
              <a:t>1001</a:t>
            </a:r>
            <a:r>
              <a:rPr lang="ko-KR" altLang="en-US" sz="1600"/>
              <a:t>이 </a:t>
            </a:r>
            <a:r>
              <a:rPr lang="en-US" altLang="ko-KR" sz="1600" err="1"/>
              <a:t>ubuntuGroup</a:t>
            </a:r>
            <a:r>
              <a:rPr lang="ko-KR" altLang="en-US" sz="1600"/>
              <a:t>임을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ko-KR" altLang="en-US" sz="1600"/>
              <a:t>비밀번호가 설정된 파일을 </a:t>
            </a:r>
            <a:r>
              <a:rPr lang="en-US" altLang="ko-KR" sz="1600" b="1">
                <a:solidFill>
                  <a:srgbClr val="FF0000"/>
                </a:solidFill>
              </a:rPr>
              <a:t>tail -5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/shadow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hanbit1, hanbit2 </a:t>
            </a:r>
            <a:r>
              <a:rPr lang="ko-KR" altLang="en-US" sz="1600"/>
              <a:t>사용자에 비밀번호가 설정되어 있음 확인 가능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4"/>
          <a:stretch/>
        </p:blipFill>
        <p:spPr>
          <a:xfrm>
            <a:off x="733608" y="1808820"/>
            <a:ext cx="6898732" cy="1750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239091"/>
            <a:ext cx="6793264" cy="22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5-2] </a:t>
            </a:r>
            <a:r>
              <a:rPr lang="ko-KR" altLang="en-US"/>
              <a:t>사용자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err="1"/>
              <a:t>su</a:t>
            </a:r>
            <a:r>
              <a:rPr lang="en-US" altLang="ko-KR" sz="1600"/>
              <a:t> (substitute user) – </a:t>
            </a:r>
            <a:r>
              <a:rPr lang="ko-KR" altLang="en-US" sz="1600"/>
              <a:t>사용자 변경</a:t>
            </a:r>
            <a:endParaRPr lang="en-US" altLang="ko-KR" sz="1600"/>
          </a:p>
        </p:txBody>
      </p:sp>
      <p:sp>
        <p:nvSpPr>
          <p:cNvPr id="4" name="TextBox 3"/>
          <p:cNvSpPr txBox="1"/>
          <p:nvPr/>
        </p:nvSpPr>
        <p:spPr>
          <a:xfrm>
            <a:off x="726872" y="1223755"/>
            <a:ext cx="4584909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#user1</a:t>
            </a:r>
            <a:r>
              <a:rPr lang="ko-KR" altLang="en-US">
                <a:latin typeface="Lucida Console" panose="020B0609040504020204" pitchFamily="49" charset="0"/>
              </a:rPr>
              <a:t>로</a:t>
            </a:r>
            <a:r>
              <a:rPr lang="en-US" altLang="ko-KR">
                <a:latin typeface="Lucida Console" panose="020B0609040504020204" pitchFamily="49" charset="0"/>
              </a:rPr>
              <a:t> </a:t>
            </a:r>
            <a:r>
              <a:rPr lang="ko-KR" altLang="en-US">
                <a:latin typeface="Lucida Console" panose="020B0609040504020204" pitchFamily="49" charset="0"/>
              </a:rPr>
              <a:t>사용자 변경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err="1">
                <a:latin typeface="Lucida Console" panose="020B0609040504020204" pitchFamily="49" charset="0"/>
              </a:rPr>
              <a:t>su</a:t>
            </a:r>
            <a:r>
              <a:rPr lang="en-US" altLang="ko-KR">
                <a:latin typeface="Lucida Console" panose="020B0609040504020204" pitchFamily="49" charset="0"/>
              </a:rPr>
              <a:t> – user1 </a:t>
            </a:r>
          </a:p>
          <a:p>
            <a:r>
              <a:rPr lang="en-US" altLang="ko-KR" err="1">
                <a:latin typeface="Lucida Console" panose="020B0609040504020204" pitchFamily="49" charset="0"/>
              </a:rPr>
              <a:t>su</a:t>
            </a:r>
            <a:r>
              <a:rPr lang="en-US" altLang="ko-KR">
                <a:latin typeface="Lucida Console" panose="020B0609040504020204" pitchFamily="49" charset="0"/>
              </a:rPr>
              <a:t> user1</a:t>
            </a: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#root</a:t>
            </a:r>
            <a:r>
              <a:rPr lang="ko-KR" altLang="en-US">
                <a:latin typeface="Lucida Console" panose="020B0609040504020204" pitchFamily="49" charset="0"/>
              </a:rPr>
              <a:t>로 사용자 변경 </a:t>
            </a:r>
            <a:r>
              <a:rPr lang="en-US" altLang="ko-KR">
                <a:latin typeface="Lucida Console" panose="020B0609040504020204" pitchFamily="49" charset="0"/>
              </a:rPr>
              <a:t>(root </a:t>
            </a:r>
            <a:r>
              <a:rPr lang="ko-KR" altLang="en-US" err="1">
                <a:latin typeface="Lucida Console" panose="020B0609040504020204" pitchFamily="49" charset="0"/>
              </a:rPr>
              <a:t>생략가능</a:t>
            </a:r>
            <a:r>
              <a:rPr lang="en-US" altLang="ko-KR"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err="1">
                <a:latin typeface="Lucida Console" panose="020B0609040504020204" pitchFamily="49" charset="0"/>
              </a:rPr>
              <a:t>su</a:t>
            </a:r>
            <a:r>
              <a:rPr lang="en-US" altLang="ko-KR">
                <a:latin typeface="Lucida Console" panose="020B0609040504020204" pitchFamily="49" charset="0"/>
              </a:rPr>
              <a:t> root  </a:t>
            </a:r>
            <a:r>
              <a:rPr lang="ko-KR" altLang="en-US">
                <a:latin typeface="Lucida Console" panose="020B0609040504020204" pitchFamily="49" charset="0"/>
              </a:rPr>
              <a:t>혹은 </a:t>
            </a:r>
            <a:r>
              <a:rPr lang="en-US" altLang="ko-KR" err="1">
                <a:latin typeface="Lucida Console" panose="020B0609040504020204" pitchFamily="49" charset="0"/>
              </a:rPr>
              <a:t>su</a:t>
            </a:r>
            <a:endParaRPr lang="ko-KR" altLang="en-US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Su – root </a:t>
            </a:r>
            <a:r>
              <a:rPr lang="ko-KR" altLang="en-US">
                <a:latin typeface="Lucida Console" panose="020B0609040504020204" pitchFamily="49" charset="0"/>
              </a:rPr>
              <a:t>혹은 </a:t>
            </a:r>
            <a:r>
              <a:rPr lang="en-US" altLang="ko-KR" err="1">
                <a:latin typeface="Lucida Console" panose="020B0609040504020204" pitchFamily="49" charset="0"/>
              </a:rPr>
              <a:t>su</a:t>
            </a:r>
            <a:r>
              <a:rPr lang="en-US" altLang="ko-KR">
                <a:latin typeface="Lucida Console" panose="020B0609040504020204" pitchFamily="49" charset="0"/>
              </a:rPr>
              <a:t> –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3662998"/>
            <a:ext cx="5265585" cy="2926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2090" y="1608349"/>
            <a:ext cx="3676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“ - “</a:t>
            </a:r>
            <a:r>
              <a:rPr lang="ko-KR" altLang="en-US" sz="1400" err="1"/>
              <a:t>를</a:t>
            </a:r>
            <a:r>
              <a:rPr lang="en-US" altLang="ko-KR" sz="1400"/>
              <a:t> </a:t>
            </a:r>
            <a:r>
              <a:rPr lang="ko-KR" altLang="en-US" sz="1400"/>
              <a:t>사용하면</a:t>
            </a:r>
            <a:r>
              <a:rPr lang="en-US" altLang="ko-KR" sz="1400"/>
              <a:t>, </a:t>
            </a:r>
            <a:r>
              <a:rPr lang="ko-KR" altLang="en-US" sz="1400"/>
              <a:t>환경변수를 다 삭제</a:t>
            </a:r>
            <a:endParaRPr lang="en-US" altLang="ko-KR" sz="1400"/>
          </a:p>
          <a:p>
            <a:r>
              <a:rPr lang="en-US" altLang="ko-KR" sz="1400"/>
              <a:t>“ - ” </a:t>
            </a:r>
            <a:r>
              <a:rPr lang="ko-KR" altLang="en-US" sz="1400" err="1"/>
              <a:t>를</a:t>
            </a:r>
            <a:r>
              <a:rPr lang="en-US" altLang="ko-KR" sz="1400"/>
              <a:t> </a:t>
            </a:r>
            <a:r>
              <a:rPr lang="ko-KR" altLang="en-US" sz="1400"/>
              <a:t>사용하지 않으면</a:t>
            </a:r>
            <a:r>
              <a:rPr lang="en-US" altLang="ko-KR" sz="1400"/>
              <a:t>, </a:t>
            </a:r>
            <a:r>
              <a:rPr lang="ko-KR" altLang="en-US" sz="1400"/>
              <a:t>그 전 </a:t>
            </a:r>
            <a:r>
              <a:rPr lang="en-US" altLang="ko-KR" sz="1400"/>
              <a:t>login</a:t>
            </a:r>
            <a:r>
              <a:rPr lang="ko-KR" altLang="en-US" sz="1400"/>
              <a:t>계정의</a:t>
            </a:r>
            <a:endParaRPr lang="en-US" altLang="ko-KR" sz="1400"/>
          </a:p>
          <a:p>
            <a:r>
              <a:rPr lang="ko-KR" altLang="en-US" sz="1400"/>
              <a:t> 환경변수를 가져옴</a:t>
            </a:r>
          </a:p>
        </p:txBody>
      </p:sp>
    </p:spTree>
    <p:extLst>
      <p:ext uri="{BB962C8B-B14F-4D97-AF65-F5344CB8AC3E}">
        <p14:creationId xmlns:p14="http://schemas.microsoft.com/office/powerpoint/2010/main" val="296794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Root </a:t>
            </a:r>
            <a:r>
              <a:rPr lang="ko-KR" altLang="en-US"/>
              <a:t>계정 </a:t>
            </a:r>
            <a:r>
              <a:rPr lang="en-US" altLang="ko-KR"/>
              <a:t>passwd </a:t>
            </a:r>
            <a:r>
              <a:rPr lang="ko-KR" altLang="en-US"/>
              <a:t>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err="1"/>
              <a:t>sudo</a:t>
            </a:r>
            <a:r>
              <a:rPr lang="en-US" altLang="ko-KR" sz="1600"/>
              <a:t> passwd</a:t>
            </a:r>
          </a:p>
          <a:p>
            <a:pPr lvl="1"/>
            <a:r>
              <a:rPr lang="en-US" altLang="ko-KR" sz="1600"/>
              <a:t>Root</a:t>
            </a:r>
            <a:r>
              <a:rPr lang="ko-KR" altLang="en-US" sz="1600"/>
              <a:t>의 </a:t>
            </a:r>
            <a:r>
              <a:rPr lang="en-US" altLang="ko-KR" sz="1600"/>
              <a:t>passwd</a:t>
            </a:r>
            <a:r>
              <a:rPr lang="ko-KR" altLang="en-US" sz="1600" err="1"/>
              <a:t>를</a:t>
            </a:r>
            <a:r>
              <a:rPr lang="ko-KR" altLang="en-US" sz="1600"/>
              <a:t> 설정 혹은 변경</a:t>
            </a:r>
            <a:endParaRPr lang="en-US" altLang="ko-KR" sz="1600"/>
          </a:p>
          <a:p>
            <a:pPr lvl="1"/>
            <a:r>
              <a:rPr lang="ko-KR" altLang="en-US" sz="1600"/>
              <a:t>초기에 설정해주고 </a:t>
            </a:r>
            <a:r>
              <a:rPr lang="en-US" altLang="ko-KR" sz="1600" err="1"/>
              <a:t>su</a:t>
            </a:r>
            <a:r>
              <a:rPr lang="en-US" altLang="ko-KR" sz="1600"/>
              <a:t> root </a:t>
            </a:r>
            <a:r>
              <a:rPr lang="ko-KR" altLang="en-US" sz="1600"/>
              <a:t>가능</a:t>
            </a:r>
            <a:endParaRPr lang="en-US" altLang="ko-KR" sz="1600"/>
          </a:p>
          <a:p>
            <a:pPr lvl="1"/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1853825"/>
            <a:ext cx="6525725" cy="41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사용자 관리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ko-KR" altLang="en-US"/>
              <a:t>파일의 소유와 허가권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03 </a:t>
            </a:r>
            <a:r>
              <a:rPr lang="ko-KR" altLang="en-US"/>
              <a:t>프로세스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(</a:t>
            </a:r>
            <a:r>
              <a:rPr lang="ko-KR" altLang="en-US"/>
              <a:t>데몬</a:t>
            </a:r>
            <a:r>
              <a:rPr lang="en-US" altLang="ko-KR"/>
              <a:t>)</a:t>
            </a:r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5-4] </a:t>
            </a:r>
            <a:r>
              <a:rPr lang="ko-KR" altLang="en-US"/>
              <a:t>새로운 사용자에게 기본 </a:t>
            </a:r>
            <a:r>
              <a:rPr lang="en-US" altLang="ko-KR"/>
              <a:t>setting</a:t>
            </a:r>
            <a:r>
              <a:rPr lang="ko-KR" altLang="en-US"/>
              <a:t>을 </a:t>
            </a:r>
            <a:r>
              <a:rPr lang="ko-KR" altLang="en-US" err="1"/>
              <a:t>줄때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skel</a:t>
            </a:r>
            <a:r>
              <a:rPr lang="en-US" altLang="ko-KR"/>
              <a:t> </a:t>
            </a:r>
            <a:r>
              <a:rPr lang="ko-KR" altLang="en-US"/>
              <a:t>디렉토리</a:t>
            </a:r>
            <a:endParaRPr lang="en-US" altLang="ko-KR"/>
          </a:p>
          <a:p>
            <a:pPr lvl="1"/>
            <a:r>
              <a:rPr lang="ko-KR" altLang="en-US"/>
              <a:t>새로 만든 사용자의 </a:t>
            </a:r>
            <a:r>
              <a:rPr lang="en-US" altLang="ko-KR"/>
              <a:t>home</a:t>
            </a:r>
            <a:r>
              <a:rPr lang="ko-KR" altLang="en-US"/>
              <a:t> </a:t>
            </a:r>
            <a:r>
              <a:rPr lang="en-US" altLang="ko-KR"/>
              <a:t>directory</a:t>
            </a:r>
            <a:r>
              <a:rPr lang="ko-KR" altLang="en-US"/>
              <a:t>는</a:t>
            </a:r>
            <a:r>
              <a:rPr lang="en-US" altLang="ko-KR"/>
              <a:t> 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skel</a:t>
            </a:r>
            <a:r>
              <a:rPr lang="ko-KR" altLang="en-US"/>
              <a:t>과 동일함 </a:t>
            </a:r>
            <a:endParaRPr lang="en-US" altLang="ko-KR"/>
          </a:p>
          <a:p>
            <a:pPr lvl="1"/>
            <a:r>
              <a:rPr lang="en-US" altLang="ko-KR"/>
              <a:t>hanbit1 </a:t>
            </a:r>
            <a:r>
              <a:rPr lang="ko-KR" altLang="en-US"/>
              <a:t>사용자의 홈 디렉터리인 </a:t>
            </a:r>
            <a:r>
              <a:rPr lang="en-US" altLang="ko-KR"/>
              <a:t>/home/habit1</a:t>
            </a:r>
            <a:r>
              <a:rPr lang="ko-KR" altLang="en-US"/>
              <a:t>과 </a:t>
            </a:r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</a:t>
            </a:r>
            <a:r>
              <a:rPr lang="en-US" altLang="ko-KR" err="1"/>
              <a:t>skel</a:t>
            </a:r>
            <a:r>
              <a:rPr lang="en-US" altLang="ko-KR"/>
              <a:t> </a:t>
            </a:r>
            <a:r>
              <a:rPr lang="ko-KR" altLang="en-US"/>
              <a:t>디렉터리 비교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2155050"/>
            <a:ext cx="8910990" cy="23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0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5-5]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4. X </a:t>
            </a:r>
            <a:r>
              <a:rPr lang="ko-KR" altLang="en-US" sz="1600"/>
              <a:t>윈도우 환경에서 사용자 관리하기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바탕화면에서 오른쪽 위의 ▼ 아이콘에 이어      아이콘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왼쪽에서 아래로 스크롤하여 </a:t>
            </a:r>
            <a:r>
              <a:rPr lang="en-US" altLang="ko-KR" sz="1600"/>
              <a:t>[</a:t>
            </a:r>
            <a:r>
              <a:rPr lang="ko-KR" altLang="en-US" sz="1600"/>
              <a:t>자세히 보기</a:t>
            </a:r>
            <a:r>
              <a:rPr lang="en-US" altLang="ko-KR" sz="1600"/>
              <a:t>]</a:t>
            </a:r>
            <a:r>
              <a:rPr lang="ko-KR" altLang="en-US" sz="1600"/>
              <a:t> 선택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[</a:t>
            </a:r>
            <a:r>
              <a:rPr lang="ko-KR" altLang="en-US" sz="1600"/>
              <a:t>사용자</a:t>
            </a:r>
            <a:r>
              <a:rPr lang="en-US" altLang="ko-KR" sz="1600"/>
              <a:t>]</a:t>
            </a:r>
            <a:r>
              <a:rPr lang="ko-KR" altLang="en-US" sz="1600"/>
              <a:t>에 이어 </a:t>
            </a:r>
            <a:r>
              <a:rPr lang="en-US" altLang="ko-KR" sz="1600"/>
              <a:t>&lt;</a:t>
            </a:r>
            <a:r>
              <a:rPr lang="ko-KR" altLang="en-US" sz="1600"/>
              <a:t>사용자 추가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사용자 추가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5" y="2213865"/>
            <a:ext cx="8685965" cy="4353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45" y="1178750"/>
            <a:ext cx="270030" cy="2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5-5] </a:t>
            </a:r>
            <a:r>
              <a:rPr lang="ko-KR" altLang="en-US"/>
              <a:t>사용자와 그룹 관리하기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/>
              <a:t>   </a:t>
            </a:r>
            <a:r>
              <a:rPr lang="en-US" altLang="ko-KR" sz="1600"/>
              <a:t>4-3 </a:t>
            </a:r>
            <a:r>
              <a:rPr lang="ko-KR" altLang="en-US" sz="1600"/>
              <a:t>사용자를 삭제하려면 위쪽에서 사용자를 선택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&lt;</a:t>
            </a:r>
            <a:r>
              <a:rPr lang="ko-KR" altLang="en-US" sz="1600"/>
              <a:t>사용자 제거</a:t>
            </a:r>
            <a:r>
              <a:rPr lang="en-US" altLang="ko-KR" sz="1600"/>
              <a:t>&gt;</a:t>
            </a:r>
            <a:r>
              <a:rPr lang="ko-KR" altLang="en-US" sz="1600"/>
              <a:t>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사용자 홈 디렉터리가 필요 없다면 </a:t>
            </a:r>
            <a:r>
              <a:rPr lang="en-US" altLang="ko-KR" sz="1600"/>
              <a:t>&lt;</a:t>
            </a:r>
            <a:r>
              <a:rPr lang="ko-KR" altLang="en-US" sz="1600"/>
              <a:t>파일 삭제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4-4 </a:t>
            </a:r>
            <a:r>
              <a:rPr lang="ko-KR" altLang="en-US" sz="1600"/>
              <a:t>오른쪽 위의 </a:t>
            </a:r>
            <a:r>
              <a:rPr lang="en-US" altLang="ko-KR" sz="1600"/>
              <a:t>X</a:t>
            </a:r>
            <a:r>
              <a:rPr lang="ko-KR" altLang="en-US" sz="1600"/>
              <a:t>를 클릭</a:t>
            </a:r>
            <a:r>
              <a:rPr lang="en-US" altLang="ko-KR" sz="1600"/>
              <a:t>,</a:t>
            </a:r>
            <a:r>
              <a:rPr lang="ko-KR" altLang="en-US" sz="1600"/>
              <a:t> 설정 창 닫기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583795"/>
            <a:ext cx="5154448" cy="44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파일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ko-KR" altLang="en-US"/>
              <a:t>소유권</a:t>
            </a:r>
            <a:r>
              <a:rPr lang="en-US" altLang="ko-KR"/>
              <a:t>(ownership)</a:t>
            </a:r>
            <a:r>
              <a:rPr lang="ko-KR" altLang="en-US"/>
              <a:t>과 허가권</a:t>
            </a:r>
            <a:r>
              <a:rPr lang="en-US" altLang="ko-KR"/>
              <a:t>(permission)</a:t>
            </a:r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/>
              <a:t>root </a:t>
            </a:r>
            <a:r>
              <a:rPr lang="ko-KR" altLang="en-US" sz="1600"/>
              <a:t>사용자가 자신의 홈 디렉터리에서 </a:t>
            </a:r>
            <a:r>
              <a:rPr lang="en-US" altLang="ko-KR" sz="1600" b="1">
                <a:solidFill>
                  <a:srgbClr val="FF0000"/>
                </a:solidFill>
              </a:rPr>
              <a:t>touch mydata.txt </a:t>
            </a:r>
            <a:r>
              <a:rPr lang="ko-KR" altLang="en-US" sz="1600"/>
              <a:t>명령으로 빈 파일을 만들고 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/>
              <a:t>   </a:t>
            </a:r>
            <a:r>
              <a:rPr lang="en-US" altLang="ko-KR" sz="1600" b="1">
                <a:solidFill>
                  <a:srgbClr val="FF0000"/>
                </a:solidFill>
              </a:rPr>
              <a:t>ls -l </a:t>
            </a:r>
            <a:r>
              <a:rPr lang="ko-KR" altLang="en-US" sz="1600"/>
              <a:t>명령을 실행하면 다음과 같이 나타남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lvl="1"/>
            <a:endParaRPr lang="ko-KR" altLang="en-US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4892"/>
          <a:stretch/>
        </p:blipFill>
        <p:spPr>
          <a:xfrm>
            <a:off x="1004009" y="3764345"/>
            <a:ext cx="7134225" cy="13051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9" y="2082939"/>
            <a:ext cx="7009524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>
            <a:normAutofit/>
          </a:bodyPr>
          <a:lstStyle/>
          <a:p>
            <a:r>
              <a:rPr lang="ko-KR" altLang="en-US"/>
              <a:t>파일 소유권</a:t>
            </a:r>
            <a:r>
              <a:rPr lang="en-US" altLang="ko-KR"/>
              <a:t>(ownership)</a:t>
            </a:r>
            <a:r>
              <a:rPr lang="ko-KR" altLang="en-US"/>
              <a:t>과 허가권</a:t>
            </a:r>
            <a:r>
              <a:rPr lang="en-US" altLang="ko-KR"/>
              <a:t>(permission)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파일 허가권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파일 허가권은 ‘</a:t>
            </a:r>
            <a:r>
              <a:rPr lang="en-US" altLang="ko-KR" sz="1600" err="1"/>
              <a:t>rw</a:t>
            </a:r>
            <a:r>
              <a:rPr lang="en-US" altLang="ko-KR" sz="1600"/>
              <a:t>-’, ‘r--’, ‘r--’</a:t>
            </a:r>
            <a:r>
              <a:rPr lang="ko-KR" altLang="en-US" sz="1600"/>
              <a:t>와 같이 </a:t>
            </a:r>
            <a:r>
              <a:rPr lang="en-US" altLang="ko-KR" sz="1600"/>
              <a:t>3</a:t>
            </a:r>
            <a:r>
              <a:rPr lang="ko-KR" altLang="en-US" sz="1600"/>
              <a:t>개씩 끊어서 구분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r</a:t>
            </a:r>
            <a:r>
              <a:rPr lang="ko-KR" altLang="en-US" sz="1600"/>
              <a:t>은 </a:t>
            </a:r>
            <a:r>
              <a:rPr lang="en-US" altLang="ko-KR" sz="1600"/>
              <a:t>read, w</a:t>
            </a:r>
            <a:r>
              <a:rPr lang="ko-KR" altLang="en-US" sz="1600"/>
              <a:t>는 </a:t>
            </a:r>
            <a:r>
              <a:rPr lang="en-US" altLang="ko-KR" sz="1600"/>
              <a:t>write, x</a:t>
            </a:r>
            <a:r>
              <a:rPr lang="ko-KR" altLang="en-US" sz="1600"/>
              <a:t>는 </a:t>
            </a:r>
            <a:r>
              <a:rPr lang="en-US" altLang="ko-KR" sz="1600"/>
              <a:t>execute</a:t>
            </a:r>
            <a:r>
              <a:rPr lang="ko-KR" altLang="en-US" sz="1600"/>
              <a:t>의 약자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‘</a:t>
            </a:r>
            <a:r>
              <a:rPr lang="en-US" altLang="ko-KR" sz="1600" err="1"/>
              <a:t>rw</a:t>
            </a:r>
            <a:r>
              <a:rPr lang="en-US" altLang="ko-KR" sz="1600"/>
              <a:t>-’</a:t>
            </a:r>
            <a:r>
              <a:rPr lang="ko-KR" altLang="en-US" sz="1600"/>
              <a:t>는 읽거나 쓸 수 있지만 실행할 수는 없다는 의미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 </a:t>
            </a:r>
            <a:r>
              <a:rPr lang="ko-KR" altLang="en-US" sz="1600"/>
              <a:t>읽고 쓰고 실행할 수 있는 파일은 ‘</a:t>
            </a:r>
            <a:r>
              <a:rPr lang="en-US" altLang="ko-KR" sz="1600" err="1"/>
              <a:t>rwx</a:t>
            </a:r>
            <a:r>
              <a:rPr lang="en-US" altLang="ko-KR" sz="1600"/>
              <a:t>’</a:t>
            </a:r>
            <a:r>
              <a:rPr lang="ko-KR" altLang="en-US" sz="1600"/>
              <a:t>로 표시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700"/>
          </a:p>
          <a:p>
            <a:pPr lvl="2">
              <a:lnSpc>
                <a:spcPct val="150000"/>
              </a:lnSpc>
            </a:pPr>
            <a:endParaRPr lang="en-US" altLang="ko-KR" sz="1700"/>
          </a:p>
          <a:p>
            <a:pPr lvl="2">
              <a:lnSpc>
                <a:spcPct val="150000"/>
              </a:lnSpc>
            </a:pPr>
            <a:endParaRPr lang="en-US" altLang="ko-KR" sz="1700"/>
          </a:p>
          <a:p>
            <a:pPr lvl="2">
              <a:lnSpc>
                <a:spcPct val="150000"/>
              </a:lnSpc>
            </a:pPr>
            <a:endParaRPr lang="en-US" altLang="ko-KR" sz="1700"/>
          </a:p>
          <a:p>
            <a:pPr lvl="1"/>
            <a:endParaRPr lang="ko-KR" altLang="en-US" sz="17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4420"/>
          <a:stretch/>
        </p:blipFill>
        <p:spPr>
          <a:xfrm>
            <a:off x="881590" y="3429000"/>
            <a:ext cx="3960440" cy="13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505" y="2843935"/>
            <a:ext cx="9080499" cy="310467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/>
              <a:t>첫 번째의 ‘</a:t>
            </a:r>
            <a:r>
              <a:rPr lang="en-US" altLang="ko-KR" sz="1600" err="1"/>
              <a:t>rw</a:t>
            </a:r>
            <a:r>
              <a:rPr lang="en-US" altLang="ko-KR" sz="1600"/>
              <a:t>-’</a:t>
            </a:r>
            <a:r>
              <a:rPr lang="ko-KR" altLang="en-US" sz="1600"/>
              <a:t>는 소유자</a:t>
            </a:r>
            <a:r>
              <a:rPr lang="en-US" altLang="ko-KR" sz="1600"/>
              <a:t>(user)</a:t>
            </a:r>
            <a:r>
              <a:rPr lang="ko-KR" altLang="en-US" sz="1600"/>
              <a:t>의 파일 접근 권한을</a:t>
            </a:r>
            <a:r>
              <a:rPr lang="en-US" altLang="ko-KR" sz="1600"/>
              <a:t>, </a:t>
            </a:r>
            <a:r>
              <a:rPr lang="ko-KR" altLang="en-US" sz="1600"/>
              <a:t>두 번째의 ‘</a:t>
            </a:r>
            <a:r>
              <a:rPr lang="en-US" altLang="ko-KR" sz="1600"/>
              <a:t>r--’</a:t>
            </a:r>
            <a:r>
              <a:rPr lang="ko-KR" altLang="en-US" sz="1600"/>
              <a:t>는 그룹</a:t>
            </a:r>
            <a:r>
              <a:rPr lang="en-US" altLang="ko-KR" sz="1600"/>
              <a:t>(group)</a:t>
            </a:r>
            <a:r>
              <a:rPr lang="ko-KR" altLang="en-US" sz="1600"/>
              <a:t>의 파일 접근 권한을</a:t>
            </a:r>
            <a:r>
              <a:rPr lang="en-US" altLang="ko-KR" sz="1600"/>
              <a:t>, </a:t>
            </a:r>
            <a:r>
              <a:rPr lang="ko-KR" altLang="en-US" sz="1600"/>
              <a:t>세 번째의 ‘</a:t>
            </a:r>
            <a:r>
              <a:rPr lang="en-US" altLang="ko-KR" sz="1600"/>
              <a:t>r--’</a:t>
            </a:r>
            <a:r>
              <a:rPr lang="ko-KR" altLang="en-US" sz="1600"/>
              <a:t>는 그 외 사용자</a:t>
            </a:r>
            <a:r>
              <a:rPr lang="en-US" altLang="ko-KR" sz="1600"/>
              <a:t>(other)</a:t>
            </a:r>
            <a:r>
              <a:rPr lang="ko-KR" altLang="en-US" sz="1600"/>
              <a:t>의 파일 접근 권한을 의미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소유자의 허가권을 나타내는 </a:t>
            </a:r>
            <a:r>
              <a:rPr lang="en-US" altLang="ko-KR" sz="1600"/>
              <a:t>6</a:t>
            </a:r>
            <a:r>
              <a:rPr lang="ko-KR" altLang="en-US" sz="1600"/>
              <a:t>은 </a:t>
            </a:r>
            <a:r>
              <a:rPr lang="en-US" altLang="ko-KR" sz="1600"/>
              <a:t>2</a:t>
            </a:r>
            <a:r>
              <a:rPr lang="ko-KR" altLang="en-US" sz="1600"/>
              <a:t>진수로 </a:t>
            </a:r>
            <a:r>
              <a:rPr lang="en-US" altLang="ko-KR" sz="1600"/>
              <a:t>110</a:t>
            </a:r>
            <a:r>
              <a:rPr lang="ko-KR" altLang="en-US" sz="1600"/>
              <a:t>이므로 ‘</a:t>
            </a:r>
            <a:r>
              <a:rPr lang="en-US" altLang="ko-KR" sz="1600" err="1"/>
              <a:t>rw</a:t>
            </a:r>
            <a:r>
              <a:rPr lang="en-US" altLang="ko-KR" sz="1600"/>
              <a:t>-’</a:t>
            </a:r>
            <a:r>
              <a:rPr lang="ko-KR" altLang="en-US" sz="1600"/>
              <a:t>로</a:t>
            </a:r>
            <a:r>
              <a:rPr lang="en-US" altLang="ko-KR" sz="1600"/>
              <a:t>, </a:t>
            </a:r>
            <a:r>
              <a:rPr lang="ko-KR" altLang="en-US" sz="1600"/>
              <a:t>그룹의 허가권을 나타내는 </a:t>
            </a:r>
            <a:r>
              <a:rPr lang="en-US" altLang="ko-KR" sz="1600"/>
              <a:t>4</a:t>
            </a:r>
            <a:r>
              <a:rPr lang="ko-KR" altLang="en-US" sz="1600"/>
              <a:t>는 </a:t>
            </a:r>
            <a:r>
              <a:rPr lang="en-US" altLang="ko-KR" sz="1600"/>
              <a:t>2</a:t>
            </a:r>
            <a:r>
              <a:rPr lang="ko-KR" altLang="en-US" sz="1600"/>
              <a:t>진수로 </a:t>
            </a:r>
            <a:r>
              <a:rPr lang="en-US" altLang="ko-KR" sz="1600"/>
              <a:t>100</a:t>
            </a:r>
            <a:r>
              <a:rPr lang="ko-KR" altLang="en-US" sz="1600"/>
              <a:t>이므로 ‘</a:t>
            </a:r>
            <a:r>
              <a:rPr lang="en-US" altLang="ko-KR" sz="1600"/>
              <a:t>r--’</a:t>
            </a:r>
            <a:r>
              <a:rPr lang="ko-KR" altLang="en-US" sz="1600"/>
              <a:t>로</a:t>
            </a:r>
            <a:r>
              <a:rPr lang="en-US" altLang="ko-KR" sz="1600"/>
              <a:t>, </a:t>
            </a:r>
            <a:r>
              <a:rPr lang="ko-KR" altLang="en-US" sz="1600"/>
              <a:t>그 외 사용자의 허가권을 나타내는 </a:t>
            </a:r>
            <a:r>
              <a:rPr lang="en-US" altLang="ko-KR" sz="1600"/>
              <a:t>4</a:t>
            </a:r>
            <a:r>
              <a:rPr lang="ko-KR" altLang="en-US" sz="1600"/>
              <a:t>도 </a:t>
            </a:r>
            <a:r>
              <a:rPr lang="en-US" altLang="ko-KR" sz="1600"/>
              <a:t>2</a:t>
            </a:r>
            <a:r>
              <a:rPr lang="ko-KR" altLang="en-US" sz="1600"/>
              <a:t>진수로 </a:t>
            </a:r>
            <a:r>
              <a:rPr lang="en-US" altLang="ko-KR" sz="1600"/>
              <a:t>100</a:t>
            </a:r>
            <a:r>
              <a:rPr lang="ko-KR" altLang="en-US" sz="1600"/>
              <a:t>이므로 ‘</a:t>
            </a:r>
            <a:r>
              <a:rPr lang="en-US" altLang="ko-KR" sz="1600"/>
              <a:t>r--’</a:t>
            </a:r>
            <a:r>
              <a:rPr lang="ko-KR" altLang="en-US" sz="1600"/>
              <a:t>로 표현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디렉터리</a:t>
            </a:r>
            <a:r>
              <a:rPr lang="en-US" altLang="ko-KR" sz="1600"/>
              <a:t>(</a:t>
            </a:r>
            <a:r>
              <a:rPr lang="ko-KR" altLang="en-US" sz="1600"/>
              <a:t>폴더</a:t>
            </a:r>
            <a:r>
              <a:rPr lang="en-US" altLang="ko-KR" sz="1600"/>
              <a:t>)</a:t>
            </a:r>
            <a:r>
              <a:rPr lang="ko-KR" altLang="en-US" sz="1600"/>
              <a:t>를 해당 디렉터리로 이동하려면 실행</a:t>
            </a:r>
            <a:r>
              <a:rPr lang="en-US" altLang="ko-KR" sz="1600"/>
              <a:t>(x) </a:t>
            </a:r>
            <a:r>
              <a:rPr lang="ko-KR" altLang="en-US" sz="1600"/>
              <a:t>권한이 반드시 있어야 함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따라서 일반적으로 디렉터리에는 소유자</a:t>
            </a:r>
            <a:r>
              <a:rPr lang="en-US" altLang="ko-KR" sz="1600"/>
              <a:t>, </a:t>
            </a:r>
            <a:r>
              <a:rPr lang="ko-KR" altLang="en-US" sz="1600"/>
              <a:t>그룹</a:t>
            </a:r>
            <a:r>
              <a:rPr lang="en-US" altLang="ko-KR" sz="1600"/>
              <a:t>, </a:t>
            </a:r>
            <a:r>
              <a:rPr lang="ko-KR" altLang="en-US" sz="1600"/>
              <a:t>그 외 사용자의 실행</a:t>
            </a:r>
            <a:r>
              <a:rPr lang="en-US" altLang="ko-KR" sz="1600"/>
              <a:t>(x) </a:t>
            </a:r>
            <a:r>
              <a:rPr lang="ko-KR" altLang="en-US" sz="1600"/>
              <a:t>권한이 설정됨</a:t>
            </a:r>
            <a:endParaRPr lang="en-US" altLang="ko-KR" sz="1600"/>
          </a:p>
          <a:p>
            <a:pPr lvl="1"/>
            <a:endParaRPr lang="ko-KR" altLang="en-US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746575" y="1268760"/>
            <a:ext cx="3960440" cy="13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파일 허가권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 err="1"/>
              <a:t>chmod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파일 허가권을 변경하는 명령어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root </a:t>
            </a:r>
            <a:r>
              <a:rPr lang="ko-KR" altLang="en-US" sz="1600"/>
              <a:t>사용자 또는 해당 파일의 소유자만 실행 가능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1" err="1">
                <a:solidFill>
                  <a:srgbClr val="FF0000"/>
                </a:solidFill>
              </a:rPr>
              <a:t>chmod</a:t>
            </a:r>
            <a:r>
              <a:rPr lang="en-US" altLang="ko-KR" sz="1600" b="1">
                <a:solidFill>
                  <a:srgbClr val="FF0000"/>
                </a:solidFill>
              </a:rPr>
              <a:t> 777 mydata.txt </a:t>
            </a:r>
            <a:r>
              <a:rPr lang="ko-KR" altLang="en-US" sz="1600"/>
              <a:t>명령을 실행하면 모든 사용자가 </a:t>
            </a:r>
            <a:r>
              <a:rPr lang="en-US" altLang="ko-KR" sz="1600"/>
              <a:t>mydata.txt </a:t>
            </a:r>
            <a:r>
              <a:rPr lang="ko-KR" altLang="en-US" sz="1600"/>
              <a:t>파일은 읽고 쓰고 실행할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상대 모드</a:t>
            </a:r>
            <a:r>
              <a:rPr lang="en-US" altLang="ko-KR" sz="1600"/>
              <a:t>(symbolic method)</a:t>
            </a:r>
            <a:r>
              <a:rPr lang="ko-KR" altLang="en-US" sz="1600"/>
              <a:t>로도 사용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1" err="1">
                <a:solidFill>
                  <a:srgbClr val="FF0000"/>
                </a:solidFill>
              </a:rPr>
              <a:t>chmod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u+x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파일명 </a:t>
            </a:r>
            <a:r>
              <a:rPr lang="ko-KR" altLang="en-US" sz="1600"/>
              <a:t>명령은 소유자</a:t>
            </a:r>
            <a:r>
              <a:rPr lang="en-US" altLang="ko-KR" sz="1600"/>
              <a:t>(User)</a:t>
            </a:r>
            <a:r>
              <a:rPr lang="ko-KR" altLang="en-US" sz="1600"/>
              <a:t>에게 실행</a:t>
            </a:r>
            <a:r>
              <a:rPr lang="en-US" altLang="ko-KR" sz="1600"/>
              <a:t>(</a:t>
            </a:r>
            <a:r>
              <a:rPr lang="en-US" altLang="ko-KR" sz="1600" err="1"/>
              <a:t>eXecute</a:t>
            </a:r>
            <a:r>
              <a:rPr lang="en-US" altLang="ko-KR" sz="1600"/>
              <a:t>) </a:t>
            </a:r>
            <a:r>
              <a:rPr lang="ko-KR" altLang="en-US" sz="1600"/>
              <a:t>권한을 허가하라</a:t>
            </a:r>
            <a:r>
              <a:rPr lang="en-US" altLang="ko-KR" sz="1600"/>
              <a:t>(+)</a:t>
            </a:r>
            <a:r>
              <a:rPr lang="ko-KR" altLang="en-US" sz="1600"/>
              <a:t>는 의미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2">
              <a:lnSpc>
                <a:spcPct val="150000"/>
              </a:lnSpc>
            </a:pP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6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파일 소유권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/>
              <a:t>파일 소유권 개념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파일 소유권은 특정 사용자와 그룹이 파일에 대한 소유 권한을 가지는 것을 의미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Mydata.txt </a:t>
            </a:r>
            <a:r>
              <a:rPr lang="ko-KR" altLang="en-US" sz="1600"/>
              <a:t>파일의 경우</a:t>
            </a:r>
            <a:r>
              <a:rPr lang="en-US" altLang="ko-KR" sz="1600"/>
              <a:t>, </a:t>
            </a:r>
            <a:r>
              <a:rPr lang="ko-KR" altLang="en-US" sz="1600"/>
              <a:t>소유자가 </a:t>
            </a:r>
            <a:r>
              <a:rPr lang="en-US" altLang="ko-KR" sz="1600"/>
              <a:t>root </a:t>
            </a:r>
            <a:r>
              <a:rPr lang="ko-KR" altLang="en-US" sz="1600"/>
              <a:t>사용자이고 소유 그룹도 </a:t>
            </a:r>
            <a:r>
              <a:rPr lang="en-US" altLang="ko-KR" sz="1600"/>
              <a:t>root</a:t>
            </a:r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r>
              <a:rPr lang="en-US" altLang="ko-KR" err="1"/>
              <a:t>chown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파일 소유권을 변경하는 명령어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‘</a:t>
            </a:r>
            <a:r>
              <a:rPr lang="en-US" altLang="ko-KR" sz="1600" err="1"/>
              <a:t>chown</a:t>
            </a:r>
            <a:r>
              <a:rPr lang="en-US" altLang="ko-KR" sz="1600"/>
              <a:t> </a:t>
            </a:r>
            <a:r>
              <a:rPr lang="ko-KR" altLang="en-US" sz="1600" err="1"/>
              <a:t>새사용자명</a:t>
            </a:r>
            <a:r>
              <a:rPr lang="en-US" altLang="ko-KR" sz="1600"/>
              <a:t>(.</a:t>
            </a:r>
            <a:r>
              <a:rPr lang="ko-KR" altLang="en-US" sz="1600" err="1"/>
              <a:t>새그룹명</a:t>
            </a:r>
            <a:r>
              <a:rPr lang="en-US" altLang="ko-KR" sz="1600"/>
              <a:t>) </a:t>
            </a:r>
            <a:r>
              <a:rPr lang="ko-KR" altLang="en-US" sz="1600" err="1"/>
              <a:t>파일명’과</a:t>
            </a:r>
            <a:r>
              <a:rPr lang="ko-KR" altLang="en-US" sz="1600"/>
              <a:t> 같은 형식으로 사용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1" err="1">
                <a:solidFill>
                  <a:srgbClr val="FF0000"/>
                </a:solidFill>
              </a:rPr>
              <a:t>chown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 b="1">
                <a:solidFill>
                  <a:srgbClr val="FF0000"/>
                </a:solidFill>
              </a:rPr>
              <a:t> mydata.txt </a:t>
            </a:r>
            <a:r>
              <a:rPr lang="ko-KR" altLang="en-US" sz="1600"/>
              <a:t>명령은 </a:t>
            </a:r>
            <a:r>
              <a:rPr lang="en-US" altLang="ko-KR" sz="1600"/>
              <a:t>mydata.txt </a:t>
            </a:r>
            <a:r>
              <a:rPr lang="ko-KR" altLang="en-US" sz="1600"/>
              <a:t>파일의 소유자를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사용자로 바꾸라는 의미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1" err="1">
                <a:solidFill>
                  <a:srgbClr val="FF0000"/>
                </a:solidFill>
              </a:rPr>
              <a:t>chown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ubuntu:ubuntu</a:t>
            </a:r>
            <a:r>
              <a:rPr lang="en-US" altLang="ko-KR" sz="1600" b="1">
                <a:solidFill>
                  <a:srgbClr val="FF0000"/>
                </a:solidFill>
              </a:rPr>
              <a:t> mydata.txt </a:t>
            </a:r>
            <a:r>
              <a:rPr lang="ko-KR" altLang="en-US" sz="1600"/>
              <a:t>명령은 파일 그룹도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그룹으로 바꾸라는 의미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 b="1" err="1">
                <a:solidFill>
                  <a:srgbClr val="FF0000"/>
                </a:solidFill>
              </a:rPr>
              <a:t>chgrp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 b="1">
                <a:solidFill>
                  <a:srgbClr val="FF0000"/>
                </a:solidFill>
              </a:rPr>
              <a:t> mydata.txt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명령은 그룹만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그룹으로 바꾸라는 의미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6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5-2] </a:t>
            </a:r>
            <a:r>
              <a:rPr lang="ko-KR" altLang="en-US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파일 속성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Server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root </a:t>
            </a:r>
            <a:r>
              <a:rPr lang="ko-KR" altLang="en-US" sz="1600"/>
              <a:t>사용자로 접속한 후 터미널 열기</a:t>
            </a:r>
            <a:r>
              <a:rPr lang="en-US" altLang="ko-KR" sz="1600"/>
              <a:t>,</a:t>
            </a:r>
            <a:r>
              <a:rPr lang="ko-KR" altLang="en-US" sz="1600"/>
              <a:t> 연습용 파일 하나 생성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vi sample </a:t>
            </a:r>
            <a:r>
              <a:rPr lang="ko-KR" altLang="en-US" sz="1600"/>
              <a:t>명령을 입력하고 대문자 </a:t>
            </a:r>
            <a:r>
              <a:rPr lang="en-US" altLang="ko-KR" sz="1600"/>
              <a:t>I</a:t>
            </a:r>
            <a:r>
              <a:rPr lang="ko-KR" altLang="en-US" sz="1600"/>
              <a:t>를 누른 후 다음 내용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‘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  <a:r>
              <a:rPr lang="en-US" altLang="ko-KR" sz="1600" b="1" err="1">
                <a:solidFill>
                  <a:srgbClr val="FF0000"/>
                </a:solidFill>
              </a:rPr>
              <a:t>wq</a:t>
            </a:r>
            <a:r>
              <a:rPr lang="en-US" altLang="ko-KR" sz="1600"/>
              <a:t>’</a:t>
            </a:r>
            <a:r>
              <a:rPr lang="ko-KR" altLang="en-US" sz="1600"/>
              <a:t>를 입력하여 저장 및 종료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</a:t>
            </a:r>
            <a:r>
              <a:rPr lang="en-US" altLang="ko-KR" sz="1600"/>
              <a:t>(</a:t>
            </a:r>
            <a:r>
              <a:rPr lang="ko-KR" altLang="en-US" sz="1600"/>
              <a:t>한글</a:t>
            </a:r>
            <a:r>
              <a:rPr lang="en-US" altLang="ko-KR" sz="1600"/>
              <a:t>/</a:t>
            </a:r>
            <a:r>
              <a:rPr lang="ko-KR" altLang="en-US" sz="1600"/>
              <a:t>영문 전환 키는 </a:t>
            </a:r>
            <a:r>
              <a:rPr lang="en-US" altLang="ko-KR" sz="1600"/>
              <a:t>Shift + Space bar)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1-2 </a:t>
            </a:r>
            <a:r>
              <a:rPr lang="en-US" altLang="ko-KR" sz="1600" b="1">
                <a:solidFill>
                  <a:srgbClr val="FF0000"/>
                </a:solidFill>
              </a:rPr>
              <a:t>ls -l sample </a:t>
            </a:r>
            <a:r>
              <a:rPr lang="ko-KR" altLang="en-US" sz="1600"/>
              <a:t>명령을 입력하여 파일 속성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파일 허가권이 ‘</a:t>
            </a:r>
            <a:r>
              <a:rPr lang="en-US" altLang="ko-KR" sz="1600" err="1"/>
              <a:t>rw</a:t>
            </a:r>
            <a:r>
              <a:rPr lang="en-US" altLang="ko-KR" sz="1600"/>
              <a:t>-r--r--’</a:t>
            </a:r>
            <a:r>
              <a:rPr lang="ko-KR" altLang="en-US" sz="1600"/>
              <a:t>로 설정되어 있고 소유자는 </a:t>
            </a:r>
            <a:r>
              <a:rPr lang="en-US" altLang="ko-KR" sz="1600"/>
              <a:t>root </a:t>
            </a:r>
            <a:r>
              <a:rPr lang="ko-KR" altLang="en-US" sz="1600"/>
              <a:t>사용자</a:t>
            </a:r>
            <a:r>
              <a:rPr lang="en-US" altLang="ko-KR" sz="1600"/>
              <a:t>, </a:t>
            </a:r>
            <a:r>
              <a:rPr lang="ko-KR" altLang="en-US" sz="1600"/>
              <a:t>그룹은 </a:t>
            </a:r>
            <a:r>
              <a:rPr lang="en-US" altLang="ko-KR" sz="1600"/>
              <a:t>root </a:t>
            </a:r>
            <a:r>
              <a:rPr lang="ko-KR" altLang="en-US" sz="1600"/>
              <a:t>그룹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6" y="2348880"/>
            <a:ext cx="7258050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014065"/>
            <a:ext cx="7009524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49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5-2] </a:t>
            </a:r>
            <a:r>
              <a:rPr lang="ko-KR" altLang="en-US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16568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파일 속성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./sample </a:t>
            </a:r>
            <a:r>
              <a:rPr lang="ko-KR" altLang="en-US" sz="1600"/>
              <a:t>명령을 입력하여 </a:t>
            </a:r>
            <a:r>
              <a:rPr lang="en-US" altLang="ko-KR" sz="1600"/>
              <a:t>sample </a:t>
            </a:r>
            <a:r>
              <a:rPr lang="ko-KR" altLang="en-US" sz="1600"/>
              <a:t>파일 실행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허가가 거부되었다는 메시지가 나타남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6" y="1649437"/>
            <a:ext cx="7258050" cy="74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459623"/>
            <a:ext cx="7009524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리눅스의 사용자와 그룹에 대해 알아본다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리눅스의 사용자와 그룹 관련 명령어 사용법을 익힌다</a:t>
            </a:r>
            <a:r>
              <a:rPr lang="en-US" altLang="ko-KR"/>
              <a:t>.</a:t>
            </a:r>
            <a:endParaRPr kumimoji="0" lang="en-US" altLang="ko-KR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파일의 유형을 파악하고 소유권과 허가권을 이해한다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링크의 개념을 이해한다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프로세스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(</a:t>
            </a:r>
            <a:r>
              <a:rPr lang="ko-KR" altLang="en-US"/>
              <a:t>데몬</a:t>
            </a:r>
            <a:r>
              <a:rPr lang="en-US" altLang="ko-KR"/>
              <a:t>)</a:t>
            </a:r>
            <a:r>
              <a:rPr lang="ko-KR" altLang="en-US"/>
              <a:t>의 개념을 이해한다</a:t>
            </a:r>
            <a:r>
              <a:rPr lang="en-US" altLang="ko-KR"/>
              <a:t>.</a:t>
            </a: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5-2] </a:t>
            </a:r>
            <a:r>
              <a:rPr lang="ko-KR" altLang="en-US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16568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en-US" altLang="ko-KR" sz="1600" b="1" err="1">
                <a:solidFill>
                  <a:srgbClr val="FF0000"/>
                </a:solidFill>
              </a:rPr>
              <a:t>chmod</a:t>
            </a:r>
            <a:r>
              <a:rPr lang="en-US" altLang="ko-KR" sz="1600" b="1">
                <a:solidFill>
                  <a:srgbClr val="FF0000"/>
                </a:solidFill>
              </a:rPr>
              <a:t> 755 sample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ls -l sample </a:t>
            </a:r>
            <a:r>
              <a:rPr lang="ko-KR" altLang="en-US" sz="1600"/>
              <a:t>명령으로 </a:t>
            </a:r>
            <a:r>
              <a:rPr lang="en-US" altLang="ko-KR" sz="1600"/>
              <a:t>sample </a:t>
            </a:r>
            <a:r>
              <a:rPr lang="ko-KR" altLang="en-US" sz="1600"/>
              <a:t>파일에 변경 사항이 있는지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그리고 </a:t>
            </a:r>
            <a:r>
              <a:rPr lang="en-US" altLang="ko-KR" sz="1600" b="1">
                <a:solidFill>
                  <a:srgbClr val="FF0000"/>
                </a:solidFill>
              </a:rPr>
              <a:t>./sample </a:t>
            </a:r>
            <a:r>
              <a:rPr lang="ko-KR" altLang="en-US" sz="1600"/>
              <a:t>명령을 입력하여 다시 파일 실행</a:t>
            </a: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673805"/>
            <a:ext cx="7076190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2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5-2] </a:t>
            </a:r>
            <a:r>
              <a:rPr lang="ko-KR" altLang="en-US"/>
              <a:t>파일 허가권과 소유권 실행하기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소유권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en-US" altLang="ko-KR" sz="1600" b="1" err="1">
                <a:solidFill>
                  <a:srgbClr val="FF0000"/>
                </a:solidFill>
              </a:rPr>
              <a:t>chown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 b="1">
                <a:solidFill>
                  <a:srgbClr val="FF0000"/>
                </a:solidFill>
              </a:rPr>
              <a:t> sample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sample </a:t>
            </a:r>
            <a:r>
              <a:rPr lang="ko-KR" altLang="en-US" sz="1600"/>
              <a:t>파일의 소유권을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사용자로 변경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b="1" err="1">
                <a:solidFill>
                  <a:srgbClr val="FF0000"/>
                </a:solidFill>
              </a:rPr>
              <a:t>chgrp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</a:t>
            </a:r>
            <a:r>
              <a:rPr lang="en-US" altLang="ko-KR" sz="1600" b="1">
                <a:solidFill>
                  <a:srgbClr val="FF0000"/>
                </a:solidFill>
              </a:rPr>
              <a:t> sample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그룹을 </a:t>
            </a: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그룹으로 변경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사용자와 그룹을 한꺼번에 바꾸려면 </a:t>
            </a:r>
            <a:r>
              <a:rPr lang="en-US" altLang="ko-KR" sz="1600" b="1" err="1">
                <a:solidFill>
                  <a:srgbClr val="FF0000"/>
                </a:solidFill>
              </a:rPr>
              <a:t>chown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Ubuntu:ubuntu</a:t>
            </a:r>
            <a:r>
              <a:rPr lang="en-US" altLang="ko-KR" sz="1600" b="1">
                <a:solidFill>
                  <a:srgbClr val="FF0000"/>
                </a:solidFill>
              </a:rPr>
              <a:t> sample </a:t>
            </a:r>
            <a:r>
              <a:rPr lang="ko-KR" altLang="en-US" sz="1600"/>
              <a:t>명령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313765"/>
            <a:ext cx="7009524" cy="172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7" y="4014065"/>
            <a:ext cx="700952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7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</a:t>
            </a:r>
            <a:r>
              <a:rPr lang="ko-KR" altLang="en-US"/>
              <a:t>링크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8873985" cy="6084295"/>
          </a:xfrm>
        </p:spPr>
        <p:txBody>
          <a:bodyPr/>
          <a:lstStyle/>
          <a:p>
            <a:r>
              <a:rPr lang="ko-KR" altLang="en-US"/>
              <a:t>하드 링크</a:t>
            </a:r>
            <a:r>
              <a:rPr lang="en-US" altLang="ko-KR"/>
              <a:t>(hard link)</a:t>
            </a:r>
            <a:r>
              <a:rPr lang="ko-KR" altLang="en-US"/>
              <a:t>와 </a:t>
            </a:r>
            <a:r>
              <a:rPr lang="ko-KR" altLang="en-US" err="1"/>
              <a:t>심벌릭</a:t>
            </a:r>
            <a:r>
              <a:rPr lang="ko-KR" altLang="en-US"/>
              <a:t> 링크</a:t>
            </a:r>
            <a:r>
              <a:rPr lang="en-US" altLang="ko-KR"/>
              <a:t>(symbolic link)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파일의 링크는 하드 링크</a:t>
            </a:r>
            <a:r>
              <a:rPr lang="en-US" altLang="ko-KR" sz="1600"/>
              <a:t>(hard link)</a:t>
            </a:r>
            <a:r>
              <a:rPr lang="ko-KR" altLang="en-US" sz="1600"/>
              <a:t>와 </a:t>
            </a:r>
            <a:r>
              <a:rPr lang="ko-KR" altLang="en-US" sz="1600" err="1"/>
              <a:t>심벌릭</a:t>
            </a:r>
            <a:r>
              <a:rPr lang="ko-KR" altLang="en-US" sz="1600"/>
              <a:t> 링크</a:t>
            </a:r>
            <a:r>
              <a:rPr lang="en-US" altLang="ko-KR" sz="1600"/>
              <a:t>(symbolic link) </a:t>
            </a:r>
            <a:r>
              <a:rPr lang="ko-KR" altLang="en-US" sz="1600"/>
              <a:t>또는 소프트 링크</a:t>
            </a:r>
            <a:r>
              <a:rPr lang="en-US" altLang="ko-KR" sz="1600"/>
              <a:t>(soft link)</a:t>
            </a:r>
            <a:r>
              <a:rPr lang="ko-KR" altLang="en-US" sz="1600"/>
              <a:t>로 구분됨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하드 링크를 생성하는 명령은 </a:t>
            </a:r>
            <a:r>
              <a:rPr lang="en-US" altLang="ko-KR" sz="1600" b="1">
                <a:solidFill>
                  <a:srgbClr val="FF0000"/>
                </a:solidFill>
              </a:rPr>
              <a:t>ln </a:t>
            </a:r>
            <a:r>
              <a:rPr lang="ko-KR" altLang="en-US" sz="1600" b="1">
                <a:solidFill>
                  <a:srgbClr val="FF0000"/>
                </a:solidFill>
              </a:rPr>
              <a:t>원본파일 </a:t>
            </a:r>
            <a:r>
              <a:rPr lang="ko-KR" altLang="en-US" sz="1600" b="1" err="1">
                <a:solidFill>
                  <a:srgbClr val="FF0000"/>
                </a:solidFill>
              </a:rPr>
              <a:t>링크파일명</a:t>
            </a:r>
            <a:endParaRPr lang="en-US" altLang="ko-KR" sz="1600" b="1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err="1"/>
              <a:t>심벌릭</a:t>
            </a:r>
            <a:r>
              <a:rPr lang="ko-KR" altLang="en-US" sz="1600"/>
              <a:t> 링크를 생성하는 명령은 </a:t>
            </a:r>
            <a:r>
              <a:rPr lang="en-US" altLang="ko-KR" sz="1600" b="1">
                <a:solidFill>
                  <a:srgbClr val="FF0000"/>
                </a:solidFill>
              </a:rPr>
              <a:t>ln -s </a:t>
            </a:r>
            <a:r>
              <a:rPr lang="ko-KR" altLang="en-US" sz="1600" b="1">
                <a:solidFill>
                  <a:srgbClr val="FF0000"/>
                </a:solidFill>
              </a:rPr>
              <a:t>원본파일 </a:t>
            </a:r>
            <a:r>
              <a:rPr lang="ko-KR" altLang="en-US" sz="1600" b="1" err="1">
                <a:solidFill>
                  <a:srgbClr val="FF0000"/>
                </a:solidFill>
              </a:rPr>
              <a:t>링크파일명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696"/>
          <a:stretch/>
        </p:blipFill>
        <p:spPr>
          <a:xfrm>
            <a:off x="817485" y="2978950"/>
            <a:ext cx="7366013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92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</a:t>
            </a:r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파일 생성하고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Server</a:t>
            </a:r>
            <a:r>
              <a:rPr lang="ko-KR" altLang="en-US" sz="1600"/>
              <a:t> 실행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err="1"/>
              <a:t>originalfile</a:t>
            </a:r>
            <a:r>
              <a:rPr lang="en-US" altLang="ko-KR" sz="1600"/>
              <a:t> </a:t>
            </a:r>
            <a:r>
              <a:rPr lang="ko-KR" altLang="en-US" sz="1600"/>
              <a:t>파일 생성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vi </a:t>
            </a:r>
            <a:r>
              <a:rPr lang="ko-KR" altLang="en-US" sz="1600"/>
              <a:t>에디터나 </a:t>
            </a:r>
            <a:r>
              <a:rPr lang="en-US" altLang="ko-KR" sz="1600" err="1"/>
              <a:t>gedit</a:t>
            </a:r>
            <a:r>
              <a:rPr lang="ko-KR" altLang="en-US" sz="1600"/>
              <a:t>를 이용하여 ‘파일 링크 실습용 원본 파일’ 입력 후 저장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cat </a:t>
            </a:r>
            <a:r>
              <a:rPr lang="ko-KR" altLang="en-US" sz="1600"/>
              <a:t>명령으로 파일 내용 확인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000"/>
          </a:p>
          <a:p>
            <a:pPr marL="93662" indent="0">
              <a:buNone/>
            </a:pPr>
            <a:r>
              <a:rPr lang="en-US" altLang="ko-KR"/>
              <a:t>  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1" y="2168860"/>
            <a:ext cx="7009524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1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</a:t>
            </a:r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하드 링크와 </a:t>
            </a:r>
            <a:r>
              <a:rPr lang="ko-KR" altLang="en-US" sz="1600" err="1"/>
              <a:t>심벌릭</a:t>
            </a:r>
            <a:r>
              <a:rPr lang="ko-KR" altLang="en-US" sz="1600"/>
              <a:t> 링크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ln </a:t>
            </a:r>
            <a:r>
              <a:rPr lang="ko-KR" altLang="en-US" sz="1600"/>
              <a:t>명령어와 옵션을 조합하여 하드 링크와 </a:t>
            </a:r>
            <a:r>
              <a:rPr lang="ko-KR" altLang="en-US" sz="1600" err="1"/>
              <a:t>심벌릭</a:t>
            </a:r>
            <a:r>
              <a:rPr lang="ko-KR" altLang="en-US" sz="1600"/>
              <a:t> 링크 파일 생성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09"/>
          <a:stretch/>
        </p:blipFill>
        <p:spPr>
          <a:xfrm>
            <a:off x="791580" y="1287025"/>
            <a:ext cx="6975775" cy="1457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0" y="2835859"/>
            <a:ext cx="7104762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5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</a:t>
            </a:r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/>
              <a:t>원본 파일을 다른 곳으로 이동하고 하드 링크 파일과 </a:t>
            </a:r>
            <a:r>
              <a:rPr lang="ko-KR" altLang="en-US" sz="1600" err="1"/>
              <a:t>심벌릭</a:t>
            </a:r>
            <a:r>
              <a:rPr lang="ko-KR" altLang="en-US" sz="1600"/>
              <a:t> 링크 파일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3725"/>
            <a:ext cx="72390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5" y="2261276"/>
            <a:ext cx="7009524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4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</a:t>
            </a:r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ko-KR" altLang="en-US" sz="1600"/>
              <a:t>원본 파일을 현재 디렉터리에 다시 가져오면 </a:t>
            </a:r>
            <a:r>
              <a:rPr lang="ko-KR" altLang="en-US" sz="1600" err="1"/>
              <a:t>심벌릭</a:t>
            </a:r>
            <a:r>
              <a:rPr lang="ko-KR" altLang="en-US" sz="1600"/>
              <a:t> 링크가 원상태로 복구됨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088740"/>
            <a:ext cx="70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EF61F-B98A-45D5-891D-0D173C8D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5-3] </a:t>
            </a:r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EC4D3-3D11-4A1D-BE53-4FD62E24B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stat file</a:t>
            </a:r>
            <a:r>
              <a:rPr lang="ko-KR" altLang="en-US"/>
              <a:t>명 </a:t>
            </a:r>
            <a:endParaRPr lang="en-US" altLang="ko-KR"/>
          </a:p>
          <a:p>
            <a:pPr lvl="1"/>
            <a:r>
              <a:rPr lang="en-US" altLang="ko-KR"/>
              <a:t>File</a:t>
            </a:r>
            <a:r>
              <a:rPr lang="ko-KR" altLang="en-US"/>
              <a:t>의 </a:t>
            </a:r>
            <a:r>
              <a:rPr lang="en-US" altLang="ko-KR" err="1"/>
              <a:t>inode</a:t>
            </a:r>
            <a:r>
              <a:rPr lang="en-US" altLang="ko-KR"/>
              <a:t> </a:t>
            </a:r>
            <a:r>
              <a:rPr lang="ko-KR" altLang="en-US"/>
              <a:t>를 확인해 본다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91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하드 링크와 </a:t>
            </a:r>
            <a:r>
              <a:rPr lang="ko-KR" altLang="en-US" err="1"/>
              <a:t>심벌릭</a:t>
            </a:r>
            <a:r>
              <a:rPr lang="ko-KR" altLang="en-US"/>
              <a:t> 링크 차이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  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C837F0E-39E1-402D-8397-35E1BC597678}"/>
              </a:ext>
            </a:extLst>
          </p:cNvPr>
          <p:cNvSpPr txBox="1">
            <a:spLocks/>
          </p:cNvSpPr>
          <p:nvPr/>
        </p:nvSpPr>
        <p:spPr>
          <a:xfrm>
            <a:off x="63501" y="773704"/>
            <a:ext cx="8873984" cy="608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하드링크는 </a:t>
            </a:r>
            <a:r>
              <a:rPr lang="en-US" altLang="ko-KR" err="1"/>
              <a:t>inode</a:t>
            </a:r>
            <a:r>
              <a:rPr lang="ko-KR" altLang="en-US"/>
              <a:t>를 그대로 </a:t>
            </a:r>
            <a:r>
              <a:rPr lang="ko-KR" altLang="en-US" err="1"/>
              <a:t>가르키고</a:t>
            </a:r>
            <a:r>
              <a:rPr lang="ko-KR" altLang="en-US"/>
              <a:t> 있기 때문에</a:t>
            </a:r>
            <a:r>
              <a:rPr lang="en-US" altLang="ko-KR"/>
              <a:t>, </a:t>
            </a:r>
            <a:r>
              <a:rPr lang="ko-KR" altLang="en-US"/>
              <a:t>원본이 삭제되더라도 그대로 사용 가능</a:t>
            </a:r>
            <a:endParaRPr lang="en-US" altLang="ko-KR"/>
          </a:p>
          <a:p>
            <a:pPr lvl="1"/>
            <a:r>
              <a:rPr lang="ko-KR" altLang="en-US"/>
              <a:t>원본을 유지할 수 있는 장점</a:t>
            </a:r>
            <a:endParaRPr lang="en-US" altLang="ko-KR"/>
          </a:p>
          <a:p>
            <a:pPr lvl="1"/>
            <a:r>
              <a:rPr lang="ko-KR" altLang="en-US"/>
              <a:t>파악하지 못한 하드링크가 있는 경우 불필요한 저장소 낭비</a:t>
            </a:r>
            <a:endParaRPr lang="en-US" altLang="ko-KR"/>
          </a:p>
          <a:p>
            <a:pPr lvl="1"/>
            <a:r>
              <a:rPr lang="ko-KR" altLang="en-US"/>
              <a:t>원본이 이동되어도 사용 가능</a:t>
            </a:r>
            <a:endParaRPr lang="en-US" altLang="ko-KR"/>
          </a:p>
          <a:p>
            <a:r>
              <a:rPr lang="ko-KR" altLang="en-US" err="1"/>
              <a:t>심벌릭링크는</a:t>
            </a:r>
            <a:r>
              <a:rPr lang="ko-KR" altLang="en-US"/>
              <a:t> 원본 이름만 같으면</a:t>
            </a:r>
            <a:r>
              <a:rPr lang="en-US" altLang="ko-KR"/>
              <a:t>, </a:t>
            </a:r>
            <a:r>
              <a:rPr lang="ko-KR" altLang="en-US"/>
              <a:t>다른 </a:t>
            </a:r>
            <a:r>
              <a:rPr lang="ko-KR" altLang="en-US" err="1"/>
              <a:t>파일이어도</a:t>
            </a:r>
            <a:r>
              <a:rPr lang="ko-KR" altLang="en-US"/>
              <a:t> 동작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84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프로세스 정의</a:t>
            </a:r>
            <a:endParaRPr lang="en-US" altLang="ko-KR"/>
          </a:p>
          <a:p>
            <a:pPr lvl="1"/>
            <a:r>
              <a:rPr lang="ko-KR" altLang="en-US"/>
              <a:t>하드디스크에 저장된 실행 코드</a:t>
            </a:r>
            <a:r>
              <a:rPr lang="en-US" altLang="ko-KR"/>
              <a:t>(</a:t>
            </a:r>
            <a:r>
              <a:rPr lang="ko-KR" altLang="en-US"/>
              <a:t>프로그램</a:t>
            </a:r>
            <a:r>
              <a:rPr lang="en-US" altLang="ko-KR"/>
              <a:t>)</a:t>
            </a:r>
            <a:r>
              <a:rPr lang="ko-KR" altLang="en-US"/>
              <a:t>가 메모리에 로딩되어 활성화된 것</a:t>
            </a:r>
            <a:endParaRPr lang="en-US" altLang="ko-KR"/>
          </a:p>
          <a:p>
            <a:pPr lvl="1"/>
            <a:r>
              <a:rPr lang="en-US" altLang="ko-KR"/>
              <a:t>Ex) </a:t>
            </a:r>
            <a:r>
              <a:rPr lang="ko-KR" altLang="en-US"/>
              <a:t>웹 브라우저 프로그램인 파이어폭스는 ‘프로그램’</a:t>
            </a:r>
            <a:r>
              <a:rPr lang="en-US" altLang="ko-KR"/>
              <a:t>, </a:t>
            </a:r>
            <a:r>
              <a:rPr lang="ko-KR" altLang="en-US"/>
              <a:t>파이어폭스를 실행하여 화면에 나타난 상태</a:t>
            </a:r>
            <a:r>
              <a:rPr lang="en-US" altLang="ko-KR"/>
              <a:t>(</a:t>
            </a:r>
            <a:r>
              <a:rPr lang="ko-KR" altLang="en-US"/>
              <a:t>메모리에 로딩되어 화면에 나타난 상태가 더 정확한 표현</a:t>
            </a:r>
            <a:r>
              <a:rPr lang="en-US" altLang="ko-KR"/>
              <a:t>)</a:t>
            </a:r>
            <a:r>
              <a:rPr lang="ko-KR" altLang="en-US"/>
              <a:t>를 ‘</a:t>
            </a:r>
            <a:r>
              <a:rPr lang="ko-KR" altLang="en-US" err="1"/>
              <a:t>프로세스’라</a:t>
            </a:r>
            <a:r>
              <a:rPr lang="ko-KR" altLang="en-US"/>
              <a:t> 부름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Foreground process </a:t>
            </a:r>
          </a:p>
          <a:p>
            <a:pPr lvl="1"/>
            <a:r>
              <a:rPr lang="ko-KR" altLang="en-US"/>
              <a:t>실행하면 화면에 나타나서 사용자와 상호 작용을 하는 프로세스</a:t>
            </a:r>
            <a:endParaRPr lang="en-US" altLang="ko-KR"/>
          </a:p>
          <a:p>
            <a:pPr lvl="1"/>
            <a:r>
              <a:rPr lang="ko-KR" altLang="en-US"/>
              <a:t>사용자와 상호작용을 해야만 하는 작업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Background process</a:t>
            </a:r>
          </a:p>
          <a:p>
            <a:pPr lvl="1"/>
            <a:r>
              <a:rPr lang="ko-KR" altLang="en-US"/>
              <a:t>화면에 나타나지 않은 채 뒤에서 실행되는 프로세스</a:t>
            </a:r>
            <a:endParaRPr lang="en-US" altLang="ko-KR"/>
          </a:p>
          <a:p>
            <a:pPr lvl="1"/>
            <a:r>
              <a:rPr lang="ko-KR" altLang="en-US"/>
              <a:t>오래 걸리는 작업</a:t>
            </a:r>
            <a:r>
              <a:rPr lang="en-US" altLang="ko-KR"/>
              <a:t>, </a:t>
            </a:r>
            <a:r>
              <a:rPr lang="ko-KR" altLang="en-US"/>
              <a:t>상호작용을 하지 않아도 되는 작업 실행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01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사용자와 그룹의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783974" cy="6030671"/>
          </a:xfrm>
        </p:spPr>
        <p:txBody>
          <a:bodyPr>
            <a:normAutofit/>
          </a:bodyPr>
          <a:lstStyle/>
          <a:p>
            <a:r>
              <a:rPr lang="ko-KR" altLang="en-US" sz="1800"/>
              <a:t>리눅스의 다중 사용자 시스템</a:t>
            </a:r>
            <a:endParaRPr lang="en-US" altLang="ko-KR" sz="18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리눅스 서버 </a:t>
            </a:r>
            <a:r>
              <a:rPr lang="en-US" altLang="ko-KR" sz="1600"/>
              <a:t>1</a:t>
            </a:r>
            <a:r>
              <a:rPr lang="ko-KR" altLang="en-US" sz="1600"/>
              <a:t>대에 여러 사용자가 동시에 접속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슈퍼 유저에게는 사용자 생성 권한을 포함해</a:t>
            </a:r>
            <a:r>
              <a:rPr lang="en-US" altLang="ko-KR" sz="1600"/>
              <a:t>,</a:t>
            </a:r>
            <a:r>
              <a:rPr lang="ko-KR" altLang="en-US" sz="1600"/>
              <a:t> 모든 작업을 실행할 수 있는 권한이 주어짐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모든 사용자는 혼자서 존재하는 것이 아니라 하나 이상의 그룹에 소속되어야 함</a:t>
            </a:r>
            <a:endParaRPr lang="en-US" altLang="ko-KR" sz="1600"/>
          </a:p>
          <a:p>
            <a:pPr marL="361950" indent="-184150">
              <a:lnSpc>
                <a:spcPct val="150000"/>
              </a:lnSpc>
            </a:pPr>
            <a:endParaRPr lang="en-US" altLang="ko-KR" sz="1600"/>
          </a:p>
          <a:p>
            <a:pPr marL="361950" indent="-184150">
              <a:lnSpc>
                <a:spcPct val="150000"/>
              </a:lnSpc>
            </a:pPr>
            <a:endParaRPr lang="en-US" altLang="ko-KR" sz="1800"/>
          </a:p>
          <a:p>
            <a:pPr marL="361950" indent="-184150">
              <a:lnSpc>
                <a:spcPct val="150000"/>
              </a:lnSpc>
            </a:pPr>
            <a:endParaRPr lang="en-US" altLang="ko-KR" sz="18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783974" cy="6084295"/>
          </a:xfrm>
        </p:spPr>
        <p:txBody>
          <a:bodyPr>
            <a:normAutofit/>
          </a:bodyPr>
          <a:lstStyle/>
          <a:p>
            <a:r>
              <a:rPr lang="ko-KR" altLang="en-US"/>
              <a:t>프로세스 번호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각 프로세스에 할당된 고유 번호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메모리에 로딩되어 활성화된 프로세스를 구분하려면 고유 번호가 필요함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r>
              <a:rPr lang="ko-KR" altLang="en-US"/>
              <a:t>부모 프로세스와 자식 프로세스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모든 프로세스는 독립적으로 실행되는 것이 아니라 부모 프로세스에 종속되어 실행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예를 들어</a:t>
            </a:r>
            <a:r>
              <a:rPr lang="en-US" altLang="ko-KR" sz="1600"/>
              <a:t>, </a:t>
            </a:r>
            <a:r>
              <a:rPr lang="ko-KR" altLang="en-US" sz="1600"/>
              <a:t>파이어폭스는 </a:t>
            </a:r>
            <a:r>
              <a:rPr lang="en-US" altLang="ko-KR" sz="1600"/>
              <a:t>X </a:t>
            </a:r>
            <a:r>
              <a:rPr lang="ko-KR" altLang="en-US" sz="1600"/>
              <a:t>윈도우 프로세스가 구동된 상태에서 실행되어야 함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/>
              <a:t>  </a:t>
            </a:r>
            <a:r>
              <a:rPr lang="ko-KR" altLang="en-US" sz="1600"/>
              <a:t> → </a:t>
            </a:r>
            <a:r>
              <a:rPr lang="en-US" altLang="ko-KR" sz="1600"/>
              <a:t>X </a:t>
            </a:r>
            <a:r>
              <a:rPr lang="ko-KR" altLang="en-US" sz="1600"/>
              <a:t>윈도우 </a:t>
            </a:r>
            <a:r>
              <a:rPr lang="en-US" altLang="ko-KR" sz="1600"/>
              <a:t>:</a:t>
            </a:r>
            <a:r>
              <a:rPr lang="ko-KR" altLang="en-US" sz="1600"/>
              <a:t> 파이어폭스의 부모 프로세스</a:t>
            </a:r>
            <a:r>
              <a:rPr lang="en-US" altLang="ko-KR" sz="1600"/>
              <a:t>,</a:t>
            </a:r>
            <a:r>
              <a:rPr lang="ko-KR" altLang="en-US" sz="1600"/>
              <a:t> 파이어폭스 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/>
              <a:t>X </a:t>
            </a:r>
            <a:r>
              <a:rPr lang="ko-KR" altLang="en-US" sz="1600"/>
              <a:t>윈도우의 자식 프로세스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만약 파이어폭스는 그대로 두고 </a:t>
            </a:r>
            <a:r>
              <a:rPr lang="en-US" altLang="ko-KR" sz="1600"/>
              <a:t>X </a:t>
            </a:r>
            <a:r>
              <a:rPr lang="ko-KR" altLang="en-US" sz="1600"/>
              <a:t>윈도우만 강제 종료하면 파이어폭스도 종료됨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부모 프로세스를 종료하면 부모 프로세스에 종속된 자식 프로세스도 종료되는 것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184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3-1 </a:t>
            </a:r>
            <a:r>
              <a:rPr lang="ko-KR" altLang="en-US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09000" cy="5625626"/>
          </a:xfrm>
        </p:spPr>
        <p:txBody>
          <a:bodyPr/>
          <a:lstStyle/>
          <a:p>
            <a:r>
              <a:rPr lang="en-US" altLang="ko-KR" err="1"/>
              <a:t>ps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현재 프로세스의 상태를 확인하는 명령어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많은 옵션과 함께 사용할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프로세스 번호와 상태를 확인할 때는 </a:t>
            </a:r>
            <a:r>
              <a:rPr lang="en-US" altLang="ko-KR" sz="1600" b="1" err="1">
                <a:solidFill>
                  <a:srgbClr val="FF0000"/>
                </a:solidFill>
              </a:rPr>
              <a:t>ps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ef</a:t>
            </a:r>
            <a:r>
              <a:rPr lang="en-US" altLang="ko-KR" sz="1600" b="1">
                <a:solidFill>
                  <a:srgbClr val="FF0000"/>
                </a:solidFill>
              </a:rPr>
              <a:t> | </a:t>
            </a:r>
            <a:r>
              <a:rPr lang="en-US" altLang="ko-KR" sz="1600" b="1" err="1">
                <a:solidFill>
                  <a:srgbClr val="FF0000"/>
                </a:solidFill>
              </a:rPr>
              <a:t>grep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 err="1">
                <a:solidFill>
                  <a:srgbClr val="FF0000"/>
                </a:solidFill>
              </a:rPr>
              <a:t>프로세스명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주로 사용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r>
              <a:rPr lang="en-US" altLang="ko-KR"/>
              <a:t>kill</a:t>
            </a:r>
          </a:p>
          <a:p>
            <a:pPr lvl="1">
              <a:lnSpc>
                <a:spcPct val="150000"/>
              </a:lnSpc>
            </a:pPr>
            <a:r>
              <a:rPr lang="ko-KR" altLang="en-US" sz="1600"/>
              <a:t>프로세스를 강제로 종료하는 명령어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‘-9’ </a:t>
            </a:r>
            <a:r>
              <a:rPr lang="ko-KR" altLang="en-US" sz="1600"/>
              <a:t>옵션과 함께 사용하면 프로세스가 무조건 종료됨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응답하지 않고 무한 루프를 도는 프로세스는 </a:t>
            </a:r>
            <a:r>
              <a:rPr lang="en-US" altLang="ko-KR" sz="1600" b="1">
                <a:solidFill>
                  <a:srgbClr val="FF0000"/>
                </a:solidFill>
              </a:rPr>
              <a:t>kill -9 </a:t>
            </a:r>
            <a:r>
              <a:rPr lang="ko-KR" altLang="en-US" sz="1600" b="1">
                <a:solidFill>
                  <a:srgbClr val="FF0000"/>
                </a:solidFill>
              </a:rPr>
              <a:t>프로세스번호 </a:t>
            </a:r>
            <a:r>
              <a:rPr lang="ko-KR" altLang="en-US" sz="1600"/>
              <a:t>명령으로 강제 종료 가능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r>
              <a:rPr lang="en-US" altLang="ko-KR" err="1"/>
              <a:t>pstree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부모 프로세스와 자식 프로세스의 관계를 트리 형태로 보여주는 명령어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 marL="357188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81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/>
              <a:t>[</a:t>
            </a:r>
            <a:r>
              <a:rPr lang="ko-KR" altLang="en-US" sz="2300"/>
              <a:t>실습 </a:t>
            </a:r>
            <a:r>
              <a:rPr lang="en-US" altLang="ko-KR" sz="2300"/>
              <a:t>5-4] </a:t>
            </a:r>
            <a:r>
              <a:rPr lang="ko-KR" altLang="en-US" sz="2000" err="1"/>
              <a:t>포그라운드</a:t>
            </a:r>
            <a:r>
              <a:rPr lang="ko-KR" altLang="en-US" sz="2000"/>
              <a:t> 프로세스와 백그라운드 프로세스 살펴보기</a:t>
            </a:r>
            <a:endParaRPr lang="ko-KR" altLang="en-US" sz="230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무한 루프를 도는 프로세스 중지시키기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</a:t>
            </a:r>
            <a:r>
              <a:rPr lang="ko-KR" altLang="en-US" sz="1600"/>
              <a:t>터미널에서 </a:t>
            </a:r>
            <a:r>
              <a:rPr lang="en-US" altLang="ko-KR" sz="1600" b="1">
                <a:solidFill>
                  <a:srgbClr val="FF0000"/>
                </a:solidFill>
              </a:rPr>
              <a:t>yes &gt; /dev/null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무한 루프를 도는 단순한 프로세스 생성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000"/>
          </a:p>
          <a:p>
            <a:pPr marL="93662" indent="0">
              <a:buNone/>
            </a:pPr>
            <a:r>
              <a:rPr lang="en-US" altLang="ko-KR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673805"/>
            <a:ext cx="7009524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/>
              <a:t>[</a:t>
            </a:r>
            <a:r>
              <a:rPr lang="ko-KR" altLang="en-US" sz="2300"/>
              <a:t>실습 </a:t>
            </a:r>
            <a:r>
              <a:rPr lang="en-US" altLang="ko-KR" sz="2300"/>
              <a:t>5-4] </a:t>
            </a:r>
            <a:r>
              <a:rPr lang="ko-KR" altLang="en-US" sz="2000" err="1"/>
              <a:t>포그라운드</a:t>
            </a:r>
            <a:r>
              <a:rPr lang="ko-KR" altLang="en-US" sz="2000"/>
              <a:t> 프로세스와 백그라운드 프로세스 살펴보기</a:t>
            </a:r>
            <a:endParaRPr lang="ko-KR" altLang="en-US" sz="230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593685"/>
            <a:ext cx="9080499" cy="612068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1-2 </a:t>
            </a:r>
            <a:r>
              <a:rPr lang="ko-KR" altLang="en-US" sz="1600"/>
              <a:t>바탕화면에서 마우스 오른쪽 버튼을 클릭하여 </a:t>
            </a:r>
            <a:r>
              <a:rPr lang="en-US" altLang="ko-KR" sz="1600"/>
              <a:t>[</a:t>
            </a:r>
            <a:r>
              <a:rPr lang="ko-KR" altLang="en-US" sz="1600"/>
              <a:t>터미널 열기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</a:t>
            </a:r>
            <a:r>
              <a:rPr lang="en-US" altLang="ko-KR" sz="1600" b="1" err="1">
                <a:solidFill>
                  <a:srgbClr val="FF0000"/>
                </a:solidFill>
              </a:rPr>
              <a:t>ps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ef</a:t>
            </a:r>
            <a:r>
              <a:rPr lang="en-US" altLang="ko-KR" sz="1600" b="1">
                <a:solidFill>
                  <a:srgbClr val="FF0000"/>
                </a:solidFill>
              </a:rPr>
              <a:t> | grep yes </a:t>
            </a:r>
            <a:r>
              <a:rPr lang="ko-KR" altLang="en-US" sz="1600"/>
              <a:t>명령으로 프로세스 번호 확인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</a:t>
            </a:r>
            <a:r>
              <a:rPr lang="en-US" altLang="ko-KR" sz="1600"/>
              <a:t>root</a:t>
            </a:r>
            <a:r>
              <a:rPr lang="ko-KR" altLang="en-US" sz="1600"/>
              <a:t>는 프로세스 소유자</a:t>
            </a:r>
            <a:r>
              <a:rPr lang="en-US" altLang="ko-KR" sz="1600"/>
              <a:t>, 5526</a:t>
            </a:r>
            <a:r>
              <a:rPr lang="ko-KR" altLang="en-US" sz="1600"/>
              <a:t>은 프로세스 번호</a:t>
            </a:r>
            <a:r>
              <a:rPr lang="en-US" altLang="ko-KR" sz="1600"/>
              <a:t>, 4301</a:t>
            </a:r>
            <a:r>
              <a:rPr lang="ko-KR" altLang="en-US" sz="1600"/>
              <a:t>은 부모 프로세스 번호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프로세스 번호 확인 후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kill -9 5526 </a:t>
            </a:r>
            <a:r>
              <a:rPr lang="ko-KR" altLang="en-US" sz="1600"/>
              <a:t>명령을 입력</a:t>
            </a:r>
            <a:r>
              <a:rPr lang="en-US" altLang="ko-KR" sz="1600"/>
              <a:t>,</a:t>
            </a:r>
            <a:r>
              <a:rPr lang="ko-KR" altLang="en-US" sz="1600"/>
              <a:t> 프로세스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en-US" altLang="ko-KR" sz="1600" b="1">
                <a:solidFill>
                  <a:srgbClr val="FF0000"/>
                </a:solidFill>
              </a:rPr>
              <a:t>kill</a:t>
            </a:r>
            <a:r>
              <a:rPr lang="en-US" altLang="ko-KR" sz="1600"/>
              <a:t> </a:t>
            </a:r>
            <a:r>
              <a:rPr lang="ko-KR" altLang="en-US" sz="1600"/>
              <a:t>명령어로 프로세스를 종료하면 다른 터미널에서 실행 중인 것도 자동으로 종료됨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작동 중인 포그라운드 프로세스만 종료 </a:t>
            </a:r>
            <a:r>
              <a:rPr lang="en-US" altLang="ko-KR" sz="1600"/>
              <a:t>:</a:t>
            </a:r>
            <a:r>
              <a:rPr lang="ko-KR" altLang="en-US" sz="1600"/>
              <a:t> 프로세스가 실행되고 있는 터미널에서</a:t>
            </a:r>
            <a:r>
              <a:rPr lang="en-US" altLang="ko-KR" sz="1600"/>
              <a:t> Ctrl + C </a:t>
            </a:r>
            <a:endParaRPr lang="en-US" altLang="ko-KR" sz="1600">
              <a:solidFill>
                <a:schemeClr val="accent5"/>
              </a:solidFill>
            </a:endParaRPr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933945"/>
            <a:ext cx="7009524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5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/>
              <a:t>[</a:t>
            </a:r>
            <a:r>
              <a:rPr lang="ko-KR" altLang="en-US" sz="2300"/>
              <a:t>실습 </a:t>
            </a:r>
            <a:r>
              <a:rPr lang="en-US" altLang="ko-KR" sz="2300"/>
              <a:t>5-4] </a:t>
            </a:r>
            <a:r>
              <a:rPr lang="ko-KR" altLang="en-US" sz="2000" err="1"/>
              <a:t>포그라운드</a:t>
            </a:r>
            <a:r>
              <a:rPr lang="ko-KR" altLang="en-US" sz="2000"/>
              <a:t> 프로세스와 백그라운드 프로세스 살펴보기</a:t>
            </a:r>
            <a:endParaRPr lang="ko-KR" altLang="en-US" sz="230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프로세스 상황 바꾸기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포그라운드 프로세스 → 백그라운드 프로세스 → 포그라운드 프로세스로 바꾸기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다시 </a:t>
            </a:r>
            <a:r>
              <a:rPr lang="en-US" altLang="ko-KR" sz="1600" b="1">
                <a:solidFill>
                  <a:srgbClr val="FF0000"/>
                </a:solidFill>
              </a:rPr>
              <a:t>yes &gt; /dev/null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포그라운드 프로세스 생성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2-2 Ctrl + Z </a:t>
            </a:r>
            <a:r>
              <a:rPr lang="ko-KR" altLang="en-US" sz="1600"/>
              <a:t>를 눌러 프로세스를 일시 중지시키고</a:t>
            </a:r>
            <a:r>
              <a:rPr lang="en-US" altLang="ko-KR" sz="1600"/>
              <a:t>, </a:t>
            </a:r>
            <a:r>
              <a:rPr lang="en-US" altLang="ko-KR" sz="1600" b="1" err="1">
                <a:solidFill>
                  <a:srgbClr val="FF0000"/>
                </a:solidFill>
              </a:rPr>
              <a:t>bg</a:t>
            </a:r>
            <a:r>
              <a:rPr lang="en-US" altLang="ko-KR" sz="1600"/>
              <a:t> </a:t>
            </a:r>
            <a:r>
              <a:rPr lang="ko-KR" altLang="en-US" sz="1600"/>
              <a:t>명령어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잠시 중지된 프로세스를 백그라운드 프로세스로 계속 실행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0" y="2663915"/>
            <a:ext cx="7009524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2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/>
              <a:t>[</a:t>
            </a:r>
            <a:r>
              <a:rPr lang="ko-KR" altLang="en-US" sz="2300"/>
              <a:t>실습 </a:t>
            </a:r>
            <a:r>
              <a:rPr lang="en-US" altLang="ko-KR" sz="2300"/>
              <a:t>5-4] </a:t>
            </a:r>
            <a:r>
              <a:rPr lang="ko-KR" altLang="en-US" sz="2000" err="1"/>
              <a:t>포그라운드</a:t>
            </a:r>
            <a:r>
              <a:rPr lang="ko-KR" altLang="en-US" sz="2000"/>
              <a:t> 프로세스와 백그라운드 프로세스 살펴보기</a:t>
            </a:r>
            <a:endParaRPr lang="ko-KR" altLang="en-US" sz="230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en-US" altLang="ko-KR" sz="1600" b="1">
                <a:solidFill>
                  <a:srgbClr val="FF0000"/>
                </a:solidFill>
              </a:rPr>
              <a:t>jobs </a:t>
            </a:r>
            <a:r>
              <a:rPr lang="ko-KR" altLang="en-US" sz="1600"/>
              <a:t>명령어 </a:t>
            </a:r>
            <a:r>
              <a:rPr lang="en-US" altLang="ko-KR" sz="1600"/>
              <a:t>- </a:t>
            </a:r>
            <a:r>
              <a:rPr lang="ko-KR" altLang="en-US" sz="1600"/>
              <a:t>현재 실행 중인 백그라운드 프로세스 확인 가능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맨 앞에 나오는 것이 작업 번호 </a:t>
            </a:r>
            <a:r>
              <a:rPr lang="en-US" altLang="ko-KR" sz="1600"/>
              <a:t>(</a:t>
            </a:r>
            <a:r>
              <a:rPr lang="ko-KR" altLang="en-US" sz="1600"/>
              <a:t>현재 실행 중인 백그라운드 프로세스의 순차 번호</a:t>
            </a:r>
            <a:r>
              <a:rPr lang="en-US" altLang="ko-KR" sz="1600"/>
              <a:t>)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 err="1">
                <a:solidFill>
                  <a:srgbClr val="FF0000"/>
                </a:solidFill>
              </a:rPr>
              <a:t>fg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 b="1" err="1">
                <a:solidFill>
                  <a:srgbClr val="FF0000"/>
                </a:solidFill>
              </a:rPr>
              <a:t>작업번호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입력하면 </a:t>
            </a:r>
            <a:r>
              <a:rPr lang="ko-KR" altLang="en-US" sz="1600" err="1"/>
              <a:t>포그라운드</a:t>
            </a:r>
            <a:r>
              <a:rPr lang="ko-KR" altLang="en-US" sz="1600"/>
              <a:t> 프로세스로 만들 수 있음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2-4 Ctrl + C </a:t>
            </a:r>
            <a:r>
              <a:rPr lang="ko-KR" altLang="en-US" sz="1600"/>
              <a:t>를 눌러 프로세스 종료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5" y="1718810"/>
            <a:ext cx="7009524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/>
              <a:t>[</a:t>
            </a:r>
            <a:r>
              <a:rPr lang="ko-KR" altLang="en-US" sz="2300"/>
              <a:t>실습 </a:t>
            </a:r>
            <a:r>
              <a:rPr lang="en-US" altLang="ko-KR" sz="2300"/>
              <a:t>5-4] </a:t>
            </a:r>
            <a:r>
              <a:rPr lang="ko-KR" altLang="en-US" sz="2000" err="1"/>
              <a:t>포그라운드</a:t>
            </a:r>
            <a:r>
              <a:rPr lang="ko-KR" altLang="en-US" sz="2000"/>
              <a:t> 프로세스와 백그라운드 프로세스 살펴보기</a:t>
            </a:r>
            <a:endParaRPr lang="ko-KR" altLang="en-US" sz="230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612068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명령 실행 시 처음부터 백그라운드로 실행되도록 설정하기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err="1"/>
              <a:t>gedit</a:t>
            </a:r>
            <a:r>
              <a:rPr lang="ko-KR" altLang="en-US" sz="1600"/>
              <a:t> 실행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그런데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입력한 터미널을 더 이상 사용할 수 없음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en-US" altLang="ko-KR" sz="1600" err="1"/>
              <a:t>gedit</a:t>
            </a:r>
            <a:r>
              <a:rPr lang="ko-KR" altLang="en-US" sz="1600"/>
              <a:t> 종료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&amp; </a:t>
            </a:r>
            <a:r>
              <a:rPr lang="ko-KR" altLang="en-US" sz="1600"/>
              <a:t>명령을 입력하면 터미널 계속 사용 가능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명령어 뒤에 붙이는 ‘</a:t>
            </a:r>
            <a:r>
              <a:rPr lang="en-US" altLang="ko-KR" sz="1600"/>
              <a:t>&amp;’</a:t>
            </a:r>
            <a:r>
              <a:rPr lang="ko-KR" altLang="en-US" sz="1600"/>
              <a:t>는 백그라운드로 프로세스를 실행하겠다는 의미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3"/>
          <a:stretch/>
        </p:blipFill>
        <p:spPr>
          <a:xfrm>
            <a:off x="839076" y="1637914"/>
            <a:ext cx="7009524" cy="1955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3"/>
          <a:stretch/>
        </p:blipFill>
        <p:spPr>
          <a:xfrm>
            <a:off x="839076" y="4329100"/>
            <a:ext cx="7009524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7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과제 및 시험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err="1"/>
              <a:t>시험범위</a:t>
            </a:r>
            <a:endParaRPr lang="en-US" altLang="ko-KR"/>
          </a:p>
          <a:p>
            <a:pPr lvl="1"/>
            <a:r>
              <a:rPr lang="ko-KR" altLang="en-US"/>
              <a:t>리눅스프로그래밍 교재 </a:t>
            </a:r>
            <a:r>
              <a:rPr lang="en-US" altLang="ko-KR"/>
              <a:t>chap1,2 </a:t>
            </a:r>
            <a:r>
              <a:rPr lang="ko-KR" altLang="en-US"/>
              <a:t>모두 </a:t>
            </a:r>
            <a:endParaRPr lang="en-US" altLang="ko-KR"/>
          </a:p>
          <a:p>
            <a:pPr lvl="1"/>
            <a:r>
              <a:rPr lang="en-US" altLang="ko-KR"/>
              <a:t>PPT </a:t>
            </a:r>
            <a:r>
              <a:rPr lang="ko-KR" altLang="en-US"/>
              <a:t>처음 </a:t>
            </a:r>
            <a:r>
              <a:rPr lang="en-US" altLang="ko-KR"/>
              <a:t>~ chap 4 (</a:t>
            </a:r>
            <a:r>
              <a:rPr lang="ko-KR" altLang="en-US"/>
              <a:t>특히 </a:t>
            </a:r>
            <a:r>
              <a:rPr lang="en-US" altLang="ko-KR"/>
              <a:t>chap4)</a:t>
            </a:r>
          </a:p>
          <a:p>
            <a:r>
              <a:rPr lang="ko-KR" altLang="en-US"/>
              <a:t>시험 준비</a:t>
            </a:r>
            <a:endParaRPr lang="en-US" altLang="ko-KR"/>
          </a:p>
          <a:p>
            <a:pPr lvl="1"/>
            <a:r>
              <a:rPr lang="ko-KR" altLang="en-US"/>
              <a:t>교재에 있는 것들을 직접 실습해 </a:t>
            </a:r>
            <a:r>
              <a:rPr lang="ko-KR" altLang="en-US" err="1"/>
              <a:t>볼것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501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사용자와 그룹의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783974" cy="6030671"/>
          </a:xfrm>
        </p:spPr>
        <p:txBody>
          <a:bodyPr>
            <a:normAutofit/>
          </a:bodyPr>
          <a:lstStyle/>
          <a:p>
            <a:pPr marL="361950" indent="-184150">
              <a:lnSpc>
                <a:spcPct val="150000"/>
              </a:lnSpc>
            </a:pPr>
            <a:r>
              <a:rPr lang="ko-KR" altLang="en-US" sz="1800"/>
              <a:t>사용자 </a:t>
            </a:r>
            <a:r>
              <a:rPr lang="en-US" altLang="ko-KR" sz="1800"/>
              <a:t>list</a:t>
            </a:r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</a:t>
            </a:r>
            <a:r>
              <a:rPr lang="en-US" altLang="ko-KR" sz="1600" err="1"/>
              <a:t>passwd</a:t>
            </a:r>
            <a:r>
              <a:rPr lang="en-US" altLang="ko-KR" sz="1600"/>
              <a:t> </a:t>
            </a:r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각 행은 ‘사용자 이름</a:t>
            </a:r>
            <a:r>
              <a:rPr lang="en-US" altLang="ko-KR" sz="1600"/>
              <a:t>:</a:t>
            </a:r>
            <a:r>
              <a:rPr lang="ko-KR" altLang="en-US" sz="1600"/>
              <a:t>비밀번호</a:t>
            </a:r>
            <a:r>
              <a:rPr lang="en-US" altLang="ko-KR" sz="1600"/>
              <a:t>:</a:t>
            </a:r>
            <a:r>
              <a:rPr lang="ko-KR" altLang="en-US" sz="1600"/>
              <a:t>사용자 </a:t>
            </a:r>
            <a:r>
              <a:rPr lang="en-US" altLang="ko-KR" sz="1600"/>
              <a:t>ID:</a:t>
            </a:r>
            <a:r>
              <a:rPr lang="ko-KR" altLang="en-US" sz="1600"/>
              <a:t>사용자 소속 그룹 </a:t>
            </a:r>
            <a:r>
              <a:rPr lang="en-US" altLang="ko-KR" sz="1600"/>
              <a:t>ID:</a:t>
            </a:r>
            <a:r>
              <a:rPr lang="ko-KR" altLang="en-US" sz="1600"/>
              <a:t>추가 정보</a:t>
            </a:r>
            <a:r>
              <a:rPr lang="en-US" altLang="ko-KR" sz="1600"/>
              <a:t>:</a:t>
            </a:r>
            <a:r>
              <a:rPr lang="ko-KR" altLang="en-US" sz="1600"/>
              <a:t>홈 디렉터리</a:t>
            </a:r>
            <a:r>
              <a:rPr lang="en-US" altLang="ko-KR" sz="1600"/>
              <a:t>: </a:t>
            </a:r>
            <a:r>
              <a:rPr lang="ko-KR" altLang="en-US" sz="1600"/>
              <a:t>기본 </a:t>
            </a:r>
            <a:r>
              <a:rPr lang="ko-KR" altLang="en-US" sz="1600" err="1"/>
              <a:t>셸’을</a:t>
            </a:r>
            <a:r>
              <a:rPr lang="ko-KR" altLang="en-US" sz="1600"/>
              <a:t> 의미</a:t>
            </a:r>
            <a:endParaRPr lang="en-US" altLang="ko-KR" sz="1600"/>
          </a:p>
          <a:p>
            <a:pPr marL="361950" indent="-184150">
              <a:lnSpc>
                <a:spcPct val="150000"/>
              </a:lnSpc>
            </a:pPr>
            <a:endParaRPr lang="en-US" altLang="ko-KR" sz="1800"/>
          </a:p>
          <a:p>
            <a:pPr marL="361950" indent="-184150">
              <a:lnSpc>
                <a:spcPct val="150000"/>
              </a:lnSpc>
            </a:pPr>
            <a:endParaRPr lang="en-US" altLang="ko-KR" sz="18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9" y="2885264"/>
            <a:ext cx="8066667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사용자와 그룹의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r>
              <a:rPr lang="en-US" altLang="ko-KR" sz="1800" err="1"/>
              <a:t>ubuntu</a:t>
            </a:r>
            <a:r>
              <a:rPr lang="en-US" altLang="ko-KR" sz="1800"/>
              <a:t> </a:t>
            </a:r>
            <a:r>
              <a:rPr lang="ko-KR" altLang="en-US" sz="1800"/>
              <a:t>사용자 살펴보기</a:t>
            </a: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 이름은 </a:t>
            </a:r>
            <a:r>
              <a:rPr lang="en-US" altLang="ko-KR" sz="1600" b="1" err="1"/>
              <a:t>ubuntu</a:t>
            </a:r>
            <a:r>
              <a:rPr lang="en-US" altLang="ko-KR" sz="1600"/>
              <a:t>, </a:t>
            </a:r>
            <a:r>
              <a:rPr lang="ko-KR" altLang="en-US" sz="1600"/>
              <a:t>비밀번호는 </a:t>
            </a:r>
            <a:r>
              <a:rPr lang="en-US" altLang="ko-KR" sz="1600" b="1"/>
              <a:t>x</a:t>
            </a:r>
            <a:r>
              <a:rPr lang="ko-KR" altLang="en-US" sz="1600"/>
              <a:t> 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/>
              <a:t>   </a:t>
            </a:r>
            <a:r>
              <a:rPr lang="ko-KR" altLang="en-US" sz="1600"/>
              <a:t>→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/shadow </a:t>
            </a:r>
            <a:r>
              <a:rPr lang="ko-KR" altLang="en-US" sz="1600"/>
              <a:t>파일에 비밀번호가 지정되어 있다는 의미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err="1"/>
              <a:t>ubuntu</a:t>
            </a:r>
            <a:r>
              <a:rPr lang="ko-KR" altLang="en-US" sz="1600"/>
              <a:t>의 사용자 </a:t>
            </a:r>
            <a:r>
              <a:rPr lang="en-US" altLang="ko-KR" sz="1600"/>
              <a:t>ID</a:t>
            </a:r>
            <a:r>
              <a:rPr lang="ko-KR" altLang="en-US" sz="1600"/>
              <a:t>는 </a:t>
            </a:r>
            <a:r>
              <a:rPr lang="en-US" altLang="ko-KR" sz="1600"/>
              <a:t>1000,</a:t>
            </a:r>
            <a:r>
              <a:rPr lang="ko-KR" altLang="en-US" sz="1600"/>
              <a:t> </a:t>
            </a:r>
            <a:r>
              <a:rPr lang="en-US" altLang="ko-KR" sz="1600" err="1"/>
              <a:t>ubuntu</a:t>
            </a:r>
            <a:r>
              <a:rPr lang="ko-KR" altLang="en-US" sz="1600"/>
              <a:t>가 속한 그룹의 </a:t>
            </a:r>
            <a:r>
              <a:rPr lang="en-US" altLang="ko-KR" sz="1600"/>
              <a:t>ID</a:t>
            </a:r>
            <a:r>
              <a:rPr lang="ko-KR" altLang="en-US" sz="1600"/>
              <a:t>도 </a:t>
            </a:r>
            <a:r>
              <a:rPr lang="en-US" altLang="ko-KR" sz="1600"/>
              <a:t>1000</a:t>
            </a:r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추가 정보로 ‘이름</a:t>
            </a:r>
            <a:r>
              <a:rPr lang="en-US" altLang="ko-KR" sz="1600"/>
              <a:t>, </a:t>
            </a:r>
            <a:r>
              <a:rPr lang="ko-KR" altLang="en-US" sz="1600"/>
              <a:t>방 번호</a:t>
            </a:r>
            <a:r>
              <a:rPr lang="en-US" altLang="ko-KR" sz="1600"/>
              <a:t>, </a:t>
            </a:r>
            <a:r>
              <a:rPr lang="ko-KR" altLang="en-US" sz="1600"/>
              <a:t>직장 전화번호</a:t>
            </a:r>
            <a:r>
              <a:rPr lang="en-US" altLang="ko-KR" sz="1600"/>
              <a:t>, </a:t>
            </a:r>
            <a:r>
              <a:rPr lang="ko-KR" altLang="en-US" sz="1600"/>
              <a:t>집 전화번호</a:t>
            </a:r>
            <a:r>
              <a:rPr lang="en-US" altLang="ko-KR" sz="1600"/>
              <a:t>, </a:t>
            </a:r>
            <a:r>
              <a:rPr lang="ko-KR" altLang="en-US" sz="1600" err="1"/>
              <a:t>기타’가</a:t>
            </a:r>
            <a:r>
              <a:rPr lang="ko-KR" altLang="en-US" sz="1600"/>
              <a:t> 있으나 모두 생략됨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현재 사용자 이름만 </a:t>
            </a:r>
            <a:r>
              <a:rPr lang="en-US" altLang="ko-KR" sz="1600" err="1"/>
              <a:t>ubuntu</a:t>
            </a:r>
            <a:r>
              <a:rPr lang="ko-KR" altLang="en-US" sz="1600"/>
              <a:t>로 설정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 err="1"/>
              <a:t>ubuntu</a:t>
            </a:r>
            <a:r>
              <a:rPr lang="en-US" altLang="ko-KR" sz="1600"/>
              <a:t> </a:t>
            </a:r>
            <a:r>
              <a:rPr lang="ko-KR" altLang="en-US" sz="1600"/>
              <a:t>사용자의 홈 디렉터리는 </a:t>
            </a:r>
            <a:r>
              <a:rPr lang="en-US" altLang="ko-KR" sz="1600"/>
              <a:t>/home/</a:t>
            </a:r>
            <a:r>
              <a:rPr lang="en-US" altLang="ko-KR" sz="1600" err="1"/>
              <a:t>ubuntu</a:t>
            </a:r>
            <a:r>
              <a:rPr lang="ko-KR" altLang="en-US" sz="1600"/>
              <a:t>이고</a:t>
            </a:r>
            <a:r>
              <a:rPr lang="en-US" altLang="ko-KR" sz="1600"/>
              <a:t>, </a:t>
            </a:r>
            <a:r>
              <a:rPr lang="ko-KR" altLang="en-US" sz="1600"/>
              <a:t>로그인 시 제공되는 셸은 </a:t>
            </a:r>
            <a:r>
              <a:rPr lang="en-US" altLang="ko-KR" sz="1600"/>
              <a:t>/bin/bash</a:t>
            </a:r>
          </a:p>
          <a:p>
            <a:pPr marL="541338" lvl="1" indent="-184150">
              <a:lnSpc>
                <a:spcPct val="150000"/>
              </a:lnSpc>
            </a:pPr>
            <a:r>
              <a:rPr lang="en-US" altLang="ko-KR" sz="1600"/>
              <a:t>root </a:t>
            </a:r>
            <a:r>
              <a:rPr lang="ko-KR" altLang="en-US" sz="1600"/>
              <a:t>사용자를 살펴보면 사용자 </a:t>
            </a:r>
            <a:r>
              <a:rPr lang="en-US" altLang="ko-KR" sz="1600"/>
              <a:t>ID</a:t>
            </a:r>
            <a:r>
              <a:rPr lang="ko-KR" altLang="en-US" sz="1600"/>
              <a:t>와 소속 그룹 </a:t>
            </a:r>
            <a:r>
              <a:rPr lang="en-US" altLang="ko-KR" sz="1600"/>
              <a:t>ID</a:t>
            </a:r>
            <a:r>
              <a:rPr lang="ko-KR" altLang="en-US" sz="1600"/>
              <a:t>가 모두 </a:t>
            </a:r>
            <a:r>
              <a:rPr lang="en-US" altLang="ko-KR" sz="1600"/>
              <a:t>0 </a:t>
            </a:r>
            <a:r>
              <a:rPr lang="ko-KR" altLang="en-US" sz="1600"/>
              <a:t>으로 설정되어 있음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08"/>
          <a:stretch/>
        </p:blipFill>
        <p:spPr>
          <a:xfrm>
            <a:off x="746575" y="1223755"/>
            <a:ext cx="7358318" cy="3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사용자와 그룹의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r>
              <a:rPr lang="en-US" altLang="ko-KR" sz="1800"/>
              <a:t>Group</a:t>
            </a:r>
          </a:p>
          <a:p>
            <a:pPr lvl="1"/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/group </a:t>
            </a:r>
            <a:r>
              <a:rPr lang="ko-KR" altLang="en-US" sz="1600"/>
              <a:t>파일 열어보기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각 행은 ‘그룹 이름</a:t>
            </a:r>
            <a:r>
              <a:rPr lang="en-US" altLang="ko-KR" sz="1600"/>
              <a:t>:</a:t>
            </a:r>
            <a:r>
              <a:rPr lang="ko-KR" altLang="en-US" sz="1600"/>
              <a:t>비밀번호</a:t>
            </a:r>
            <a:r>
              <a:rPr lang="en-US" altLang="ko-KR" sz="1600"/>
              <a:t>:</a:t>
            </a:r>
            <a:r>
              <a:rPr lang="ko-KR" altLang="en-US" sz="1600"/>
              <a:t>그룹 </a:t>
            </a:r>
            <a:r>
              <a:rPr lang="en-US" altLang="ko-KR" sz="1600"/>
              <a:t>ID:</a:t>
            </a:r>
            <a:r>
              <a:rPr lang="ko-KR" altLang="en-US" sz="1600"/>
              <a:t>보조 그룹 </a:t>
            </a:r>
            <a:r>
              <a:rPr lang="ko-KR" altLang="en-US" sz="1600" err="1"/>
              <a:t>사용자’를</a:t>
            </a:r>
            <a:r>
              <a:rPr lang="ko-KR" altLang="en-US" sz="1600"/>
              <a:t> 의미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보조 그룹 사용자는 이 그룹을 주 그룹이 아닌 보조 그룹으로 사용하는 사용자의 목록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여러 그룹이면 쉼표</a:t>
            </a:r>
            <a:r>
              <a:rPr lang="en-US" altLang="ko-KR" sz="1600"/>
              <a:t>(,)</a:t>
            </a:r>
            <a:r>
              <a:rPr lang="ko-KR" altLang="en-US" sz="1600"/>
              <a:t>로 구분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5" y="2945110"/>
            <a:ext cx="8066667" cy="310476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34665" y="4275608"/>
            <a:ext cx="1924756" cy="6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10345" y="773705"/>
            <a:ext cx="8783974" cy="5669958"/>
          </a:xfrm>
        </p:spPr>
        <p:txBody>
          <a:bodyPr/>
          <a:lstStyle/>
          <a:p>
            <a:r>
              <a:rPr lang="en-US" altLang="ko-KR" err="1"/>
              <a:t>adduser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새로운 사용자를 추가하는 </a:t>
            </a:r>
            <a:r>
              <a:rPr lang="en-US" altLang="ko-KR" sz="1600" b="1" err="1">
                <a:solidFill>
                  <a:srgbClr val="FF0000"/>
                </a:solidFill>
              </a:rPr>
              <a:t>adduser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명령어를 실행하면 </a:t>
            </a:r>
            <a:r>
              <a:rPr lang="en-US" altLang="ko-KR" sz="1600"/>
              <a:t>/</a:t>
            </a:r>
            <a:r>
              <a:rPr lang="en-US" altLang="ko-KR" sz="1600" err="1"/>
              <a:t>etc</a:t>
            </a:r>
            <a:r>
              <a:rPr lang="en-US" altLang="ko-KR" sz="1600"/>
              <a:t>/</a:t>
            </a:r>
            <a:r>
              <a:rPr lang="en-US" altLang="ko-KR" sz="1600" err="1"/>
              <a:t>passwd</a:t>
            </a:r>
            <a:r>
              <a:rPr lang="en-US" altLang="ko-KR" sz="1600"/>
              <a:t>, /</a:t>
            </a:r>
            <a:r>
              <a:rPr lang="en-US" altLang="ko-KR" sz="1600" err="1"/>
              <a:t>etc</a:t>
            </a:r>
            <a:r>
              <a:rPr lang="en-US" altLang="ko-KR" sz="1600"/>
              <a:t>/shadow,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/>
              <a:t>    /</a:t>
            </a:r>
            <a:r>
              <a:rPr lang="en-US" altLang="ko-KR" sz="1600" err="1"/>
              <a:t>etc</a:t>
            </a:r>
            <a:r>
              <a:rPr lang="en-US" altLang="ko-KR" sz="1600"/>
              <a:t>/ group </a:t>
            </a:r>
            <a:r>
              <a:rPr lang="ko-KR" altLang="en-US" sz="1600"/>
              <a:t>파일에 새로운 행이 추가됨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943835"/>
            <a:ext cx="7503486" cy="3330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5274205"/>
            <a:ext cx="7503486" cy="9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사용자와 그룹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783974" cy="5669958"/>
          </a:xfrm>
        </p:spPr>
        <p:txBody>
          <a:bodyPr/>
          <a:lstStyle/>
          <a:p>
            <a:r>
              <a:rPr lang="en-US" altLang="ko-KR"/>
              <a:t>passwd</a:t>
            </a:r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사용자의 비밀번호를 변경하는 명령어</a:t>
            </a: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/>
          </a:p>
          <a:p>
            <a:r>
              <a:rPr lang="en-US" altLang="ko-KR" err="1"/>
              <a:t>usermod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사용자의 속성을 변경하는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 sz="1600"/>
          </a:p>
          <a:p>
            <a:r>
              <a:rPr lang="en-US" altLang="ko-KR" err="1"/>
              <a:t>userdel</a:t>
            </a:r>
            <a:r>
              <a:rPr lang="en-US" altLang="ko-KR"/>
              <a:t>/</a:t>
            </a:r>
            <a:r>
              <a:rPr lang="en-US" altLang="ko-KR" err="1"/>
              <a:t>deluser</a:t>
            </a:r>
            <a:endParaRPr lang="en-US" altLang="ko-KR"/>
          </a:p>
          <a:p>
            <a:pPr marL="541338" lvl="1" indent="-184150">
              <a:lnSpc>
                <a:spcPct val="150000"/>
              </a:lnSpc>
            </a:pPr>
            <a:r>
              <a:rPr lang="ko-KR" altLang="en-US" sz="1600"/>
              <a:t>사용자를 삭제하는 명령어</a:t>
            </a:r>
            <a:endParaRPr lang="en-US" altLang="ko-KR" sz="1600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/>
          </a:p>
          <a:p>
            <a:pPr marL="541338" lvl="1" indent="-184150">
              <a:lnSpc>
                <a:spcPct val="150000"/>
              </a:lnSpc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1" y="1589342"/>
            <a:ext cx="7038975" cy="523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2" y="3086757"/>
            <a:ext cx="7038975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2" y="4689140"/>
            <a:ext cx="706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54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화면 슬라이드 쇼(4:3)</PresentationFormat>
  <Slides>48</Slides>
  <Notes>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1_Office 테마</vt:lpstr>
      <vt:lpstr>PowerPoint 프레젠테이션</vt:lpstr>
      <vt:lpstr>PowerPoint 프레젠테이션</vt:lpstr>
      <vt:lpstr>PowerPoint 프레젠테이션</vt:lpstr>
      <vt:lpstr>1-1 사용자와 그룹의 개념 </vt:lpstr>
      <vt:lpstr>1-1 사용자와 그룹의 개념 </vt:lpstr>
      <vt:lpstr>1-1 사용자와 그룹의 개념 </vt:lpstr>
      <vt:lpstr>1-1 사용자와 그룹의 개념 </vt:lpstr>
      <vt:lpstr>1-2 사용자와 그룹 관련 명령어</vt:lpstr>
      <vt:lpstr>1-2 사용자와 그룹 관련 명령어</vt:lpstr>
      <vt:lpstr>1-2 사용자와 그룹 관련 명령어</vt:lpstr>
      <vt:lpstr>1-2 사용자와 그룹 관련 명령어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5-1] 사용자와 그룹 관리하기</vt:lpstr>
      <vt:lpstr>[실습 5-2] 사용자 변경</vt:lpstr>
      <vt:lpstr>[실습 5-3] Root 계정 passwd 변경</vt:lpstr>
      <vt:lpstr>[실습 5-4] 새로운 사용자에게 기본 setting을 줄때</vt:lpstr>
      <vt:lpstr>[실습 5-5] 사용자와 그룹 관리하기</vt:lpstr>
      <vt:lpstr>[실습 5-5] 사용자와 그룹 관리하기</vt:lpstr>
      <vt:lpstr>2-1 파일 유형</vt:lpstr>
      <vt:lpstr>2-2 파일 허가권</vt:lpstr>
      <vt:lpstr>2-2 파일 허가권</vt:lpstr>
      <vt:lpstr>2-2 파일 허가권</vt:lpstr>
      <vt:lpstr>2-3 파일 소유권</vt:lpstr>
      <vt:lpstr>[실습 5-2] 파일 허가권과 소유권 실행하기</vt:lpstr>
      <vt:lpstr>[실습 5-2] 파일 허가권과 소유권 실행하기</vt:lpstr>
      <vt:lpstr>[실습 5-2] 파일 허가권과 소유권 실행하기</vt:lpstr>
      <vt:lpstr>[실습 5-2] 파일 허가권과 소유권 실행하기</vt:lpstr>
      <vt:lpstr>2-4 링크</vt:lpstr>
      <vt:lpstr>[실습 5-3] 하드 링크와 심벌릭 링크 생성하기</vt:lpstr>
      <vt:lpstr>[실습 5-3] 하드 링크와 심벌릭 링크 생성하기</vt:lpstr>
      <vt:lpstr>[실습 5-3] 하드 링크와 심벌릭 링크 생성하기</vt:lpstr>
      <vt:lpstr>[실습 5-3] 하드 링크와 심벌릭 링크 생성하기</vt:lpstr>
      <vt:lpstr>[실습 5-3] 하드 링크와 심벌릭 링크 생성하기</vt:lpstr>
      <vt:lpstr>하드 링크와 심벌릭 링크 차이</vt:lpstr>
      <vt:lpstr>3-1 프로세스</vt:lpstr>
      <vt:lpstr>3-1 프로세스</vt:lpstr>
      <vt:lpstr>3-1 프로세스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[실습 5-4] 포그라운드 프로세스와 백그라운드 프로세스 살펴보기</vt:lpstr>
      <vt:lpstr>[ 과제 및 시험 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2</cp:revision>
  <cp:lastPrinted>2021-03-29T08:55:10Z</cp:lastPrinted>
  <dcterms:created xsi:type="dcterms:W3CDTF">2012-07-23T02:34:37Z</dcterms:created>
  <dcterms:modified xsi:type="dcterms:W3CDTF">2021-04-14T07:42:54Z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