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8"/>
  </p:notesMasterIdLst>
  <p:handoutMasterIdLst>
    <p:handoutMasterId r:id="rId29"/>
  </p:handoutMasterIdLst>
  <p:sldIdLst>
    <p:sldId id="372" r:id="rId2"/>
    <p:sldId id="373" r:id="rId3"/>
    <p:sldId id="375" r:id="rId4"/>
    <p:sldId id="468" r:id="rId5"/>
    <p:sldId id="389" r:id="rId6"/>
    <p:sldId id="391" r:id="rId7"/>
    <p:sldId id="392" r:id="rId8"/>
    <p:sldId id="439" r:id="rId9"/>
    <p:sldId id="441" r:id="rId10"/>
    <p:sldId id="394" r:id="rId11"/>
    <p:sldId id="443" r:id="rId12"/>
    <p:sldId id="444" r:id="rId13"/>
    <p:sldId id="447" r:id="rId14"/>
    <p:sldId id="446" r:id="rId15"/>
    <p:sldId id="445" r:id="rId16"/>
    <p:sldId id="460" r:id="rId17"/>
    <p:sldId id="461" r:id="rId18"/>
    <p:sldId id="463" r:id="rId19"/>
    <p:sldId id="464" r:id="rId20"/>
    <p:sldId id="465" r:id="rId21"/>
    <p:sldId id="466" r:id="rId22"/>
    <p:sldId id="470" r:id="rId23"/>
    <p:sldId id="469" r:id="rId24"/>
    <p:sldId id="471" r:id="rId25"/>
    <p:sldId id="452" r:id="rId26"/>
    <p:sldId id="36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BC49F-1087-B000-EA1E-0B5B71D018A3}" v="2" dt="2021-05-04T18:35:04.537"/>
    <p1510:client id="{6FF0C29F-00C0-B000-EA1E-0C4137F05612}" v="6" dt="2021-04-29T09:46:37.415"/>
    <p1510:client id="{80754C63-9138-81F4-A5F4-882D5F20B630}" v="4" dt="2021-05-03T20:53:16.588"/>
    <p1510:client id="{95DA0E88-ACB8-193F-5BA8-9D025E7C6E00}" v="4" dt="2021-05-03T10:05:55.484"/>
    <p1510:client id="{A25AB57A-55EF-43E2-B238-4BF56577B496}" v="52" dt="2021-04-05T22:19:46.229"/>
    <p1510:client id="{B9077EAA-E1B6-695C-AA6B-2207E1D9D3A0}" v="1" dt="2021-04-12T01:55:48.807"/>
    <p1510:client id="{F7508A99-5292-E5EA-9161-97C6FC709CB8}" v="4" dt="2021-04-29T02:35:39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S::heejinlee@office.kopo.ac.kr::a6c78be3-1919-42ff-99f0-60d5e2bb3f19" providerId="AD" clId="Web-{B9077EAA-E1B6-695C-AA6B-2207E1D9D3A0}"/>
    <pc:docChg chg="modSld">
      <pc:chgData name="이희진" userId="S::heejinlee@office.kopo.ac.kr::a6c78be3-1919-42ff-99f0-60d5e2bb3f19" providerId="AD" clId="Web-{B9077EAA-E1B6-695C-AA6B-2207E1D9D3A0}" dt="2021-04-12T01:55:48.807" v="0" actId="14100"/>
      <pc:docMkLst>
        <pc:docMk/>
      </pc:docMkLst>
      <pc:sldChg chg="modSp">
        <pc:chgData name="이희진" userId="S::heejinlee@office.kopo.ac.kr::a6c78be3-1919-42ff-99f0-60d5e2bb3f19" providerId="AD" clId="Web-{B9077EAA-E1B6-695C-AA6B-2207E1D9D3A0}" dt="2021-04-12T01:55:48.807" v="0" actId="14100"/>
        <pc:sldMkLst>
          <pc:docMk/>
          <pc:sldMk cId="2680951510" sldId="460"/>
        </pc:sldMkLst>
        <pc:grpChg chg="mod">
          <ac:chgData name="이희진" userId="S::heejinlee@office.kopo.ac.kr::a6c78be3-1919-42ff-99f0-60d5e2bb3f19" providerId="AD" clId="Web-{B9077EAA-E1B6-695C-AA6B-2207E1D9D3A0}" dt="2021-04-12T01:55:48.807" v="0" actId="14100"/>
          <ac:grpSpMkLst>
            <pc:docMk/>
            <pc:sldMk cId="2680951510" sldId="460"/>
            <ac:grpSpMk id="6" creationId="{00000000-0000-0000-0000-000000000000}"/>
          </ac:grpSpMkLst>
        </pc:grpChg>
      </pc:sldChg>
    </pc:docChg>
  </pc:docChgLst>
  <pc:docChgLst>
    <pc:chgData name="신예린" userId="S::2160340096@student.kopo.ac.kr::b06e1212-239d-46ee-b918-e5f793c532d3" providerId="AD" clId="Web-{95DA0E88-ACB8-193F-5BA8-9D025E7C6E00}"/>
    <pc:docChg chg="modSld">
      <pc:chgData name="신예린" userId="S::2160340096@student.kopo.ac.kr::b06e1212-239d-46ee-b918-e5f793c532d3" providerId="AD" clId="Web-{95DA0E88-ACB8-193F-5BA8-9D025E7C6E00}" dt="2021-05-03T10:05:55.484" v="1" actId="20577"/>
      <pc:docMkLst>
        <pc:docMk/>
      </pc:docMkLst>
      <pc:sldChg chg="modSp">
        <pc:chgData name="신예린" userId="S::2160340096@student.kopo.ac.kr::b06e1212-239d-46ee-b918-e5f793c532d3" providerId="AD" clId="Web-{95DA0E88-ACB8-193F-5BA8-9D025E7C6E00}" dt="2021-05-03T10:05:55.484" v="1" actId="20577"/>
        <pc:sldMkLst>
          <pc:docMk/>
          <pc:sldMk cId="163863116" sldId="465"/>
        </pc:sldMkLst>
        <pc:spChg chg="mod">
          <ac:chgData name="신예린" userId="S::2160340096@student.kopo.ac.kr::b06e1212-239d-46ee-b918-e5f793c532d3" providerId="AD" clId="Web-{95DA0E88-ACB8-193F-5BA8-9D025E7C6E00}" dt="2021-05-03T10:05:55.484" v="1" actId="20577"/>
          <ac:spMkLst>
            <pc:docMk/>
            <pc:sldMk cId="163863116" sldId="465"/>
            <ac:spMk id="3" creationId="{00000000-0000-0000-0000-000000000000}"/>
          </ac:spMkLst>
        </pc:spChg>
      </pc:sldChg>
    </pc:docChg>
  </pc:docChgLst>
  <pc:docChgLst>
    <pc:chgData name="구재희" userId="S::2060340012@office.kopo.ac.kr::8085eb92-f0b3-4a7a-8181-f079a7a5820a" providerId="AD" clId="Web-{D93E3477-49F0-F657-285E-DED8B9C477AE}"/>
    <pc:docChg chg="modSld">
      <pc:chgData name="구재희" userId="S::2060340012@office.kopo.ac.kr::8085eb92-f0b3-4a7a-8181-f079a7a5820a" providerId="AD" clId="Web-{D93E3477-49F0-F657-285E-DED8B9C477AE}" dt="2020-07-07T12:44:21.194" v="6" actId="20577"/>
      <pc:docMkLst>
        <pc:docMk/>
      </pc:docMkLst>
      <pc:sldChg chg="modSp">
        <pc:chgData name="구재희" userId="S::2060340012@office.kopo.ac.kr::8085eb92-f0b3-4a7a-8181-f079a7a5820a" providerId="AD" clId="Web-{D93E3477-49F0-F657-285E-DED8B9C477AE}" dt="2020-07-07T12:44:19.944" v="4" actId="20577"/>
        <pc:sldMkLst>
          <pc:docMk/>
          <pc:sldMk cId="2126272243" sldId="392"/>
        </pc:sldMkLst>
        <pc:spChg chg="mod">
          <ac:chgData name="구재희" userId="S::2060340012@office.kopo.ac.kr::8085eb92-f0b3-4a7a-8181-f079a7a5820a" providerId="AD" clId="Web-{D93E3477-49F0-F657-285E-DED8B9C477AE}" dt="2020-07-07T12:44:19.944" v="4" actId="20577"/>
          <ac:spMkLst>
            <pc:docMk/>
            <pc:sldMk cId="2126272243" sldId="392"/>
            <ac:spMk id="5" creationId="{00000000-0000-0000-0000-000000000000}"/>
          </ac:spMkLst>
        </pc:spChg>
      </pc:sldChg>
    </pc:docChg>
  </pc:docChgLst>
  <pc:docChgLst>
    <pc:chgData name="이희진" userId="a6c78be3-1919-42ff-99f0-60d5e2bb3f19" providerId="ADAL" clId="{A25AB57A-55EF-43E2-B238-4BF56577B496}"/>
    <pc:docChg chg="undo custSel addSld modSld">
      <pc:chgData name="이희진" userId="a6c78be3-1919-42ff-99f0-60d5e2bb3f19" providerId="ADAL" clId="{A25AB57A-55EF-43E2-B238-4BF56577B496}" dt="2021-04-05T22:20:04.821" v="805" actId="20577"/>
      <pc:docMkLst>
        <pc:docMk/>
      </pc:docMkLst>
      <pc:sldChg chg="addSp delSp modSp mod">
        <pc:chgData name="이희진" userId="a6c78be3-1919-42ff-99f0-60d5e2bb3f19" providerId="ADAL" clId="{A25AB57A-55EF-43E2-B238-4BF56577B496}" dt="2021-04-05T22:20:04.821" v="805" actId="20577"/>
        <pc:sldMkLst>
          <pc:docMk/>
          <pc:sldMk cId="3307974765" sldId="461"/>
        </pc:sldMkLst>
        <pc:spChg chg="mod">
          <ac:chgData name="이희진" userId="a6c78be3-1919-42ff-99f0-60d5e2bb3f19" providerId="ADAL" clId="{A25AB57A-55EF-43E2-B238-4BF56577B496}" dt="2021-04-05T22:20:04.821" v="805" actId="20577"/>
          <ac:spMkLst>
            <pc:docMk/>
            <pc:sldMk cId="3307974765" sldId="461"/>
            <ac:spMk id="3" creationId="{C2C1D4A7-2574-47D6-9DFF-4ECFB292EE69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4" creationId="{967A0970-26DA-478B-80F8-2CDF6461583F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5" creationId="{B3507846-313A-4631-A81F-F9FE646AEB9F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6" creationId="{DEBAE15F-1414-42BB-8F67-CC30C7D80BDF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7" creationId="{94348179-CC0D-4B13-A905-71C22FF8313C}"/>
          </ac:spMkLst>
        </pc:spChg>
        <pc:spChg chg="add del mod">
          <ac:chgData name="이희진" userId="a6c78be3-1919-42ff-99f0-60d5e2bb3f19" providerId="ADAL" clId="{A25AB57A-55EF-43E2-B238-4BF56577B496}" dt="2021-04-05T14:10:24.221" v="246" actId="478"/>
          <ac:spMkLst>
            <pc:docMk/>
            <pc:sldMk cId="3307974765" sldId="461"/>
            <ac:spMk id="8" creationId="{9A07895F-BB5D-43BA-879B-C0D5785D110B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9" creationId="{0732E1A9-7CCF-4214-86B4-3B1537A06F27}"/>
          </ac:spMkLst>
        </pc:spChg>
        <pc:spChg chg="add mod">
          <ac:chgData name="이희진" userId="a6c78be3-1919-42ff-99f0-60d5e2bb3f19" providerId="ADAL" clId="{A25AB57A-55EF-43E2-B238-4BF56577B496}" dt="2021-04-05T14:11:17.179" v="260" actId="1076"/>
          <ac:spMkLst>
            <pc:docMk/>
            <pc:sldMk cId="3307974765" sldId="461"/>
            <ac:spMk id="10" creationId="{01EF5D6B-E797-4521-82EF-528C7A6266E0}"/>
          </ac:spMkLst>
        </pc:spChg>
        <pc:spChg chg="add mod">
          <ac:chgData name="이희진" userId="a6c78be3-1919-42ff-99f0-60d5e2bb3f19" providerId="ADAL" clId="{A25AB57A-55EF-43E2-B238-4BF56577B496}" dt="2021-04-05T14:10:47.080" v="254" actId="403"/>
          <ac:spMkLst>
            <pc:docMk/>
            <pc:sldMk cId="3307974765" sldId="461"/>
            <ac:spMk id="11" creationId="{ABC76353-0A86-4C11-8EA9-081969C85905}"/>
          </ac:spMkLst>
        </pc:spChg>
        <pc:spChg chg="add mod">
          <ac:chgData name="이희진" userId="a6c78be3-1919-42ff-99f0-60d5e2bb3f19" providerId="ADAL" clId="{A25AB57A-55EF-43E2-B238-4BF56577B496}" dt="2021-04-05T14:11:21.154" v="261" actId="1076"/>
          <ac:spMkLst>
            <pc:docMk/>
            <pc:sldMk cId="3307974765" sldId="461"/>
            <ac:spMk id="12" creationId="{DE56F758-5A95-48DE-A5E1-611A00C43A54}"/>
          </ac:spMkLst>
        </pc:spChg>
        <pc:spChg chg="add mod">
          <ac:chgData name="이희진" userId="a6c78be3-1919-42ff-99f0-60d5e2bb3f19" providerId="ADAL" clId="{A25AB57A-55EF-43E2-B238-4BF56577B496}" dt="2021-04-05T14:10:27.731" v="247" actId="1076"/>
          <ac:spMkLst>
            <pc:docMk/>
            <pc:sldMk cId="3307974765" sldId="461"/>
            <ac:spMk id="13" creationId="{B067A072-6CA1-4483-BC13-9B3B036DE4A9}"/>
          </ac:spMkLst>
        </pc:spChg>
        <pc:grpChg chg="add mod">
          <ac:chgData name="이희진" userId="a6c78be3-1919-42ff-99f0-60d5e2bb3f19" providerId="ADAL" clId="{A25AB57A-55EF-43E2-B238-4BF56577B496}" dt="2021-04-05T14:10:44.297" v="251" actId="14100"/>
          <ac:grpSpMkLst>
            <pc:docMk/>
            <pc:sldMk cId="3307974765" sldId="461"/>
            <ac:grpSpMk id="14" creationId="{D0DC4E4C-1356-4189-9E67-8F3B91EB0741}"/>
          </ac:grpSpMkLst>
        </pc:grpChg>
        <pc:cxnChg chg="add">
          <ac:chgData name="이희진" userId="a6c78be3-1919-42ff-99f0-60d5e2bb3f19" providerId="ADAL" clId="{A25AB57A-55EF-43E2-B238-4BF56577B496}" dt="2021-04-05T14:10:55.103" v="255" actId="11529"/>
          <ac:cxnSpMkLst>
            <pc:docMk/>
            <pc:sldMk cId="3307974765" sldId="461"/>
            <ac:cxnSpMk id="16" creationId="{FE60F15D-61AD-4259-A95D-3E12233D0CA2}"/>
          </ac:cxnSpMkLst>
        </pc:cxnChg>
        <pc:cxnChg chg="add mod">
          <ac:chgData name="이희진" userId="a6c78be3-1919-42ff-99f0-60d5e2bb3f19" providerId="ADAL" clId="{A25AB57A-55EF-43E2-B238-4BF56577B496}" dt="2021-04-05T14:11:07.732" v="258" actId="14100"/>
          <ac:cxnSpMkLst>
            <pc:docMk/>
            <pc:sldMk cId="3307974765" sldId="461"/>
            <ac:cxnSpMk id="17" creationId="{CFF99DC7-F355-4295-9993-6919764D92FB}"/>
          </ac:cxnSpMkLst>
        </pc:cxnChg>
      </pc:sldChg>
      <pc:sldChg chg="modSp mod">
        <pc:chgData name="이희진" userId="a6c78be3-1919-42ff-99f0-60d5e2bb3f19" providerId="ADAL" clId="{A25AB57A-55EF-43E2-B238-4BF56577B496}" dt="2021-04-05T13:56:49.395" v="1"/>
        <pc:sldMkLst>
          <pc:docMk/>
          <pc:sldMk cId="3443271837" sldId="463"/>
        </pc:sldMkLst>
        <pc:spChg chg="mod">
          <ac:chgData name="이희진" userId="a6c78be3-1919-42ff-99f0-60d5e2bb3f19" providerId="ADAL" clId="{A25AB57A-55EF-43E2-B238-4BF56577B496}" dt="2021-04-05T13:56:49.395" v="1"/>
          <ac:spMkLst>
            <pc:docMk/>
            <pc:sldMk cId="3443271837" sldId="463"/>
            <ac:spMk id="5" creationId="{B83E04C0-1D6A-4533-AE96-54654A483CD5}"/>
          </ac:spMkLst>
        </pc:spChg>
      </pc:sldChg>
      <pc:sldChg chg="modSp mod">
        <pc:chgData name="이희진" userId="a6c78be3-1919-42ff-99f0-60d5e2bb3f19" providerId="ADAL" clId="{A25AB57A-55EF-43E2-B238-4BF56577B496}" dt="2021-04-05T14:50:33.079" v="391" actId="20577"/>
        <pc:sldMkLst>
          <pc:docMk/>
          <pc:sldMk cId="1275959250" sldId="464"/>
        </pc:sldMkLst>
        <pc:spChg chg="mod">
          <ac:chgData name="이희진" userId="a6c78be3-1919-42ff-99f0-60d5e2bb3f19" providerId="ADAL" clId="{A25AB57A-55EF-43E2-B238-4BF56577B496}" dt="2021-04-05T14:50:33.079" v="391" actId="20577"/>
          <ac:spMkLst>
            <pc:docMk/>
            <pc:sldMk cId="1275959250" sldId="464"/>
            <ac:spMk id="7" creationId="{D7894520-9C21-4DF4-9C1C-3D872815F94E}"/>
          </ac:spMkLst>
        </pc:spChg>
      </pc:sldChg>
      <pc:sldChg chg="addSp delSp modSp mod">
        <pc:chgData name="이희진" userId="a6c78be3-1919-42ff-99f0-60d5e2bb3f19" providerId="ADAL" clId="{A25AB57A-55EF-43E2-B238-4BF56577B496}" dt="2021-04-05T14:15:45.138" v="265"/>
        <pc:sldMkLst>
          <pc:docMk/>
          <pc:sldMk cId="1609397033" sldId="470"/>
        </pc:sldMkLst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7" creationId="{6B0898EF-CD6B-40F5-9D7A-16CF97FA4158}"/>
          </ac:spMkLst>
        </pc:spChg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8" creationId="{967ADD52-D16B-4E44-9589-A94C4A7EB3FC}"/>
          </ac:spMkLst>
        </pc:spChg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9" creationId="{9EA617FE-C7FD-4976-9293-B79D7C0986D2}"/>
          </ac:spMkLst>
        </pc:spChg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10" creationId="{574E1F2B-63CA-4E28-9AA1-2C38890F3A05}"/>
          </ac:spMkLst>
        </pc:spChg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11" creationId="{A794E2D5-7EE3-406B-9192-35BCF4D0B560}"/>
          </ac:spMkLst>
        </pc:spChg>
        <pc:spChg chg="mod">
          <ac:chgData name="이희진" userId="a6c78be3-1919-42ff-99f0-60d5e2bb3f19" providerId="ADAL" clId="{A25AB57A-55EF-43E2-B238-4BF56577B496}" dt="2021-04-05T14:15:34.861" v="262"/>
          <ac:spMkLst>
            <pc:docMk/>
            <pc:sldMk cId="1609397033" sldId="470"/>
            <ac:spMk id="12" creationId="{00F64BE7-1D1B-4404-80A6-B0B8864AC906}"/>
          </ac:spMkLst>
        </pc:spChg>
        <pc:grpChg chg="add del mod">
          <ac:chgData name="이희진" userId="a6c78be3-1919-42ff-99f0-60d5e2bb3f19" providerId="ADAL" clId="{A25AB57A-55EF-43E2-B238-4BF56577B496}" dt="2021-04-05T14:15:45.138" v="265"/>
          <ac:grpSpMkLst>
            <pc:docMk/>
            <pc:sldMk cId="1609397033" sldId="470"/>
            <ac:grpSpMk id="6" creationId="{0ABFEE8A-2FB1-426F-9E80-C5FC810A4628}"/>
          </ac:grpSpMkLst>
        </pc:grpChg>
        <pc:cxnChg chg="add del mod">
          <ac:chgData name="이희진" userId="a6c78be3-1919-42ff-99f0-60d5e2bb3f19" providerId="ADAL" clId="{A25AB57A-55EF-43E2-B238-4BF56577B496}" dt="2021-04-05T14:15:45.138" v="265"/>
          <ac:cxnSpMkLst>
            <pc:docMk/>
            <pc:sldMk cId="1609397033" sldId="470"/>
            <ac:cxnSpMk id="13" creationId="{A1230F10-B68D-4A55-AA25-300D45616416}"/>
          </ac:cxnSpMkLst>
        </pc:cxnChg>
        <pc:cxnChg chg="add del mod">
          <ac:chgData name="이희진" userId="a6c78be3-1919-42ff-99f0-60d5e2bb3f19" providerId="ADAL" clId="{A25AB57A-55EF-43E2-B238-4BF56577B496}" dt="2021-04-05T14:15:45.138" v="265"/>
          <ac:cxnSpMkLst>
            <pc:docMk/>
            <pc:sldMk cId="1609397033" sldId="470"/>
            <ac:cxnSpMk id="14" creationId="{CFDB0C34-1C9C-485B-A2EF-5253C25DCC23}"/>
          </ac:cxnSpMkLst>
        </pc:cxnChg>
      </pc:sldChg>
      <pc:sldChg chg="modSp new mod">
        <pc:chgData name="이희진" userId="a6c78be3-1919-42ff-99f0-60d5e2bb3f19" providerId="ADAL" clId="{A25AB57A-55EF-43E2-B238-4BF56577B496}" dt="2021-04-05T14:53:18.388" v="687" actId="20577"/>
        <pc:sldMkLst>
          <pc:docMk/>
          <pc:sldMk cId="352878488" sldId="471"/>
        </pc:sldMkLst>
        <pc:spChg chg="mod">
          <ac:chgData name="이희진" userId="a6c78be3-1919-42ff-99f0-60d5e2bb3f19" providerId="ADAL" clId="{A25AB57A-55EF-43E2-B238-4BF56577B496}" dt="2021-04-05T14:52:26.986" v="451"/>
          <ac:spMkLst>
            <pc:docMk/>
            <pc:sldMk cId="352878488" sldId="471"/>
            <ac:spMk id="2" creationId="{E8883CF0-865D-4D84-BD96-9C52B51C4812}"/>
          </ac:spMkLst>
        </pc:spChg>
        <pc:spChg chg="mod">
          <ac:chgData name="이희진" userId="a6c78be3-1919-42ff-99f0-60d5e2bb3f19" providerId="ADAL" clId="{A25AB57A-55EF-43E2-B238-4BF56577B496}" dt="2021-04-05T14:53:18.388" v="687" actId="20577"/>
          <ac:spMkLst>
            <pc:docMk/>
            <pc:sldMk cId="352878488" sldId="471"/>
            <ac:spMk id="3" creationId="{AFAF34C0-8C14-4DED-BEFA-DE6FBF464916}"/>
          </ac:spMkLst>
        </pc:spChg>
      </pc:sldChg>
    </pc:docChg>
  </pc:docChgLst>
  <pc:docChgLst>
    <pc:chgData name="이희진" userId="a6c78be3-1919-42ff-99f0-60d5e2bb3f19" providerId="ADAL" clId="{A86B8160-BDA4-445E-B3B4-FDB98AAB54D5}"/>
    <pc:docChg chg="undo custSel delSld modSld modMainMaster">
      <pc:chgData name="이희진" userId="a6c78be3-1919-42ff-99f0-60d5e2bb3f19" providerId="ADAL" clId="{A86B8160-BDA4-445E-B3B4-FDB98AAB54D5}" dt="2020-06-28T06:29:58.295" v="361" actId="20577"/>
      <pc:docMkLst>
        <pc:docMk/>
      </pc:docMkLst>
      <pc:sldChg chg="modSp mod">
        <pc:chgData name="이희진" userId="a6c78be3-1919-42ff-99f0-60d5e2bb3f19" providerId="ADAL" clId="{A86B8160-BDA4-445E-B3B4-FDB98AAB54D5}" dt="2020-06-28T06:14:26.041" v="17"/>
        <pc:sldMkLst>
          <pc:docMk/>
          <pc:sldMk cId="624447378" sldId="373"/>
        </pc:sldMkLst>
        <pc:spChg chg="mod">
          <ac:chgData name="이희진" userId="a6c78be3-1919-42ff-99f0-60d5e2bb3f19" providerId="ADAL" clId="{A86B8160-BDA4-445E-B3B4-FDB98AAB54D5}" dt="2020-06-28T06:14:26.041" v="17"/>
          <ac:spMkLst>
            <pc:docMk/>
            <pc:sldMk cId="624447378" sldId="373"/>
            <ac:spMk id="1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14:01.783" v="0" actId="47"/>
        <pc:sldMkLst>
          <pc:docMk/>
          <pc:sldMk cId="504809883" sldId="374"/>
        </pc:sldMkLst>
      </pc:sldChg>
      <pc:sldChg chg="modSp mod">
        <pc:chgData name="이희진" userId="a6c78be3-1919-42ff-99f0-60d5e2bb3f19" providerId="ADAL" clId="{A86B8160-BDA4-445E-B3B4-FDB98AAB54D5}" dt="2020-06-28T06:14:34.685" v="31" actId="20577"/>
        <pc:sldMkLst>
          <pc:docMk/>
          <pc:sldMk cId="4260948854" sldId="375"/>
        </pc:sldMkLst>
        <pc:spChg chg="mod">
          <ac:chgData name="이희진" userId="a6c78be3-1919-42ff-99f0-60d5e2bb3f19" providerId="ADAL" clId="{A86B8160-BDA4-445E-B3B4-FDB98AAB54D5}" dt="2020-06-28T06:14:34.685" v="31" actId="20577"/>
          <ac:spMkLst>
            <pc:docMk/>
            <pc:sldMk cId="4260948854" sldId="375"/>
            <ac:spMk id="17" creationId="{00000000-0000-0000-0000-000000000000}"/>
          </ac:spMkLst>
        </pc:spChg>
      </pc:sldChg>
      <pc:sldChg chg="addSp modSp mod">
        <pc:chgData name="이희진" userId="a6c78be3-1919-42ff-99f0-60d5e2bb3f19" providerId="ADAL" clId="{A86B8160-BDA4-445E-B3B4-FDB98AAB54D5}" dt="2020-06-28T06:17:53.722" v="89" actId="1076"/>
        <pc:sldMkLst>
          <pc:docMk/>
          <pc:sldMk cId="1238529303" sldId="389"/>
        </pc:sldMkLst>
        <pc:spChg chg="mod">
          <ac:chgData name="이희진" userId="a6c78be3-1919-42ff-99f0-60d5e2bb3f19" providerId="ADAL" clId="{A86B8160-BDA4-445E-B3B4-FDB98AAB54D5}" dt="2020-06-28T06:17:42.713" v="87" actId="20577"/>
          <ac:spMkLst>
            <pc:docMk/>
            <pc:sldMk cId="1238529303" sldId="389"/>
            <ac:spMk id="5" creationId="{00000000-0000-0000-0000-000000000000}"/>
          </ac:spMkLst>
        </pc:spChg>
        <pc:spChg chg="add mod">
          <ac:chgData name="이희진" userId="a6c78be3-1919-42ff-99f0-60d5e2bb3f19" providerId="ADAL" clId="{A86B8160-BDA4-445E-B3B4-FDB98AAB54D5}" dt="2020-06-28T06:17:53.722" v="89" actId="1076"/>
          <ac:spMkLst>
            <pc:docMk/>
            <pc:sldMk cId="1238529303" sldId="389"/>
            <ac:spMk id="6" creationId="{A10F3CD5-7D67-4870-A12C-F7540A404119}"/>
          </ac:spMkLst>
        </pc:spChg>
        <pc:spChg chg="mod">
          <ac:chgData name="이희진" userId="a6c78be3-1919-42ff-99f0-60d5e2bb3f19" providerId="ADAL" clId="{A86B8160-BDA4-445E-B3B4-FDB98AAB54D5}" dt="2020-06-28T06:17:48.700" v="88" actId="1076"/>
          <ac:spMkLst>
            <pc:docMk/>
            <pc:sldMk cId="1238529303" sldId="389"/>
            <ac:spMk id="7" creationId="{11F694D4-2F11-45CA-8F5B-A80A2BD938AC}"/>
          </ac:spMkLst>
        </pc:spChg>
      </pc:sldChg>
      <pc:sldChg chg="modSp mod">
        <pc:chgData name="이희진" userId="a6c78be3-1919-42ff-99f0-60d5e2bb3f19" providerId="ADAL" clId="{A86B8160-BDA4-445E-B3B4-FDB98AAB54D5}" dt="2020-06-28T06:18:21.765" v="131" actId="20577"/>
        <pc:sldMkLst>
          <pc:docMk/>
          <pc:sldMk cId="2021907956" sldId="391"/>
        </pc:sldMkLst>
        <pc:spChg chg="mod">
          <ac:chgData name="이희진" userId="a6c78be3-1919-42ff-99f0-60d5e2bb3f19" providerId="ADAL" clId="{A86B8160-BDA4-445E-B3B4-FDB98AAB54D5}" dt="2020-06-28T06:18:21.765" v="131" actId="20577"/>
          <ac:spMkLst>
            <pc:docMk/>
            <pc:sldMk cId="2021907956" sldId="39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8:50.350" v="139" actId="6549"/>
        <pc:sldMkLst>
          <pc:docMk/>
          <pc:sldMk cId="2126272243" sldId="392"/>
        </pc:sldMkLst>
        <pc:spChg chg="mod">
          <ac:chgData name="이희진" userId="a6c78be3-1919-42ff-99f0-60d5e2bb3f19" providerId="ADAL" clId="{A86B8160-BDA4-445E-B3B4-FDB98AAB54D5}" dt="2020-06-28T06:18:50.350" v="139" actId="6549"/>
          <ac:spMkLst>
            <pc:docMk/>
            <pc:sldMk cId="2126272243" sldId="39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9:20.933" v="141" actId="20577"/>
        <pc:sldMkLst>
          <pc:docMk/>
          <pc:sldMk cId="2328134436" sldId="394"/>
        </pc:sldMkLst>
        <pc:spChg chg="mod">
          <ac:chgData name="이희진" userId="a6c78be3-1919-42ff-99f0-60d5e2bb3f19" providerId="ADAL" clId="{A86B8160-BDA4-445E-B3B4-FDB98AAB54D5}" dt="2020-06-28T06:19:20.933" v="141" actId="20577"/>
          <ac:spMkLst>
            <pc:docMk/>
            <pc:sldMk cId="2328134436" sldId="394"/>
            <ac:spMk id="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26:07.601" v="206" actId="47"/>
        <pc:sldMkLst>
          <pc:docMk/>
          <pc:sldMk cId="1826588369" sldId="425"/>
        </pc:sldMkLst>
      </pc:sldChg>
      <pc:sldChg chg="modSp mod">
        <pc:chgData name="이희진" userId="a6c78be3-1919-42ff-99f0-60d5e2bb3f19" providerId="ADAL" clId="{A86B8160-BDA4-445E-B3B4-FDB98AAB54D5}" dt="2020-06-28T06:26:02.269" v="205" actId="20577"/>
        <pc:sldMkLst>
          <pc:docMk/>
          <pc:sldMk cId="4249273744" sldId="426"/>
        </pc:sldMkLst>
        <pc:spChg chg="mod">
          <ac:chgData name="이희진" userId="a6c78be3-1919-42ff-99f0-60d5e2bb3f19" providerId="ADAL" clId="{A86B8160-BDA4-445E-B3B4-FDB98AAB54D5}" dt="2020-06-28T06:26:02.269" v="205" actId="20577"/>
          <ac:spMkLst>
            <pc:docMk/>
            <pc:sldMk cId="4249273744" sldId="426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6:41.741" v="208" actId="20577"/>
        <pc:sldMkLst>
          <pc:docMk/>
          <pc:sldMk cId="1589731786" sldId="427"/>
        </pc:sldMkLst>
        <pc:spChg chg="mod">
          <ac:chgData name="이희진" userId="a6c78be3-1919-42ff-99f0-60d5e2bb3f19" providerId="ADAL" clId="{A86B8160-BDA4-445E-B3B4-FDB98AAB54D5}" dt="2020-06-28T06:26:41.741" v="208" actId="20577"/>
          <ac:spMkLst>
            <pc:docMk/>
            <pc:sldMk cId="1589731786" sldId="427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6:58.592" v="215" actId="20577"/>
        <pc:sldMkLst>
          <pc:docMk/>
          <pc:sldMk cId="53219052" sldId="428"/>
        </pc:sldMkLst>
        <pc:spChg chg="mod">
          <ac:chgData name="이희진" userId="a6c78be3-1919-42ff-99f0-60d5e2bb3f19" providerId="ADAL" clId="{A86B8160-BDA4-445E-B3B4-FDB98AAB54D5}" dt="2020-06-28T06:26:58.592" v="215" actId="20577"/>
          <ac:spMkLst>
            <pc:docMk/>
            <pc:sldMk cId="53219052" sldId="428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20.550" v="231" actId="6549"/>
        <pc:sldMkLst>
          <pc:docMk/>
          <pc:sldMk cId="2858258190" sldId="429"/>
        </pc:sldMkLst>
        <pc:spChg chg="mod">
          <ac:chgData name="이희진" userId="a6c78be3-1919-42ff-99f0-60d5e2bb3f19" providerId="ADAL" clId="{A86B8160-BDA4-445E-B3B4-FDB98AAB54D5}" dt="2020-06-28T06:27:20.550" v="231" actId="6549"/>
          <ac:spMkLst>
            <pc:docMk/>
            <pc:sldMk cId="2858258190" sldId="429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30.172" v="233" actId="20577"/>
        <pc:sldMkLst>
          <pc:docMk/>
          <pc:sldMk cId="3492891828" sldId="430"/>
        </pc:sldMkLst>
        <pc:spChg chg="mod">
          <ac:chgData name="이희진" userId="a6c78be3-1919-42ff-99f0-60d5e2bb3f19" providerId="ADAL" clId="{A86B8160-BDA4-445E-B3B4-FDB98AAB54D5}" dt="2020-06-28T06:27:30.172" v="233" actId="20577"/>
          <ac:spMkLst>
            <pc:docMk/>
            <pc:sldMk cId="3492891828" sldId="430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35.673" v="235" actId="20577"/>
        <pc:sldMkLst>
          <pc:docMk/>
          <pc:sldMk cId="3671675476" sldId="431"/>
        </pc:sldMkLst>
        <pc:spChg chg="mod">
          <ac:chgData name="이희진" userId="a6c78be3-1919-42ff-99f0-60d5e2bb3f19" providerId="ADAL" clId="{A86B8160-BDA4-445E-B3B4-FDB98AAB54D5}" dt="2020-06-28T06:27:35.673" v="235" actId="20577"/>
          <ac:spMkLst>
            <pc:docMk/>
            <pc:sldMk cId="3671675476" sldId="431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41.935" v="239" actId="20577"/>
        <pc:sldMkLst>
          <pc:docMk/>
          <pc:sldMk cId="1442839735" sldId="432"/>
        </pc:sldMkLst>
        <pc:spChg chg="mod">
          <ac:chgData name="이희진" userId="a6c78be3-1919-42ff-99f0-60d5e2bb3f19" providerId="ADAL" clId="{A86B8160-BDA4-445E-B3B4-FDB98AAB54D5}" dt="2020-06-28T06:27:41.935" v="239" actId="20577"/>
          <ac:spMkLst>
            <pc:docMk/>
            <pc:sldMk cId="1442839735" sldId="43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27:46.073" v="243" actId="20577"/>
        <pc:sldMkLst>
          <pc:docMk/>
          <pc:sldMk cId="2079365235" sldId="433"/>
        </pc:sldMkLst>
        <pc:spChg chg="mod">
          <ac:chgData name="이희진" userId="a6c78be3-1919-42ff-99f0-60d5e2bb3f19" providerId="ADAL" clId="{A86B8160-BDA4-445E-B3B4-FDB98AAB54D5}" dt="2020-06-28T06:27:46.073" v="243" actId="20577"/>
          <ac:spMkLst>
            <pc:docMk/>
            <pc:sldMk cId="2079365235" sldId="433"/>
            <ac:spMk id="5" creationId="{00000000-0000-0000-0000-000000000000}"/>
          </ac:spMkLst>
        </pc:spChg>
      </pc:sldChg>
      <pc:sldChg chg="del">
        <pc:chgData name="이희진" userId="a6c78be3-1919-42ff-99f0-60d5e2bb3f19" providerId="ADAL" clId="{A86B8160-BDA4-445E-B3B4-FDB98AAB54D5}" dt="2020-06-28T06:28:32.360" v="297" actId="47"/>
        <pc:sldMkLst>
          <pc:docMk/>
          <pc:sldMk cId="2468638871" sldId="434"/>
        </pc:sldMkLst>
      </pc:sldChg>
      <pc:sldChg chg="modSp mod">
        <pc:chgData name="이희진" userId="a6c78be3-1919-42ff-99f0-60d5e2bb3f19" providerId="ADAL" clId="{A86B8160-BDA4-445E-B3B4-FDB98AAB54D5}" dt="2020-06-28T06:28:27.899" v="296" actId="1076"/>
        <pc:sldMkLst>
          <pc:docMk/>
          <pc:sldMk cId="997751913" sldId="435"/>
        </pc:sldMkLst>
        <pc:spChg chg="mod">
          <ac:chgData name="이희진" userId="a6c78be3-1919-42ff-99f0-60d5e2bb3f19" providerId="ADAL" clId="{A86B8160-BDA4-445E-B3B4-FDB98AAB54D5}" dt="2020-06-28T06:28:24.586" v="295" actId="20577"/>
          <ac:spMkLst>
            <pc:docMk/>
            <pc:sldMk cId="997751913" sldId="435"/>
            <ac:spMk id="5" creationId="{00000000-0000-0000-0000-000000000000}"/>
          </ac:spMkLst>
        </pc:spChg>
        <pc:picChg chg="mod">
          <ac:chgData name="이희진" userId="a6c78be3-1919-42ff-99f0-60d5e2bb3f19" providerId="ADAL" clId="{A86B8160-BDA4-445E-B3B4-FDB98AAB54D5}" dt="2020-06-28T06:28:27.899" v="296" actId="1076"/>
          <ac:picMkLst>
            <pc:docMk/>
            <pc:sldMk cId="997751913" sldId="435"/>
            <ac:picMk id="3" creationId="{00000000-0000-0000-0000-000000000000}"/>
          </ac:picMkLst>
        </pc:picChg>
      </pc:sldChg>
      <pc:sldChg chg="delSp modSp del mod">
        <pc:chgData name="이희진" userId="a6c78be3-1919-42ff-99f0-60d5e2bb3f19" providerId="ADAL" clId="{A86B8160-BDA4-445E-B3B4-FDB98AAB54D5}" dt="2020-06-28T06:18:26.206" v="132" actId="47"/>
        <pc:sldMkLst>
          <pc:docMk/>
          <pc:sldMk cId="570961723" sldId="442"/>
        </pc:sldMkLst>
        <pc:spChg chg="mod">
          <ac:chgData name="이희진" userId="a6c78be3-1919-42ff-99f0-60d5e2bb3f19" providerId="ADAL" clId="{A86B8160-BDA4-445E-B3B4-FDB98AAB54D5}" dt="2020-06-28T06:16:44.358" v="43" actId="20577"/>
          <ac:spMkLst>
            <pc:docMk/>
            <pc:sldMk cId="570961723" sldId="442"/>
            <ac:spMk id="5" creationId="{00000000-0000-0000-0000-000000000000}"/>
          </ac:spMkLst>
        </pc:spChg>
        <pc:spChg chg="del">
          <ac:chgData name="이희진" userId="a6c78be3-1919-42ff-99f0-60d5e2bb3f19" providerId="ADAL" clId="{A86B8160-BDA4-445E-B3B4-FDB98AAB54D5}" dt="2020-06-28T06:17:32.553" v="82" actId="21"/>
          <ac:spMkLst>
            <pc:docMk/>
            <pc:sldMk cId="570961723" sldId="442"/>
            <ac:spMk id="7" creationId="{EDDC4642-1948-461C-9792-CF86CE336E3E}"/>
          </ac:spMkLst>
        </pc:spChg>
        <pc:picChg chg="del">
          <ac:chgData name="이희진" userId="a6c78be3-1919-42ff-99f0-60d5e2bb3f19" providerId="ADAL" clId="{A86B8160-BDA4-445E-B3B4-FDB98AAB54D5}" dt="2020-06-28T06:16:51.026" v="44" actId="478"/>
          <ac:picMkLst>
            <pc:docMk/>
            <pc:sldMk cId="570961723" sldId="442"/>
            <ac:picMk id="6" creationId="{967BC2D8-B11B-4140-AC44-789C29A81348}"/>
          </ac:picMkLst>
        </pc:picChg>
      </pc:sldChg>
      <pc:sldChg chg="modSp mod">
        <pc:chgData name="이희진" userId="a6c78be3-1919-42ff-99f0-60d5e2bb3f19" providerId="ADAL" clId="{A86B8160-BDA4-445E-B3B4-FDB98AAB54D5}" dt="2020-06-28T06:22:59.502" v="147" actId="5793"/>
        <pc:sldMkLst>
          <pc:docMk/>
          <pc:sldMk cId="2599154845" sldId="445"/>
        </pc:sldMkLst>
        <pc:spChg chg="mod">
          <ac:chgData name="이희진" userId="a6c78be3-1919-42ff-99f0-60d5e2bb3f19" providerId="ADAL" clId="{A86B8160-BDA4-445E-B3B4-FDB98AAB54D5}" dt="2020-06-28T06:22:59.502" v="147" actId="5793"/>
          <ac:spMkLst>
            <pc:docMk/>
            <pc:sldMk cId="2599154845" sldId="445"/>
            <ac:spMk id="3" creationId="{0C17CFB9-F8AF-48BD-BD16-285A601364C0}"/>
          </ac:spMkLst>
        </pc:spChg>
      </pc:sldChg>
      <pc:sldChg chg="modSp mod">
        <pc:chgData name="이희진" userId="a6c78be3-1919-42ff-99f0-60d5e2bb3f19" providerId="ADAL" clId="{A86B8160-BDA4-445E-B3B4-FDB98AAB54D5}" dt="2020-06-28T06:29:28.946" v="353" actId="20577"/>
        <pc:sldMkLst>
          <pc:docMk/>
          <pc:sldMk cId="4056621630" sldId="452"/>
        </pc:sldMkLst>
        <pc:spChg chg="mod">
          <ac:chgData name="이희진" userId="a6c78be3-1919-42ff-99f0-60d5e2bb3f19" providerId="ADAL" clId="{A86B8160-BDA4-445E-B3B4-FDB98AAB54D5}" dt="2020-06-28T06:29:28.946" v="353" actId="20577"/>
          <ac:spMkLst>
            <pc:docMk/>
            <pc:sldMk cId="4056621630" sldId="452"/>
            <ac:spMk id="3" creationId="{D27E431C-BBB6-4CEA-AC54-7825B70613F7}"/>
          </ac:spMkLst>
        </pc:spChg>
      </pc:sldChg>
      <pc:sldChg chg="del">
        <pc:chgData name="이희진" userId="a6c78be3-1919-42ff-99f0-60d5e2bb3f19" providerId="ADAL" clId="{A86B8160-BDA4-445E-B3B4-FDB98AAB54D5}" dt="2020-06-28T06:29:11.698" v="298" actId="47"/>
        <pc:sldMkLst>
          <pc:docMk/>
          <pc:sldMk cId="1093354436" sldId="454"/>
        </pc:sldMkLst>
      </pc:sldChg>
      <pc:sldChg chg="del">
        <pc:chgData name="이희진" userId="a6c78be3-1919-42ff-99f0-60d5e2bb3f19" providerId="ADAL" clId="{A86B8160-BDA4-445E-B3B4-FDB98AAB54D5}" dt="2020-06-28T06:23:07.932" v="148" actId="47"/>
        <pc:sldMkLst>
          <pc:docMk/>
          <pc:sldMk cId="2679897424" sldId="459"/>
        </pc:sldMkLst>
      </pc:sldChg>
      <pc:sldChg chg="modSp mod">
        <pc:chgData name="이희진" userId="a6c78be3-1919-42ff-99f0-60d5e2bb3f19" providerId="ADAL" clId="{A86B8160-BDA4-445E-B3B4-FDB98AAB54D5}" dt="2020-06-28T06:24:41.596" v="158" actId="1036"/>
        <pc:sldMkLst>
          <pc:docMk/>
          <pc:sldMk cId="3443271837" sldId="463"/>
        </pc:sldMkLst>
        <pc:spChg chg="mod">
          <ac:chgData name="이희진" userId="a6c78be3-1919-42ff-99f0-60d5e2bb3f19" providerId="ADAL" clId="{A86B8160-BDA4-445E-B3B4-FDB98AAB54D5}" dt="2020-06-28T06:24:41.596" v="158" actId="1036"/>
          <ac:spMkLst>
            <pc:docMk/>
            <pc:sldMk cId="3443271837" sldId="463"/>
            <ac:spMk id="5" creationId="{B83E04C0-1D6A-4533-AE96-54654A483CD5}"/>
          </ac:spMkLst>
        </pc:spChg>
      </pc:sldChg>
      <pc:sldChg chg="modSp mod">
        <pc:chgData name="이희진" userId="a6c78be3-1919-42ff-99f0-60d5e2bb3f19" providerId="ADAL" clId="{A86B8160-BDA4-445E-B3B4-FDB98AAB54D5}" dt="2020-06-28T06:25:02.752" v="177" actId="20577"/>
        <pc:sldMkLst>
          <pc:docMk/>
          <pc:sldMk cId="2153454820" sldId="466"/>
        </pc:sldMkLst>
        <pc:spChg chg="mod">
          <ac:chgData name="이희진" userId="a6c78be3-1919-42ff-99f0-60d5e2bb3f19" providerId="ADAL" clId="{A86B8160-BDA4-445E-B3B4-FDB98AAB54D5}" dt="2020-06-28T06:25:02.752" v="177" actId="20577"/>
          <ac:spMkLst>
            <pc:docMk/>
            <pc:sldMk cId="2153454820" sldId="466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A86B8160-BDA4-445E-B3B4-FDB98AAB54D5}" dt="2020-06-28T06:14:44.754" v="33" actId="6549"/>
        <pc:sldMkLst>
          <pc:docMk/>
          <pc:sldMk cId="2538852664" sldId="468"/>
        </pc:sldMkLst>
        <pc:spChg chg="mod">
          <ac:chgData name="이희진" userId="a6c78be3-1919-42ff-99f0-60d5e2bb3f19" providerId="ADAL" clId="{A86B8160-BDA4-445E-B3B4-FDB98AAB54D5}" dt="2020-06-28T06:14:44.754" v="33" actId="6549"/>
          <ac:spMkLst>
            <pc:docMk/>
            <pc:sldMk cId="2538852664" sldId="468"/>
            <ac:spMk id="2" creationId="{65CCEB04-52E2-4265-83B3-064766ADB69F}"/>
          </ac:spMkLst>
        </pc:spChg>
      </pc:sldChg>
      <pc:sldMasterChg chg="modSldLayout">
        <pc:chgData name="이희진" userId="a6c78be3-1919-42ff-99f0-60d5e2bb3f19" providerId="ADAL" clId="{A86B8160-BDA4-445E-B3B4-FDB98AAB54D5}" dt="2020-06-28T06:29:58.295" v="361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A86B8160-BDA4-445E-B3B4-FDB98AAB54D5}" dt="2020-06-28T06:29:58.295" v="361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A86B8160-BDA4-445E-B3B4-FDB98AAB54D5}" dt="2020-06-28T06:29:58.295" v="361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A86B8160-BDA4-445E-B3B4-FDB98AAB54D5}" dt="2020-06-28T06:29:51.417" v="357" actId="6549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A86B8160-BDA4-445E-B3B4-FDB98AAB54D5}" dt="2020-06-28T06:29:51.417" v="357" actId="6549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이희진" userId="a6c78be3-1919-42ff-99f0-60d5e2bb3f19" providerId="ADAL" clId="{C06963A4-07F5-491F-B7C2-DB8C8BB5B875}"/>
    <pc:docChg chg="custSel delSld modSld">
      <pc:chgData name="이희진" userId="a6c78be3-1919-42ff-99f0-60d5e2bb3f19" providerId="ADAL" clId="{C06963A4-07F5-491F-B7C2-DB8C8BB5B875}" dt="2020-06-14T08:27:36.152" v="424" actId="478"/>
      <pc:docMkLst>
        <pc:docMk/>
      </pc:docMkLst>
      <pc:sldChg chg="modSp mod">
        <pc:chgData name="이희진" userId="a6c78be3-1919-42ff-99f0-60d5e2bb3f19" providerId="ADAL" clId="{C06963A4-07F5-491F-B7C2-DB8C8BB5B875}" dt="2020-06-14T08:20:34.510" v="90" actId="20577"/>
        <pc:sldMkLst>
          <pc:docMk/>
          <pc:sldMk cId="624447378" sldId="373"/>
        </pc:sldMkLst>
        <pc:spChg chg="mod">
          <ac:chgData name="이희진" userId="a6c78be3-1919-42ff-99f0-60d5e2bb3f19" providerId="ADAL" clId="{C06963A4-07F5-491F-B7C2-DB8C8BB5B875}" dt="2020-06-14T08:20:34.510" v="90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4:46.457" v="363" actId="20577"/>
        <pc:sldMkLst>
          <pc:docMk/>
          <pc:sldMk cId="504809883" sldId="374"/>
        </pc:sldMkLst>
        <pc:spChg chg="mod">
          <ac:chgData name="이희진" userId="a6c78be3-1919-42ff-99f0-60d5e2bb3f19" providerId="ADAL" clId="{C06963A4-07F5-491F-B7C2-DB8C8BB5B875}" dt="2020-06-14T08:24:46.457" v="363" actId="20577"/>
          <ac:spMkLst>
            <pc:docMk/>
            <pc:sldMk cId="504809883" sldId="374"/>
            <ac:spMk id="2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1:25.363" v="132" actId="20577"/>
          <ac:spMkLst>
            <pc:docMk/>
            <pc:sldMk cId="504809883" sldId="374"/>
            <ac:spMk id="3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0:50.061" v="92" actId="20577"/>
        <pc:sldMkLst>
          <pc:docMk/>
          <pc:sldMk cId="4260948854" sldId="375"/>
        </pc:sldMkLst>
        <pc:spChg chg="mod">
          <ac:chgData name="이희진" userId="a6c78be3-1919-42ff-99f0-60d5e2bb3f19" providerId="ADAL" clId="{C06963A4-07F5-491F-B7C2-DB8C8BB5B875}" dt="2020-06-14T08:20:50.061" v="92" actId="20577"/>
          <ac:spMkLst>
            <pc:docMk/>
            <pc:sldMk cId="4260948854" sldId="375"/>
            <ac:spMk id="17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1:57.584" v="151" actId="478"/>
        <pc:sldMkLst>
          <pc:docMk/>
          <pc:sldMk cId="1238529303" sldId="389"/>
        </pc:sldMkLst>
        <pc:spChg chg="del mod">
          <ac:chgData name="이희진" userId="a6c78be3-1919-42ff-99f0-60d5e2bb3f19" providerId="ADAL" clId="{C06963A4-07F5-491F-B7C2-DB8C8BB5B875}" dt="2020-06-14T08:21:57.584" v="151" actId="478"/>
          <ac:spMkLst>
            <pc:docMk/>
            <pc:sldMk cId="1238529303" sldId="389"/>
            <ac:spMk id="4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1:45.238" v="149" actId="20577"/>
          <ac:spMkLst>
            <pc:docMk/>
            <pc:sldMk cId="1238529303" sldId="389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2:09.470" v="152" actId="20577"/>
        <pc:sldMkLst>
          <pc:docMk/>
          <pc:sldMk cId="1773158441" sldId="390"/>
        </pc:sldMkLst>
        <pc:spChg chg="mod">
          <ac:chgData name="이희진" userId="a6c78be3-1919-42ff-99f0-60d5e2bb3f19" providerId="ADAL" clId="{C06963A4-07F5-491F-B7C2-DB8C8BB5B875}" dt="2020-06-14T08:22:09.470" v="152" actId="20577"/>
          <ac:spMkLst>
            <pc:docMk/>
            <pc:sldMk cId="1773158441" sldId="390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C06963A4-07F5-491F-B7C2-DB8C8BB5B875}" dt="2020-06-14T08:22:35.484" v="181" actId="6549"/>
        <pc:sldMkLst>
          <pc:docMk/>
          <pc:sldMk cId="2126272243" sldId="392"/>
        </pc:sldMkLst>
        <pc:spChg chg="mod">
          <ac:chgData name="이희진" userId="a6c78be3-1919-42ff-99f0-60d5e2bb3f19" providerId="ADAL" clId="{C06963A4-07F5-491F-B7C2-DB8C8BB5B875}" dt="2020-06-14T08:22:35.484" v="181" actId="6549"/>
          <ac:spMkLst>
            <pc:docMk/>
            <pc:sldMk cId="2126272243" sldId="392"/>
            <ac:spMk id="5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4:04.715" v="361" actId="20577"/>
        <pc:sldMkLst>
          <pc:docMk/>
          <pc:sldMk cId="415533360" sldId="393"/>
        </pc:sldMkLst>
        <pc:spChg chg="del">
          <ac:chgData name="이희진" userId="a6c78be3-1919-42ff-99f0-60d5e2bb3f19" providerId="ADAL" clId="{C06963A4-07F5-491F-B7C2-DB8C8BB5B875}" dt="2020-06-14T08:23:19.615" v="230" actId="478"/>
          <ac:spMkLst>
            <pc:docMk/>
            <pc:sldMk cId="415533360" sldId="393"/>
            <ac:spMk id="4" creationId="{00000000-0000-0000-0000-000000000000}"/>
          </ac:spMkLst>
        </pc:spChg>
        <pc:spChg chg="mod">
          <ac:chgData name="이희진" userId="a6c78be3-1919-42ff-99f0-60d5e2bb3f19" providerId="ADAL" clId="{C06963A4-07F5-491F-B7C2-DB8C8BB5B875}" dt="2020-06-14T08:24:04.715" v="361" actId="20577"/>
          <ac:spMkLst>
            <pc:docMk/>
            <pc:sldMk cId="415533360" sldId="393"/>
            <ac:spMk id="5" creationId="{00000000-0000-0000-0000-000000000000}"/>
          </ac:spMkLst>
        </pc:spChg>
        <pc:picChg chg="del">
          <ac:chgData name="이희진" userId="a6c78be3-1919-42ff-99f0-60d5e2bb3f19" providerId="ADAL" clId="{C06963A4-07F5-491F-B7C2-DB8C8BB5B875}" dt="2020-06-14T08:23:15.832" v="229" actId="478"/>
          <ac:picMkLst>
            <pc:docMk/>
            <pc:sldMk cId="415533360" sldId="393"/>
            <ac:picMk id="3" creationId="{00000000-0000-0000-0000-000000000000}"/>
          </ac:picMkLst>
        </pc:picChg>
        <pc:picChg chg="del">
          <ac:chgData name="이희진" userId="a6c78be3-1919-42ff-99f0-60d5e2bb3f19" providerId="ADAL" clId="{C06963A4-07F5-491F-B7C2-DB8C8BB5B875}" dt="2020-06-14T08:23:21.073" v="231" actId="478"/>
          <ac:picMkLst>
            <pc:docMk/>
            <pc:sldMk cId="415533360" sldId="393"/>
            <ac:picMk id="7" creationId="{00000000-0000-0000-0000-000000000000}"/>
          </ac:picMkLst>
        </pc:picChg>
      </pc:sldChg>
      <pc:sldChg chg="del">
        <pc:chgData name="이희진" userId="a6c78be3-1919-42ff-99f0-60d5e2bb3f19" providerId="ADAL" clId="{C06963A4-07F5-491F-B7C2-DB8C8BB5B875}" dt="2020-06-14T08:19:38.692" v="5" actId="47"/>
        <pc:sldMkLst>
          <pc:docMk/>
          <pc:sldMk cId="432192274" sldId="396"/>
        </pc:sldMkLst>
      </pc:sldChg>
      <pc:sldChg chg="modSp mod">
        <pc:chgData name="이희진" userId="a6c78be3-1919-42ff-99f0-60d5e2bb3f19" providerId="ADAL" clId="{C06963A4-07F5-491F-B7C2-DB8C8BB5B875}" dt="2020-06-14T08:25:02.404" v="365" actId="20577"/>
        <pc:sldMkLst>
          <pc:docMk/>
          <pc:sldMk cId="1859759883" sldId="402"/>
        </pc:sldMkLst>
        <pc:spChg chg="mod">
          <ac:chgData name="이희진" userId="a6c78be3-1919-42ff-99f0-60d5e2bb3f19" providerId="ADAL" clId="{C06963A4-07F5-491F-B7C2-DB8C8BB5B875}" dt="2020-06-14T08:25:02.404" v="365" actId="20577"/>
          <ac:spMkLst>
            <pc:docMk/>
            <pc:sldMk cId="1859759883" sldId="402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C06963A4-07F5-491F-B7C2-DB8C8BB5B875}" dt="2020-06-14T08:19:31.160" v="4" actId="47"/>
        <pc:sldMkLst>
          <pc:docMk/>
          <pc:sldMk cId="2621384561" sldId="405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192778153" sldId="406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3938063313" sldId="407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4085084930" sldId="408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2444117260" sldId="409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803325120" sldId="410"/>
        </pc:sldMkLst>
      </pc:sldChg>
      <pc:sldChg chg="del">
        <pc:chgData name="이희진" userId="a6c78be3-1919-42ff-99f0-60d5e2bb3f19" providerId="ADAL" clId="{C06963A4-07F5-491F-B7C2-DB8C8BB5B875}" dt="2020-06-14T08:19:24.382" v="2" actId="47"/>
        <pc:sldMkLst>
          <pc:docMk/>
          <pc:sldMk cId="1531494379" sldId="411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4066176840" sldId="412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298468149" sldId="413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080479845" sldId="414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1508907327" sldId="415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4090543117" sldId="416"/>
        </pc:sldMkLst>
      </pc:sldChg>
      <pc:sldChg chg="del">
        <pc:chgData name="이희진" userId="a6c78be3-1919-42ff-99f0-60d5e2bb3f19" providerId="ADAL" clId="{C06963A4-07F5-491F-B7C2-DB8C8BB5B875}" dt="2020-06-14T08:19:17.073" v="1" actId="47"/>
        <pc:sldMkLst>
          <pc:docMk/>
          <pc:sldMk cId="2858904385" sldId="417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1644124320" sldId="418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635005708" sldId="419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456977921" sldId="420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907796251" sldId="421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071386054" sldId="422"/>
        </pc:sldMkLst>
      </pc:sldChg>
      <pc:sldChg chg="del">
        <pc:chgData name="이희진" userId="a6c78be3-1919-42ff-99f0-60d5e2bb3f19" providerId="ADAL" clId="{C06963A4-07F5-491F-B7C2-DB8C8BB5B875}" dt="2020-06-14T08:19:08.816" v="0" actId="47"/>
        <pc:sldMkLst>
          <pc:docMk/>
          <pc:sldMk cId="2928709624" sldId="423"/>
        </pc:sldMkLst>
      </pc:sldChg>
      <pc:sldChg chg="del">
        <pc:chgData name="이희진" userId="a6c78be3-1919-42ff-99f0-60d5e2bb3f19" providerId="ADAL" clId="{C06963A4-07F5-491F-B7C2-DB8C8BB5B875}" dt="2020-06-14T08:19:29.088" v="3" actId="47"/>
        <pc:sldMkLst>
          <pc:docMk/>
          <pc:sldMk cId="2962667582" sldId="424"/>
        </pc:sldMkLst>
      </pc:sldChg>
      <pc:sldChg chg="delSp modSp mod">
        <pc:chgData name="이희진" userId="a6c78be3-1919-42ff-99f0-60d5e2bb3f19" providerId="ADAL" clId="{C06963A4-07F5-491F-B7C2-DB8C8BB5B875}" dt="2020-06-14T08:25:13.229" v="368" actId="478"/>
        <pc:sldMkLst>
          <pc:docMk/>
          <pc:sldMk cId="1826588369" sldId="425"/>
        </pc:sldMkLst>
        <pc:spChg chg="mod">
          <ac:chgData name="이희진" userId="a6c78be3-1919-42ff-99f0-60d5e2bb3f19" providerId="ADAL" clId="{C06963A4-07F5-491F-B7C2-DB8C8BB5B875}" dt="2020-06-14T08:25:08.639" v="367" actId="20577"/>
          <ac:spMkLst>
            <pc:docMk/>
            <pc:sldMk cId="1826588369" sldId="425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13.229" v="368" actId="478"/>
          <ac:spMkLst>
            <pc:docMk/>
            <pc:sldMk cId="1826588369" sldId="425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19.536" v="371" actId="20577"/>
        <pc:sldMkLst>
          <pc:docMk/>
          <pc:sldMk cId="4249273744" sldId="426"/>
        </pc:sldMkLst>
        <pc:spChg chg="mod">
          <ac:chgData name="이희진" userId="a6c78be3-1919-42ff-99f0-60d5e2bb3f19" providerId="ADAL" clId="{C06963A4-07F5-491F-B7C2-DB8C8BB5B875}" dt="2020-06-14T08:25:19.536" v="371" actId="20577"/>
          <ac:spMkLst>
            <pc:docMk/>
            <pc:sldMk cId="4249273744" sldId="426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17.248" v="369" actId="478"/>
          <ac:spMkLst>
            <pc:docMk/>
            <pc:sldMk cId="4249273744" sldId="426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30.953" v="376" actId="1035"/>
        <pc:sldMkLst>
          <pc:docMk/>
          <pc:sldMk cId="1589731786" sldId="427"/>
        </pc:sldMkLst>
        <pc:spChg chg="mod">
          <ac:chgData name="이희진" userId="a6c78be3-1919-42ff-99f0-60d5e2bb3f19" providerId="ADAL" clId="{C06963A4-07F5-491F-B7C2-DB8C8BB5B875}" dt="2020-06-14T08:25:27.472" v="374" actId="20577"/>
          <ac:spMkLst>
            <pc:docMk/>
            <pc:sldMk cId="1589731786" sldId="427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25.115" v="372" actId="478"/>
          <ac:spMkLst>
            <pc:docMk/>
            <pc:sldMk cId="1589731786" sldId="427"/>
            <ac:spMk id="4" creationId="{00000000-0000-0000-0000-000000000000}"/>
          </ac:spMkLst>
        </pc:spChg>
        <pc:picChg chg="mod">
          <ac:chgData name="이희진" userId="a6c78be3-1919-42ff-99f0-60d5e2bb3f19" providerId="ADAL" clId="{C06963A4-07F5-491F-B7C2-DB8C8BB5B875}" dt="2020-06-14T08:25:30.953" v="376" actId="1035"/>
          <ac:picMkLst>
            <pc:docMk/>
            <pc:sldMk cId="1589731786" sldId="427"/>
            <ac:picMk id="7" creationId="{00000000-0000-0000-0000-000000000000}"/>
          </ac:picMkLst>
        </pc:picChg>
      </pc:sldChg>
      <pc:sldChg chg="delSp modSp mod">
        <pc:chgData name="이희진" userId="a6c78be3-1919-42ff-99f0-60d5e2bb3f19" providerId="ADAL" clId="{C06963A4-07F5-491F-B7C2-DB8C8BB5B875}" dt="2020-06-14T08:25:36.521" v="379" actId="478"/>
        <pc:sldMkLst>
          <pc:docMk/>
          <pc:sldMk cId="53219052" sldId="428"/>
        </pc:sldMkLst>
        <pc:spChg chg="mod">
          <ac:chgData name="이희진" userId="a6c78be3-1919-42ff-99f0-60d5e2bb3f19" providerId="ADAL" clId="{C06963A4-07F5-491F-B7C2-DB8C8BB5B875}" dt="2020-06-14T08:25:34.380" v="378" actId="20577"/>
          <ac:spMkLst>
            <pc:docMk/>
            <pc:sldMk cId="53219052" sldId="428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36.521" v="379" actId="478"/>
          <ac:spMkLst>
            <pc:docMk/>
            <pc:sldMk cId="53219052" sldId="428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44.548" v="383" actId="20577"/>
        <pc:sldMkLst>
          <pc:docMk/>
          <pc:sldMk cId="2858258190" sldId="429"/>
        </pc:sldMkLst>
        <pc:spChg chg="mod">
          <ac:chgData name="이희진" userId="a6c78be3-1919-42ff-99f0-60d5e2bb3f19" providerId="ADAL" clId="{C06963A4-07F5-491F-B7C2-DB8C8BB5B875}" dt="2020-06-14T08:25:44.548" v="383" actId="20577"/>
          <ac:spMkLst>
            <pc:docMk/>
            <pc:sldMk cId="2858258190" sldId="429"/>
            <ac:spMk id="2" creationId="{00000000-0000-0000-0000-000000000000}"/>
          </ac:spMkLst>
        </pc:spChg>
        <pc:spChg chg="del mod">
          <ac:chgData name="이희진" userId="a6c78be3-1919-42ff-99f0-60d5e2bb3f19" providerId="ADAL" clId="{C06963A4-07F5-491F-B7C2-DB8C8BB5B875}" dt="2020-06-14T08:25:41.724" v="381" actId="478"/>
          <ac:spMkLst>
            <pc:docMk/>
            <pc:sldMk cId="2858258190" sldId="429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5:56.022" v="390" actId="478"/>
        <pc:sldMkLst>
          <pc:docMk/>
          <pc:sldMk cId="3492891828" sldId="430"/>
        </pc:sldMkLst>
        <pc:spChg chg="mod">
          <ac:chgData name="이희진" userId="a6c78be3-1919-42ff-99f0-60d5e2bb3f19" providerId="ADAL" clId="{C06963A4-07F5-491F-B7C2-DB8C8BB5B875}" dt="2020-06-14T08:25:53.100" v="389" actId="20577"/>
          <ac:spMkLst>
            <pc:docMk/>
            <pc:sldMk cId="3492891828" sldId="430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5:56.022" v="390" actId="478"/>
          <ac:spMkLst>
            <pc:docMk/>
            <pc:sldMk cId="3492891828" sldId="430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07.845" v="393" actId="478"/>
        <pc:sldMkLst>
          <pc:docMk/>
          <pc:sldMk cId="3671675476" sldId="431"/>
        </pc:sldMkLst>
        <pc:spChg chg="mod">
          <ac:chgData name="이희진" userId="a6c78be3-1919-42ff-99f0-60d5e2bb3f19" providerId="ADAL" clId="{C06963A4-07F5-491F-B7C2-DB8C8BB5B875}" dt="2020-06-14T08:26:04.229" v="392" actId="20577"/>
          <ac:spMkLst>
            <pc:docMk/>
            <pc:sldMk cId="3671675476" sldId="431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07.845" v="393" actId="478"/>
          <ac:spMkLst>
            <pc:docMk/>
            <pc:sldMk cId="3671675476" sldId="431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11.885" v="396" actId="20577"/>
        <pc:sldMkLst>
          <pc:docMk/>
          <pc:sldMk cId="1442839735" sldId="432"/>
        </pc:sldMkLst>
        <pc:spChg chg="mod">
          <ac:chgData name="이희진" userId="a6c78be3-1919-42ff-99f0-60d5e2bb3f19" providerId="ADAL" clId="{C06963A4-07F5-491F-B7C2-DB8C8BB5B875}" dt="2020-06-14T08:26:11.885" v="396" actId="20577"/>
          <ac:spMkLst>
            <pc:docMk/>
            <pc:sldMk cId="1442839735" sldId="432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09.911" v="394" actId="478"/>
          <ac:spMkLst>
            <pc:docMk/>
            <pc:sldMk cId="1442839735" sldId="432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6:18.353" v="399" actId="20577"/>
        <pc:sldMkLst>
          <pc:docMk/>
          <pc:sldMk cId="2079365235" sldId="433"/>
        </pc:sldMkLst>
        <pc:spChg chg="mod">
          <ac:chgData name="이희진" userId="a6c78be3-1919-42ff-99f0-60d5e2bb3f19" providerId="ADAL" clId="{C06963A4-07F5-491F-B7C2-DB8C8BB5B875}" dt="2020-06-14T08:26:18.353" v="399" actId="20577"/>
          <ac:spMkLst>
            <pc:docMk/>
            <pc:sldMk cId="2079365235" sldId="433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15.501" v="397" actId="478"/>
          <ac:spMkLst>
            <pc:docMk/>
            <pc:sldMk cId="2079365235" sldId="433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06.562" v="412" actId="20577"/>
        <pc:sldMkLst>
          <pc:docMk/>
          <pc:sldMk cId="2468638871" sldId="434"/>
        </pc:sldMkLst>
        <pc:spChg chg="mod">
          <ac:chgData name="이희진" userId="a6c78be3-1919-42ff-99f0-60d5e2bb3f19" providerId="ADAL" clId="{C06963A4-07F5-491F-B7C2-DB8C8BB5B875}" dt="2020-06-14T08:27:06.562" v="412" actId="20577"/>
          <ac:spMkLst>
            <pc:docMk/>
            <pc:sldMk cId="2468638871" sldId="434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24.170" v="400" actId="478"/>
          <ac:spMkLst>
            <pc:docMk/>
            <pc:sldMk cId="2468638871" sldId="434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12.637" v="414" actId="20577"/>
        <pc:sldMkLst>
          <pc:docMk/>
          <pc:sldMk cId="997751913" sldId="435"/>
        </pc:sldMkLst>
        <pc:spChg chg="mod">
          <ac:chgData name="이희진" userId="a6c78be3-1919-42ff-99f0-60d5e2bb3f19" providerId="ADAL" clId="{C06963A4-07F5-491F-B7C2-DB8C8BB5B875}" dt="2020-06-14T08:27:12.637" v="414" actId="20577"/>
          <ac:spMkLst>
            <pc:docMk/>
            <pc:sldMk cId="997751913" sldId="435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32.645" v="403" actId="478"/>
          <ac:spMkLst>
            <pc:docMk/>
            <pc:sldMk cId="997751913" sldId="435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17.480" v="416" actId="20577"/>
        <pc:sldMkLst>
          <pc:docMk/>
          <pc:sldMk cId="605495224" sldId="436"/>
        </pc:sldMkLst>
        <pc:spChg chg="mod">
          <ac:chgData name="이희진" userId="a6c78be3-1919-42ff-99f0-60d5e2bb3f19" providerId="ADAL" clId="{C06963A4-07F5-491F-B7C2-DB8C8BB5B875}" dt="2020-06-14T08:27:17.480" v="416" actId="20577"/>
          <ac:spMkLst>
            <pc:docMk/>
            <pc:sldMk cId="605495224" sldId="436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6:41.677" v="406" actId="478"/>
          <ac:spMkLst>
            <pc:docMk/>
            <pc:sldMk cId="605495224" sldId="436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25.509" v="419" actId="478"/>
        <pc:sldMkLst>
          <pc:docMk/>
          <pc:sldMk cId="2176336112" sldId="437"/>
        </pc:sldMkLst>
        <pc:spChg chg="mod">
          <ac:chgData name="이희진" userId="a6c78be3-1919-42ff-99f0-60d5e2bb3f19" providerId="ADAL" clId="{C06963A4-07F5-491F-B7C2-DB8C8BB5B875}" dt="2020-06-14T08:27:21.820" v="418" actId="20577"/>
          <ac:spMkLst>
            <pc:docMk/>
            <pc:sldMk cId="2176336112" sldId="437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7:25.509" v="419" actId="478"/>
          <ac:spMkLst>
            <pc:docMk/>
            <pc:sldMk cId="2176336112" sldId="437"/>
            <ac:spMk id="4" creationId="{00000000-0000-0000-0000-000000000000}"/>
          </ac:spMkLst>
        </pc:spChg>
      </pc:sldChg>
      <pc:sldChg chg="delSp modSp mod">
        <pc:chgData name="이희진" userId="a6c78be3-1919-42ff-99f0-60d5e2bb3f19" providerId="ADAL" clId="{C06963A4-07F5-491F-B7C2-DB8C8BB5B875}" dt="2020-06-14T08:27:36.152" v="424" actId="478"/>
        <pc:sldMkLst>
          <pc:docMk/>
          <pc:sldMk cId="1126335193" sldId="438"/>
        </pc:sldMkLst>
        <pc:spChg chg="mod">
          <ac:chgData name="이희진" userId="a6c78be3-1919-42ff-99f0-60d5e2bb3f19" providerId="ADAL" clId="{C06963A4-07F5-491F-B7C2-DB8C8BB5B875}" dt="2020-06-14T08:27:30.948" v="423" actId="20577"/>
          <ac:spMkLst>
            <pc:docMk/>
            <pc:sldMk cId="1126335193" sldId="438"/>
            <ac:spMk id="2" creationId="{00000000-0000-0000-0000-000000000000}"/>
          </ac:spMkLst>
        </pc:spChg>
        <pc:spChg chg="del">
          <ac:chgData name="이희진" userId="a6c78be3-1919-42ff-99f0-60d5e2bb3f19" providerId="ADAL" clId="{C06963A4-07F5-491F-B7C2-DB8C8BB5B875}" dt="2020-06-14T08:27:36.152" v="424" actId="478"/>
          <ac:spMkLst>
            <pc:docMk/>
            <pc:sldMk cId="1126335193" sldId="438"/>
            <ac:spMk id="4" creationId="{00000000-0000-0000-0000-000000000000}"/>
          </ac:spMkLst>
        </pc:spChg>
      </pc:sldChg>
    </pc:docChg>
  </pc:docChgLst>
  <pc:docChgLst>
    <pc:chgData name="이희진" userId="a6c78be3-1919-42ff-99f0-60d5e2bb3f19" providerId="ADAL" clId="{14345B91-14E6-46F1-B026-C97B53CBF93B}"/>
    <pc:docChg chg="custSel addSld modSld sldOrd">
      <pc:chgData name="이희진" userId="a6c78be3-1919-42ff-99f0-60d5e2bb3f19" providerId="ADAL" clId="{14345B91-14E6-46F1-B026-C97B53CBF93B}" dt="2020-07-10T01:36:20.583" v="249" actId="6549"/>
      <pc:docMkLst>
        <pc:docMk/>
      </pc:docMkLst>
      <pc:sldChg chg="modSp mod">
        <pc:chgData name="이희진" userId="a6c78be3-1919-42ff-99f0-60d5e2bb3f19" providerId="ADAL" clId="{14345B91-14E6-46F1-B026-C97B53CBF93B}" dt="2020-07-07T01:59:26.380" v="5"/>
        <pc:sldMkLst>
          <pc:docMk/>
          <pc:sldMk cId="1238529303" sldId="389"/>
        </pc:sldMkLst>
        <pc:spChg chg="mod">
          <ac:chgData name="이희진" userId="a6c78be3-1919-42ff-99f0-60d5e2bb3f19" providerId="ADAL" clId="{14345B91-14E6-46F1-B026-C97B53CBF93B}" dt="2020-07-07T01:59:26.380" v="5"/>
          <ac:spMkLst>
            <pc:docMk/>
            <pc:sldMk cId="1238529303" sldId="389"/>
            <ac:spMk id="6" creationId="{A10F3CD5-7D67-4870-A12C-F7540A404119}"/>
          </ac:spMkLst>
        </pc:spChg>
      </pc:sldChg>
      <pc:sldChg chg="modSp mod">
        <pc:chgData name="이희진" userId="a6c78be3-1919-42ff-99f0-60d5e2bb3f19" providerId="ADAL" clId="{14345B91-14E6-46F1-B026-C97B53CBF93B}" dt="2020-07-07T05:50:53.998" v="13" actId="1035"/>
        <pc:sldMkLst>
          <pc:docMk/>
          <pc:sldMk cId="105721974" sldId="444"/>
        </pc:sldMkLst>
        <pc:spChg chg="mod">
          <ac:chgData name="이희진" userId="a6c78be3-1919-42ff-99f0-60d5e2bb3f19" providerId="ADAL" clId="{14345B91-14E6-46F1-B026-C97B53CBF93B}" dt="2020-07-07T05:50:53.998" v="13" actId="1035"/>
          <ac:spMkLst>
            <pc:docMk/>
            <pc:sldMk cId="105721974" sldId="444"/>
            <ac:spMk id="3" creationId="{F5194239-17E1-449B-BE82-DA98680186F1}"/>
          </ac:spMkLst>
        </pc:spChg>
      </pc:sldChg>
      <pc:sldChg chg="modSp mod">
        <pc:chgData name="이희진" userId="a6c78be3-1919-42ff-99f0-60d5e2bb3f19" providerId="ADAL" clId="{14345B91-14E6-46F1-B026-C97B53CBF93B}" dt="2020-07-07T05:53:45.649" v="15" actId="15"/>
        <pc:sldMkLst>
          <pc:docMk/>
          <pc:sldMk cId="2599154845" sldId="445"/>
        </pc:sldMkLst>
        <pc:spChg chg="mod">
          <ac:chgData name="이희진" userId="a6c78be3-1919-42ff-99f0-60d5e2bb3f19" providerId="ADAL" clId="{14345B91-14E6-46F1-B026-C97B53CBF93B}" dt="2020-07-07T05:53:45.649" v="15" actId="15"/>
          <ac:spMkLst>
            <pc:docMk/>
            <pc:sldMk cId="2599154845" sldId="445"/>
            <ac:spMk id="3" creationId="{0C17CFB9-F8AF-48BD-BD16-285A601364C0}"/>
          </ac:spMkLst>
        </pc:spChg>
      </pc:sldChg>
      <pc:sldChg chg="modSp mod">
        <pc:chgData name="이희진" userId="a6c78be3-1919-42ff-99f0-60d5e2bb3f19" providerId="ADAL" clId="{14345B91-14E6-46F1-B026-C97B53CBF93B}" dt="2020-07-07T04:50:13.934" v="7" actId="1076"/>
        <pc:sldMkLst>
          <pc:docMk/>
          <pc:sldMk cId="2358494657" sldId="446"/>
        </pc:sldMkLst>
        <pc:spChg chg="mod">
          <ac:chgData name="이희진" userId="a6c78be3-1919-42ff-99f0-60d5e2bb3f19" providerId="ADAL" clId="{14345B91-14E6-46F1-B026-C97B53CBF93B}" dt="2020-07-07T04:50:13.934" v="7" actId="1076"/>
          <ac:spMkLst>
            <pc:docMk/>
            <pc:sldMk cId="2358494657" sldId="446"/>
            <ac:spMk id="3" creationId="{0C17CFB9-F8AF-48BD-BD16-285A601364C0}"/>
          </ac:spMkLst>
        </pc:spChg>
      </pc:sldChg>
      <pc:sldChg chg="addSp modSp mod">
        <pc:chgData name="이희진" userId="a6c78be3-1919-42ff-99f0-60d5e2bb3f19" providerId="ADAL" clId="{14345B91-14E6-46F1-B026-C97B53CBF93B}" dt="2020-07-07T07:03:54.737" v="22" actId="1076"/>
        <pc:sldMkLst>
          <pc:docMk/>
          <pc:sldMk cId="2680951510" sldId="460"/>
        </pc:sldMkLst>
        <pc:spChg chg="add mod">
          <ac:chgData name="이희진" userId="a6c78be3-1919-42ff-99f0-60d5e2bb3f19" providerId="ADAL" clId="{14345B91-14E6-46F1-B026-C97B53CBF93B}" dt="2020-07-07T07:03:54.737" v="22" actId="1076"/>
          <ac:spMkLst>
            <pc:docMk/>
            <pc:sldMk cId="2680951510" sldId="460"/>
            <ac:spMk id="7" creationId="{00E3B686-7AC5-40D8-A746-7ABB883A59B7}"/>
          </ac:spMkLst>
        </pc:spChg>
        <pc:grpChg chg="mod">
          <ac:chgData name="이희진" userId="a6c78be3-1919-42ff-99f0-60d5e2bb3f19" providerId="ADAL" clId="{14345B91-14E6-46F1-B026-C97B53CBF93B}" dt="2020-07-07T07:03:52.345" v="21" actId="1076"/>
          <ac:grpSpMkLst>
            <pc:docMk/>
            <pc:sldMk cId="2680951510" sldId="460"/>
            <ac:grpSpMk id="6" creationId="{00000000-0000-0000-0000-000000000000}"/>
          </ac:grpSpMkLst>
        </pc:grpChg>
      </pc:sldChg>
      <pc:sldChg chg="modSp mod">
        <pc:chgData name="이희진" userId="a6c78be3-1919-42ff-99f0-60d5e2bb3f19" providerId="ADAL" clId="{14345B91-14E6-46F1-B026-C97B53CBF93B}" dt="2020-07-10T01:36:20.583" v="249" actId="6549"/>
        <pc:sldMkLst>
          <pc:docMk/>
          <pc:sldMk cId="3443271837" sldId="463"/>
        </pc:sldMkLst>
        <pc:spChg chg="mod">
          <ac:chgData name="이희진" userId="a6c78be3-1919-42ff-99f0-60d5e2bb3f19" providerId="ADAL" clId="{14345B91-14E6-46F1-B026-C97B53CBF93B}" dt="2020-07-10T01:36:20.583" v="249" actId="6549"/>
          <ac:spMkLst>
            <pc:docMk/>
            <pc:sldMk cId="3443271837" sldId="463"/>
            <ac:spMk id="5" creationId="{B83E04C0-1D6A-4533-AE96-54654A483CD5}"/>
          </ac:spMkLst>
        </pc:spChg>
      </pc:sldChg>
      <pc:sldChg chg="modSp add mod ord">
        <pc:chgData name="이희진" userId="a6c78be3-1919-42ff-99f0-60d5e2bb3f19" providerId="ADAL" clId="{14345B91-14E6-46F1-B026-C97B53CBF93B}" dt="2020-07-10T01:36:11.908" v="245" actId="20577"/>
        <pc:sldMkLst>
          <pc:docMk/>
          <pc:sldMk cId="1609397033" sldId="470"/>
        </pc:sldMkLst>
        <pc:spChg chg="mod">
          <ac:chgData name="이희진" userId="a6c78be3-1919-42ff-99f0-60d5e2bb3f19" providerId="ADAL" clId="{14345B91-14E6-46F1-B026-C97B53CBF93B}" dt="2020-07-10T01:35:24.953" v="144" actId="20577"/>
          <ac:spMkLst>
            <pc:docMk/>
            <pc:sldMk cId="1609397033" sldId="470"/>
            <ac:spMk id="2" creationId="{00000000-0000-0000-0000-000000000000}"/>
          </ac:spMkLst>
        </pc:spChg>
        <pc:spChg chg="mod">
          <ac:chgData name="이희진" userId="a6c78be3-1919-42ff-99f0-60d5e2bb3f19" providerId="ADAL" clId="{14345B91-14E6-46F1-B026-C97B53CBF93B}" dt="2020-07-10T01:36:11.908" v="245" actId="20577"/>
          <ac:spMkLst>
            <pc:docMk/>
            <pc:sldMk cId="1609397033" sldId="470"/>
            <ac:spMk id="5" creationId="{B83E04C0-1D6A-4533-AE96-54654A483CD5}"/>
          </ac:spMkLst>
        </pc:spChg>
      </pc:sldChg>
    </pc:docChg>
  </pc:docChgLst>
  <pc:docChgLst>
    <pc:chgData name="윤정환" userId="S::2160340101@student.kopo.ac.kr::4f3503ed-5fb2-4cd0-9981-3c7afe59c905" providerId="AD" clId="Web-{F7508A99-5292-E5EA-9161-97C6FC709CB8}"/>
    <pc:docChg chg="modSld">
      <pc:chgData name="윤정환" userId="S::2160340101@student.kopo.ac.kr::4f3503ed-5fb2-4cd0-9981-3c7afe59c905" providerId="AD" clId="Web-{F7508A99-5292-E5EA-9161-97C6FC709CB8}" dt="2021-04-29T02:35:38.737" v="2"/>
      <pc:docMkLst>
        <pc:docMk/>
      </pc:docMkLst>
      <pc:sldChg chg="addSp delSp modSp">
        <pc:chgData name="윤정환" userId="S::2160340101@student.kopo.ac.kr::4f3503ed-5fb2-4cd0-9981-3c7afe59c905" providerId="AD" clId="Web-{F7508A99-5292-E5EA-9161-97C6FC709CB8}" dt="2021-04-29T02:35:38.737" v="2"/>
        <pc:sldMkLst>
          <pc:docMk/>
          <pc:sldMk cId="2358494657" sldId="446"/>
        </pc:sldMkLst>
        <pc:spChg chg="add del mod">
          <ac:chgData name="윤정환" userId="S::2160340101@student.kopo.ac.kr::4f3503ed-5fb2-4cd0-9981-3c7afe59c905" providerId="AD" clId="Web-{F7508A99-5292-E5EA-9161-97C6FC709CB8}" dt="2021-04-29T02:35:38.737" v="2"/>
          <ac:spMkLst>
            <pc:docMk/>
            <pc:sldMk cId="2358494657" sldId="446"/>
            <ac:spMk id="7" creationId="{2CFCB61E-75B7-46FD-BE03-AE45DDDC1F21}"/>
          </ac:spMkLst>
        </pc:spChg>
      </pc:sldChg>
    </pc:docChg>
  </pc:docChgLst>
  <pc:docChgLst>
    <pc:chgData name="이희진" userId="a6c78be3-1919-42ff-99f0-60d5e2bb3f19" providerId="ADAL" clId="{E69C7DCE-36EF-4CAC-8A1B-0735E84BE35B}"/>
    <pc:docChg chg="undo custSel addSld delSld modSld modMainMaster">
      <pc:chgData name="이희진" userId="a6c78be3-1919-42ff-99f0-60d5e2bb3f19" providerId="ADAL" clId="{E69C7DCE-36EF-4CAC-8A1B-0735E84BE35B}" dt="2020-07-07T14:42:19.034" v="306" actId="20577"/>
      <pc:docMkLst>
        <pc:docMk/>
      </pc:docMkLst>
      <pc:sldChg chg="modSp mod">
        <pc:chgData name="이희진" userId="a6c78be3-1919-42ff-99f0-60d5e2bb3f19" providerId="ADAL" clId="{E69C7DCE-36EF-4CAC-8A1B-0735E84BE35B}" dt="2020-07-05T21:52:41.606" v="102" actId="20577"/>
        <pc:sldMkLst>
          <pc:docMk/>
          <pc:sldMk cId="71507571" sldId="372"/>
        </pc:sldMkLst>
        <pc:spChg chg="mod">
          <ac:chgData name="이희진" userId="a6c78be3-1919-42ff-99f0-60d5e2bb3f19" providerId="ADAL" clId="{E69C7DCE-36EF-4CAC-8A1B-0735E84BE35B}" dt="2020-07-05T21:52:41.606" v="102" actId="20577"/>
          <ac:spMkLst>
            <pc:docMk/>
            <pc:sldMk cId="71507571" sldId="372"/>
            <ac:spMk id="4" creationId="{00000000-0000-0000-0000-000000000000}"/>
          </ac:spMkLst>
        </pc:spChg>
      </pc:sldChg>
      <pc:sldChg chg="modSp mod">
        <pc:chgData name="이희진" userId="a6c78be3-1919-42ff-99f0-60d5e2bb3f19" providerId="ADAL" clId="{E69C7DCE-36EF-4CAC-8A1B-0735E84BE35B}" dt="2020-07-05T21:49:11.610" v="99" actId="20577"/>
        <pc:sldMkLst>
          <pc:docMk/>
          <pc:sldMk cId="624447378" sldId="373"/>
        </pc:sldMkLst>
        <pc:spChg chg="mod">
          <ac:chgData name="이희진" userId="a6c78be3-1919-42ff-99f0-60d5e2bb3f19" providerId="ADAL" clId="{E69C7DCE-36EF-4CAC-8A1B-0735E84BE35B}" dt="2020-07-05T21:49:11.610" v="99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 mod">
        <pc:chgData name="이희진" userId="a6c78be3-1919-42ff-99f0-60d5e2bb3f19" providerId="ADAL" clId="{E69C7DCE-36EF-4CAC-8A1B-0735E84BE35B}" dt="2020-07-05T21:49:16.786" v="101" actId="6549"/>
        <pc:sldMkLst>
          <pc:docMk/>
          <pc:sldMk cId="4260948854" sldId="375"/>
        </pc:sldMkLst>
        <pc:spChg chg="mod">
          <ac:chgData name="이희진" userId="a6c78be3-1919-42ff-99f0-60d5e2bb3f19" providerId="ADAL" clId="{E69C7DCE-36EF-4CAC-8A1B-0735E84BE35B}" dt="2020-07-05T21:49:16.786" v="101" actId="6549"/>
          <ac:spMkLst>
            <pc:docMk/>
            <pc:sldMk cId="4260948854" sldId="375"/>
            <ac:spMk id="17" creationId="{00000000-0000-0000-0000-000000000000}"/>
          </ac:spMkLst>
        </pc:spChg>
      </pc:sldChg>
      <pc:sldChg chg="add del">
        <pc:chgData name="이희진" userId="a6c78be3-1919-42ff-99f0-60d5e2bb3f19" providerId="ADAL" clId="{E69C7DCE-36EF-4CAC-8A1B-0735E84BE35B}" dt="2020-07-07T14:42:11.643" v="286" actId="47"/>
        <pc:sldMkLst>
          <pc:docMk/>
          <pc:sldMk cId="2328134436" sldId="394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859759883" sldId="402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4249273744" sldId="426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589731786" sldId="427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53219052" sldId="428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858258190" sldId="429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3492891828" sldId="430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3671675476" sldId="431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442839735" sldId="432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079365235" sldId="433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997751913" sldId="435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605495224" sldId="436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2176336112" sldId="437"/>
        </pc:sldMkLst>
      </pc:sldChg>
      <pc:sldChg chg="del">
        <pc:chgData name="이희진" userId="a6c78be3-1919-42ff-99f0-60d5e2bb3f19" providerId="ADAL" clId="{E69C7DCE-36EF-4CAC-8A1B-0735E84BE35B}" dt="2020-07-05T14:31:34.648" v="0" actId="47"/>
        <pc:sldMkLst>
          <pc:docMk/>
          <pc:sldMk cId="1126335193" sldId="438"/>
        </pc:sldMkLst>
      </pc:sldChg>
      <pc:sldChg chg="add del">
        <pc:chgData name="이희진" userId="a6c78be3-1919-42ff-99f0-60d5e2bb3f19" providerId="ADAL" clId="{E69C7DCE-36EF-4CAC-8A1B-0735E84BE35B}" dt="2020-07-07T14:42:11.482" v="285" actId="47"/>
        <pc:sldMkLst>
          <pc:docMk/>
          <pc:sldMk cId="1732846322" sldId="443"/>
        </pc:sldMkLst>
      </pc:sldChg>
      <pc:sldChg chg="add del">
        <pc:chgData name="이희진" userId="a6c78be3-1919-42ff-99f0-60d5e2bb3f19" providerId="ADAL" clId="{E69C7DCE-36EF-4CAC-8A1B-0735E84BE35B}" dt="2020-07-07T14:42:11.312" v="284" actId="47"/>
        <pc:sldMkLst>
          <pc:docMk/>
          <pc:sldMk cId="105721974" sldId="444"/>
        </pc:sldMkLst>
      </pc:sldChg>
      <pc:sldChg chg="modSp add del mod">
        <pc:chgData name="이희진" userId="a6c78be3-1919-42ff-99f0-60d5e2bb3f19" providerId="ADAL" clId="{E69C7DCE-36EF-4CAC-8A1B-0735E84BE35B}" dt="2020-07-07T14:42:11.981" v="288" actId="20577"/>
        <pc:sldMkLst>
          <pc:docMk/>
          <pc:sldMk cId="2599154845" sldId="445"/>
        </pc:sldMkLst>
        <pc:spChg chg="mod">
          <ac:chgData name="이희진" userId="a6c78be3-1919-42ff-99f0-60d5e2bb3f19" providerId="ADAL" clId="{E69C7DCE-36EF-4CAC-8A1B-0735E84BE35B}" dt="2020-07-07T14:42:11.981" v="288" actId="20577"/>
          <ac:spMkLst>
            <pc:docMk/>
            <pc:sldMk cId="2599154845" sldId="445"/>
            <ac:spMk id="3" creationId="{0C17CFB9-F8AF-48BD-BD16-285A601364C0}"/>
          </ac:spMkLst>
        </pc:spChg>
      </pc:sldChg>
      <pc:sldChg chg="modSp add del mod">
        <pc:chgData name="이희진" userId="a6c78be3-1919-42ff-99f0-60d5e2bb3f19" providerId="ADAL" clId="{E69C7DCE-36EF-4CAC-8A1B-0735E84BE35B}" dt="2020-07-07T14:42:19.034" v="306" actId="20577"/>
        <pc:sldMkLst>
          <pc:docMk/>
          <pc:sldMk cId="2358494657" sldId="446"/>
        </pc:sldMkLst>
        <pc:spChg chg="mod">
          <ac:chgData name="이희진" userId="a6c78be3-1919-42ff-99f0-60d5e2bb3f19" providerId="ADAL" clId="{E69C7DCE-36EF-4CAC-8A1B-0735E84BE35B}" dt="2020-07-07T14:42:19.034" v="306" actId="20577"/>
          <ac:spMkLst>
            <pc:docMk/>
            <pc:sldMk cId="2358494657" sldId="446"/>
            <ac:spMk id="3" creationId="{0C17CFB9-F8AF-48BD-BD16-285A601364C0}"/>
          </ac:spMkLst>
        </pc:spChg>
      </pc:sldChg>
      <pc:sldChg chg="add del">
        <pc:chgData name="이희진" userId="a6c78be3-1919-42ff-99f0-60d5e2bb3f19" providerId="ADAL" clId="{E69C7DCE-36EF-4CAC-8A1B-0735E84BE35B}" dt="2020-07-07T14:42:11.161" v="283" actId="47"/>
        <pc:sldMkLst>
          <pc:docMk/>
          <pc:sldMk cId="1651824910" sldId="447"/>
        </pc:sldMkLst>
      </pc:sldChg>
      <pc:sldChg chg="modSp mod">
        <pc:chgData name="이희진" userId="a6c78be3-1919-42ff-99f0-60d5e2bb3f19" providerId="ADAL" clId="{E69C7DCE-36EF-4CAC-8A1B-0735E84BE35B}" dt="2020-07-05T21:53:12.882" v="104" actId="20577"/>
        <pc:sldMkLst>
          <pc:docMk/>
          <pc:sldMk cId="4056621630" sldId="452"/>
        </pc:sldMkLst>
        <pc:spChg chg="mod">
          <ac:chgData name="이희진" userId="a6c78be3-1919-42ff-99f0-60d5e2bb3f19" providerId="ADAL" clId="{E69C7DCE-36EF-4CAC-8A1B-0735E84BE35B}" dt="2020-07-05T21:53:12.882" v="104" actId="20577"/>
          <ac:spMkLst>
            <pc:docMk/>
            <pc:sldMk cId="4056621630" sldId="452"/>
            <ac:spMk id="2" creationId="{5ED5D61A-71EB-4427-8CCB-39A40FD4C924}"/>
          </ac:spMkLst>
        </pc:spChg>
      </pc:sldChg>
      <pc:sldChg chg="modSp add del mod">
        <pc:chgData name="이희진" userId="a6c78be3-1919-42ff-99f0-60d5e2bb3f19" providerId="ADAL" clId="{E69C7DCE-36EF-4CAC-8A1B-0735E84BE35B}" dt="2020-07-07T14:42:11.806" v="287" actId="20577"/>
        <pc:sldMkLst>
          <pc:docMk/>
          <pc:sldMk cId="2680951510" sldId="460"/>
        </pc:sldMkLst>
        <pc:spChg chg="mod">
          <ac:chgData name="이희진" userId="a6c78be3-1919-42ff-99f0-60d5e2bb3f19" providerId="ADAL" clId="{E69C7DCE-36EF-4CAC-8A1B-0735E84BE35B}" dt="2020-07-07T14:42:11.806" v="287" actId="20577"/>
          <ac:spMkLst>
            <pc:docMk/>
            <pc:sldMk cId="2680951510" sldId="460"/>
            <ac:spMk id="7" creationId="{00E3B686-7AC5-40D8-A746-7ABB883A59B7}"/>
          </ac:spMkLst>
        </pc:spChg>
      </pc:sldChg>
      <pc:sldChg chg="modSp new mod">
        <pc:chgData name="이희진" userId="a6c78be3-1919-42ff-99f0-60d5e2bb3f19" providerId="ADAL" clId="{E69C7DCE-36EF-4CAC-8A1B-0735E84BE35B}" dt="2020-07-05T21:53:55.889" v="221"/>
        <pc:sldMkLst>
          <pc:docMk/>
          <pc:sldMk cId="3347457816" sldId="469"/>
        </pc:sldMkLst>
        <pc:spChg chg="mod">
          <ac:chgData name="이희진" userId="a6c78be3-1919-42ff-99f0-60d5e2bb3f19" providerId="ADAL" clId="{E69C7DCE-36EF-4CAC-8A1B-0735E84BE35B}" dt="2020-07-05T21:53:38.746" v="153" actId="20577"/>
          <ac:spMkLst>
            <pc:docMk/>
            <pc:sldMk cId="3347457816" sldId="469"/>
            <ac:spMk id="2" creationId="{8B18E26D-FAA7-41E5-8FB4-D5ACA3C06DDB}"/>
          </ac:spMkLst>
        </pc:spChg>
        <pc:spChg chg="mod">
          <ac:chgData name="이희진" userId="a6c78be3-1919-42ff-99f0-60d5e2bb3f19" providerId="ADAL" clId="{E69C7DCE-36EF-4CAC-8A1B-0735E84BE35B}" dt="2020-07-05T21:53:55.889" v="221"/>
          <ac:spMkLst>
            <pc:docMk/>
            <pc:sldMk cId="3347457816" sldId="469"/>
            <ac:spMk id="3" creationId="{38BF9E42-5347-42C5-A543-CAF31E0B73CB}"/>
          </ac:spMkLst>
        </pc:spChg>
      </pc:sldChg>
      <pc:sldMasterChg chg="modSldLayout">
        <pc:chgData name="이희진" userId="a6c78be3-1919-42ff-99f0-60d5e2bb3f19" providerId="ADAL" clId="{E69C7DCE-36EF-4CAC-8A1B-0735E84BE35B}" dt="2020-07-05T14:36:13.720" v="12" actId="20577"/>
        <pc:sldMasterMkLst>
          <pc:docMk/>
          <pc:sldMasterMk cId="2297820236" sldId="2147483694"/>
        </pc:sldMasterMkLst>
        <pc:sldLayoutChg chg="modSp mod">
          <pc:chgData name="이희진" userId="a6c78be3-1919-42ff-99f0-60d5e2bb3f19" providerId="ADAL" clId="{E69C7DCE-36EF-4CAC-8A1B-0735E84BE35B}" dt="2020-07-05T14:36:13.720" v="12" actId="20577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E69C7DCE-36EF-4CAC-8A1B-0735E84BE35B}" dt="2020-07-05T14:36:13.720" v="12" actId="20577"/>
            <ac:spMkLst>
              <pc:docMk/>
              <pc:sldMasterMk cId="2297820236" sldId="2147483694"/>
              <pc:sldLayoutMk cId="2391124442" sldId="2147483697"/>
              <ac:spMk id="9" creationId="{00000000-0000-0000-0000-000000000000}"/>
            </ac:spMkLst>
          </pc:spChg>
        </pc:sldLayoutChg>
        <pc:sldLayoutChg chg="modSp mod">
          <pc:chgData name="이희진" userId="a6c78be3-1919-42ff-99f0-60d5e2bb3f19" providerId="ADAL" clId="{E69C7DCE-36EF-4CAC-8A1B-0735E84BE35B}" dt="2020-07-05T14:36:07.721" v="6" actId="20577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E69C7DCE-36EF-4CAC-8A1B-0735E84BE35B}" dt="2020-07-05T14:36:07.721" v="6" actId="20577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김윤후" userId="S::2060340001@office.kopo.ac.kr::74fea050-974e-4bb5-a2cc-a90e8fa7c45c" providerId="AD" clId="Web-{233013B3-2243-9ED1-1B2C-BDE375F370CC}"/>
    <pc:docChg chg="addSld delSld">
      <pc:chgData name="김윤후" userId="S::2060340001@office.kopo.ac.kr::74fea050-974e-4bb5-a2cc-a90e8fa7c45c" providerId="AD" clId="Web-{233013B3-2243-9ED1-1B2C-BDE375F370CC}" dt="2020-07-08T00:44:26.593" v="1"/>
      <pc:docMkLst>
        <pc:docMk/>
      </pc:docMkLst>
      <pc:sldChg chg="add del">
        <pc:chgData name="김윤후" userId="S::2060340001@office.kopo.ac.kr::74fea050-974e-4bb5-a2cc-a90e8fa7c45c" providerId="AD" clId="Web-{233013B3-2243-9ED1-1B2C-BDE375F370CC}" dt="2020-07-08T00:44:26.593" v="1"/>
        <pc:sldMkLst>
          <pc:docMk/>
          <pc:sldMk cId="1732846322" sldId="443"/>
        </pc:sldMkLst>
      </pc:sldChg>
    </pc:docChg>
  </pc:docChgLst>
  <pc:docChgLst>
    <pc:chgData name="홍현택" userId="S::2060340022@office.kopo.ac.kr::f8e60068-752e-420a-b588-23d8618e75b0" providerId="AD" clId="Web-{A70A47CF-94F1-1E1A-24AF-FB8EC887365E}"/>
    <pc:docChg chg="modSld">
      <pc:chgData name="홍현택" userId="S::2060340022@office.kopo.ac.kr::f8e60068-752e-420a-b588-23d8618e75b0" providerId="AD" clId="Web-{A70A47CF-94F1-1E1A-24AF-FB8EC887365E}" dt="2020-07-07T08:23:52.320" v="1" actId="1076"/>
      <pc:docMkLst>
        <pc:docMk/>
      </pc:docMkLst>
      <pc:sldChg chg="modSp">
        <pc:chgData name="홍현택" userId="S::2060340022@office.kopo.ac.kr::f8e60068-752e-420a-b588-23d8618e75b0" providerId="AD" clId="Web-{A70A47CF-94F1-1E1A-24AF-FB8EC887365E}" dt="2020-07-07T08:23:52.320" v="1" actId="1076"/>
        <pc:sldMkLst>
          <pc:docMk/>
          <pc:sldMk cId="163863116" sldId="465"/>
        </pc:sldMkLst>
        <pc:spChg chg="mod">
          <ac:chgData name="홍현택" userId="S::2060340022@office.kopo.ac.kr::f8e60068-752e-420a-b588-23d8618e75b0" providerId="AD" clId="Web-{A70A47CF-94F1-1E1A-24AF-FB8EC887365E}" dt="2020-07-07T08:23:52.320" v="1" actId="1076"/>
          <ac:spMkLst>
            <pc:docMk/>
            <pc:sldMk cId="163863116" sldId="465"/>
            <ac:spMk id="5" creationId="{F66CAA5D-5261-4583-8AD2-3A89A8F96AFC}"/>
          </ac:spMkLst>
        </pc:spChg>
      </pc:sldChg>
    </pc:docChg>
  </pc:docChgLst>
  <pc:docChgLst>
    <pc:chgData name="이희진" userId="a6c78be3-1919-42ff-99f0-60d5e2bb3f19" providerId="ADAL" clId="{5F05B5E7-72AD-4919-8567-B3E819D3B973}"/>
    <pc:docChg chg="undo custSel modSld modMainMaster">
      <pc:chgData name="이희진" userId="a6c78be3-1919-42ff-99f0-60d5e2bb3f19" providerId="ADAL" clId="{5F05B5E7-72AD-4919-8567-B3E819D3B973}" dt="2020-10-25T07:11:32.315" v="32" actId="20577"/>
      <pc:docMkLst>
        <pc:docMk/>
      </pc:docMkLst>
      <pc:sldChg chg="modSp mod">
        <pc:chgData name="이희진" userId="a6c78be3-1919-42ff-99f0-60d5e2bb3f19" providerId="ADAL" clId="{5F05B5E7-72AD-4919-8567-B3E819D3B973}" dt="2020-10-25T06:32:15.649" v="1" actId="1076"/>
        <pc:sldMkLst>
          <pc:docMk/>
          <pc:sldMk cId="1238529303" sldId="389"/>
        </pc:sldMkLst>
        <pc:spChg chg="mod">
          <ac:chgData name="이희진" userId="a6c78be3-1919-42ff-99f0-60d5e2bb3f19" providerId="ADAL" clId="{5F05B5E7-72AD-4919-8567-B3E819D3B973}" dt="2020-10-25T06:32:15.649" v="1" actId="1076"/>
          <ac:spMkLst>
            <pc:docMk/>
            <pc:sldMk cId="1238529303" sldId="389"/>
            <ac:spMk id="7" creationId="{11F694D4-2F11-45CA-8F5B-A80A2BD938AC}"/>
          </ac:spMkLst>
        </pc:spChg>
      </pc:sldChg>
      <pc:sldChg chg="modSp mod">
        <pc:chgData name="이희진" userId="a6c78be3-1919-42ff-99f0-60d5e2bb3f19" providerId="ADAL" clId="{5F05B5E7-72AD-4919-8567-B3E819D3B973}" dt="2020-10-25T06:39:45.665" v="2" actId="1035"/>
        <pc:sldMkLst>
          <pc:docMk/>
          <pc:sldMk cId="2126272243" sldId="392"/>
        </pc:sldMkLst>
        <pc:picChg chg="mod">
          <ac:chgData name="이희진" userId="a6c78be3-1919-42ff-99f0-60d5e2bb3f19" providerId="ADAL" clId="{5F05B5E7-72AD-4919-8567-B3E819D3B973}" dt="2020-10-25T06:39:45.665" v="2" actId="1035"/>
          <ac:picMkLst>
            <pc:docMk/>
            <pc:sldMk cId="2126272243" sldId="392"/>
            <ac:picMk id="7" creationId="{00000000-0000-0000-0000-000000000000}"/>
          </ac:picMkLst>
        </pc:picChg>
      </pc:sldChg>
      <pc:sldChg chg="modSp mod">
        <pc:chgData name="이희진" userId="a6c78be3-1919-42ff-99f0-60d5e2bb3f19" providerId="ADAL" clId="{5F05B5E7-72AD-4919-8567-B3E819D3B973}" dt="2020-10-25T06:41:51.841" v="4" actId="21"/>
        <pc:sldMkLst>
          <pc:docMk/>
          <pc:sldMk cId="1732846322" sldId="443"/>
        </pc:sldMkLst>
        <pc:spChg chg="mod">
          <ac:chgData name="이희진" userId="a6c78be3-1919-42ff-99f0-60d5e2bb3f19" providerId="ADAL" clId="{5F05B5E7-72AD-4919-8567-B3E819D3B973}" dt="2020-10-25T06:41:51.841" v="4" actId="21"/>
          <ac:spMkLst>
            <pc:docMk/>
            <pc:sldMk cId="1732846322" sldId="443"/>
            <ac:spMk id="5" creationId="{7A0E5F73-B67C-49CB-AED6-3793B0D9A1FA}"/>
          </ac:spMkLst>
        </pc:spChg>
      </pc:sldChg>
      <pc:sldChg chg="modSp mod">
        <pc:chgData name="이희진" userId="a6c78be3-1919-42ff-99f0-60d5e2bb3f19" providerId="ADAL" clId="{5F05B5E7-72AD-4919-8567-B3E819D3B973}" dt="2020-10-25T07:11:32.315" v="32" actId="20577"/>
        <pc:sldMkLst>
          <pc:docMk/>
          <pc:sldMk cId="3307974765" sldId="461"/>
        </pc:sldMkLst>
        <pc:spChg chg="mod">
          <ac:chgData name="이희진" userId="a6c78be3-1919-42ff-99f0-60d5e2bb3f19" providerId="ADAL" clId="{5F05B5E7-72AD-4919-8567-B3E819D3B973}" dt="2020-10-25T07:11:32.315" v="32" actId="20577"/>
          <ac:spMkLst>
            <pc:docMk/>
            <pc:sldMk cId="3307974765" sldId="461"/>
            <ac:spMk id="2" creationId="{9BF01A7A-0661-4800-99DF-6A07B580E649}"/>
          </ac:spMkLst>
        </pc:spChg>
      </pc:sldChg>
      <pc:sldChg chg="modSp mod">
        <pc:chgData name="이희진" userId="a6c78be3-1919-42ff-99f0-60d5e2bb3f19" providerId="ADAL" clId="{5F05B5E7-72AD-4919-8567-B3E819D3B973}" dt="2020-10-25T07:11:27.266" v="27" actId="20577"/>
        <pc:sldMkLst>
          <pc:docMk/>
          <pc:sldMk cId="3443271837" sldId="463"/>
        </pc:sldMkLst>
        <pc:spChg chg="mod">
          <ac:chgData name="이희진" userId="a6c78be3-1919-42ff-99f0-60d5e2bb3f19" providerId="ADAL" clId="{5F05B5E7-72AD-4919-8567-B3E819D3B973}" dt="2020-10-25T07:11:27.266" v="27" actId="20577"/>
          <ac:spMkLst>
            <pc:docMk/>
            <pc:sldMk cId="3443271837" sldId="46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5F05B5E7-72AD-4919-8567-B3E819D3B973}" dt="2020-10-25T07:11:23.774" v="24" actId="20577"/>
        <pc:sldMkLst>
          <pc:docMk/>
          <pc:sldMk cId="1275959250" sldId="464"/>
        </pc:sldMkLst>
        <pc:spChg chg="mod">
          <ac:chgData name="이희진" userId="a6c78be3-1919-42ff-99f0-60d5e2bb3f19" providerId="ADAL" clId="{5F05B5E7-72AD-4919-8567-B3E819D3B973}" dt="2020-10-25T07:11:23.774" v="24" actId="20577"/>
          <ac:spMkLst>
            <pc:docMk/>
            <pc:sldMk cId="1275959250" sldId="46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5F05B5E7-72AD-4919-8567-B3E819D3B973}" dt="2020-10-25T07:11:20.009" v="21" actId="20577"/>
        <pc:sldMkLst>
          <pc:docMk/>
          <pc:sldMk cId="163863116" sldId="465"/>
        </pc:sldMkLst>
        <pc:spChg chg="mod">
          <ac:chgData name="이희진" userId="a6c78be3-1919-42ff-99f0-60d5e2bb3f19" providerId="ADAL" clId="{5F05B5E7-72AD-4919-8567-B3E819D3B973}" dt="2020-10-25T07:11:20.009" v="21" actId="20577"/>
          <ac:spMkLst>
            <pc:docMk/>
            <pc:sldMk cId="163863116" sldId="465"/>
            <ac:spMk id="2" creationId="{00000000-0000-0000-0000-000000000000}"/>
          </ac:spMkLst>
        </pc:spChg>
      </pc:sldChg>
      <pc:sldMasterChg chg="modSldLayout">
        <pc:chgData name="이희진" userId="a6c78be3-1919-42ff-99f0-60d5e2bb3f19" providerId="ADAL" clId="{5F05B5E7-72AD-4919-8567-B3E819D3B973}" dt="2020-10-25T06:50:23.688" v="12" actId="478"/>
        <pc:sldMasterMkLst>
          <pc:docMk/>
          <pc:sldMasterMk cId="2297820236" sldId="2147483694"/>
        </pc:sldMasterMkLst>
        <pc:sldLayoutChg chg="delSp mod">
          <pc:chgData name="이희진" userId="a6c78be3-1919-42ff-99f0-60d5e2bb3f19" providerId="ADAL" clId="{5F05B5E7-72AD-4919-8567-B3E819D3B973}" dt="2020-10-25T06:50:23.688" v="12" actId="478"/>
          <pc:sldLayoutMkLst>
            <pc:docMk/>
            <pc:sldMasterMk cId="2297820236" sldId="2147483694"/>
            <pc:sldLayoutMk cId="2267977948" sldId="2147483700"/>
          </pc:sldLayoutMkLst>
          <pc:spChg chg="del">
            <ac:chgData name="이희진" userId="a6c78be3-1919-42ff-99f0-60d5e2bb3f19" providerId="ADAL" clId="{5F05B5E7-72AD-4919-8567-B3E819D3B973}" dt="2020-10-25T06:50:21.133" v="11" actId="478"/>
            <ac:spMkLst>
              <pc:docMk/>
              <pc:sldMasterMk cId="2297820236" sldId="2147483694"/>
              <pc:sldLayoutMk cId="2267977948" sldId="2147483700"/>
              <ac:spMk id="7" creationId="{00000000-0000-0000-0000-000000000000}"/>
            </ac:spMkLst>
          </pc:spChg>
          <pc:spChg chg="del">
            <ac:chgData name="이희진" userId="a6c78be3-1919-42ff-99f0-60d5e2bb3f19" providerId="ADAL" clId="{5F05B5E7-72AD-4919-8567-B3E819D3B973}" dt="2020-10-25T06:50:23.688" v="12" actId="478"/>
            <ac:spMkLst>
              <pc:docMk/>
              <pc:sldMasterMk cId="2297820236" sldId="2147483694"/>
              <pc:sldLayoutMk cId="2267977948" sldId="2147483700"/>
              <ac:spMk id="9" creationId="{00000000-0000-0000-0000-000000000000}"/>
            </ac:spMkLst>
          </pc:spChg>
        </pc:sldLayoutChg>
      </pc:sldMasterChg>
    </pc:docChg>
  </pc:docChgLst>
  <pc:docChgLst>
    <pc:chgData name="윤승원" userId="S::2160340100@student.kopo.ac.kr::ff0a3d36-842a-4bee-a92d-cdb3b0e99a44" providerId="AD" clId="Web-{6FF0C29F-00C0-B000-EA1E-0C4137F05612}"/>
    <pc:docChg chg="addSld delSld">
      <pc:chgData name="윤승원" userId="S::2160340100@student.kopo.ac.kr::ff0a3d36-842a-4bee-a92d-cdb3b0e99a44" providerId="AD" clId="Web-{6FF0C29F-00C0-B000-EA1E-0C4137F05612}" dt="2021-04-29T09:46:35.618" v="1"/>
      <pc:docMkLst>
        <pc:docMk/>
      </pc:docMkLst>
      <pc:sldChg chg="add del">
        <pc:chgData name="윤승원" userId="S::2160340100@student.kopo.ac.kr::ff0a3d36-842a-4bee-a92d-cdb3b0e99a44" providerId="AD" clId="Web-{6FF0C29F-00C0-B000-EA1E-0C4137F05612}" dt="2021-04-29T09:46:35.618" v="1"/>
        <pc:sldMkLst>
          <pc:docMk/>
          <pc:sldMk cId="2328134436" sldId="394"/>
        </pc:sldMkLst>
      </pc:sldChg>
    </pc:docChg>
  </pc:docChgLst>
  <pc:docChgLst>
    <pc:chgData name="정해명" userId="S::2160340105@student.kopo.ac.kr::566ae6b5-6a75-4c95-ac17-9ec79f6b61d9" providerId="AD" clId="Web-{80754C63-9138-81F4-A5F4-882D5F20B630}"/>
    <pc:docChg chg="addSld delSld">
      <pc:chgData name="정해명" userId="S::2160340105@student.kopo.ac.kr::566ae6b5-6a75-4c95-ac17-9ec79f6b61d9" providerId="AD" clId="Web-{80754C63-9138-81F4-A5F4-882D5F20B630}" dt="2021-05-03T20:53:16.588" v="3"/>
      <pc:docMkLst>
        <pc:docMk/>
      </pc:docMkLst>
      <pc:sldChg chg="new del">
        <pc:chgData name="정해명" userId="S::2160340105@student.kopo.ac.kr::566ae6b5-6a75-4c95-ac17-9ec79f6b61d9" providerId="AD" clId="Web-{80754C63-9138-81F4-A5F4-882D5F20B630}" dt="2021-05-03T20:53:16.588" v="3"/>
        <pc:sldMkLst>
          <pc:docMk/>
          <pc:sldMk cId="2794388784" sldId="472"/>
        </pc:sldMkLst>
      </pc:sldChg>
      <pc:sldChg chg="new del">
        <pc:chgData name="정해명" userId="S::2160340105@student.kopo.ac.kr::566ae6b5-6a75-4c95-ac17-9ec79f6b61d9" providerId="AD" clId="Web-{80754C63-9138-81F4-A5F4-882D5F20B630}" dt="2021-05-03T20:53:16.026" v="2"/>
        <pc:sldMkLst>
          <pc:docMk/>
          <pc:sldMk cId="1783408008" sldId="473"/>
        </pc:sldMkLst>
      </pc:sldChg>
    </pc:docChg>
  </pc:docChgLst>
  <pc:docChgLst>
    <pc:chgData name="이희진" userId="a6c78be3-1919-42ff-99f0-60d5e2bb3f19" providerId="ADAL" clId="{CE034CBD-9035-4389-A4BE-0EE290D03670}"/>
    <pc:docChg chg="undo custSel addSld delSld modSld sldOrd modMainMaster">
      <pc:chgData name="이희진" userId="a6c78be3-1919-42ff-99f0-60d5e2bb3f19" providerId="ADAL" clId="{CE034CBD-9035-4389-A4BE-0EE290D03670}" dt="2020-06-26T07:55:55.821" v="8318" actId="47"/>
      <pc:docMkLst>
        <pc:docMk/>
      </pc:docMkLst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1562865458" sldId="385"/>
        </pc:sldMkLst>
        <pc:spChg chg="del">
          <ac:chgData name="이희진" userId="a6c78be3-1919-42ff-99f0-60d5e2bb3f19" providerId="ADAL" clId="{CE034CBD-9035-4389-A4BE-0EE290D03670}" dt="2020-06-23T06:20:31.092" v="7880" actId="478"/>
          <ac:spMkLst>
            <pc:docMk/>
            <pc:sldMk cId="1562865458" sldId="385"/>
            <ac:spMk id="4" creationId="{00000000-0000-0000-0000-000000000000}"/>
          </ac:spMkLst>
        </pc:spChg>
      </pc:sldChg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3877217125" sldId="386"/>
        </pc:sldMkLst>
        <pc:spChg chg="del">
          <ac:chgData name="이희진" userId="a6c78be3-1919-42ff-99f0-60d5e2bb3f19" providerId="ADAL" clId="{CE034CBD-9035-4389-A4BE-0EE290D03670}" dt="2020-06-16T01:03:50.931" v="870" actId="478"/>
          <ac:spMkLst>
            <pc:docMk/>
            <pc:sldMk cId="3877217125" sldId="386"/>
            <ac:spMk id="4" creationId="{00000000-0000-0000-0000-000000000000}"/>
          </ac:spMkLst>
        </pc:spChg>
      </pc:sldChg>
      <pc:sldChg chg="delSp del mod">
        <pc:chgData name="이희진" userId="a6c78be3-1919-42ff-99f0-60d5e2bb3f19" providerId="ADAL" clId="{CE034CBD-9035-4389-A4BE-0EE290D03670}" dt="2020-06-25T08:10:19.553" v="8224" actId="47"/>
        <pc:sldMkLst>
          <pc:docMk/>
          <pc:sldMk cId="1720674507" sldId="387"/>
        </pc:sldMkLst>
        <pc:spChg chg="del">
          <ac:chgData name="이희진" userId="a6c78be3-1919-42ff-99f0-60d5e2bb3f19" providerId="ADAL" clId="{CE034CBD-9035-4389-A4BE-0EE290D03670}" dt="2020-06-16T01:03:53.515" v="871" actId="478"/>
          <ac:spMkLst>
            <pc:docMk/>
            <pc:sldMk cId="1720674507" sldId="387"/>
            <ac:spMk id="4" creationId="{00000000-0000-0000-0000-000000000000}"/>
          </ac:spMkLst>
        </pc:spChg>
      </pc:sldChg>
      <pc:sldChg chg="addSp delSp modSp mod">
        <pc:chgData name="이희진" userId="a6c78be3-1919-42ff-99f0-60d5e2bb3f19" providerId="ADAL" clId="{CE034CBD-9035-4389-A4BE-0EE290D03670}" dt="2020-06-16T01:14:26.481" v="1207" actId="1076"/>
        <pc:sldMkLst>
          <pc:docMk/>
          <pc:sldMk cId="1238529303" sldId="389"/>
        </pc:sldMkLst>
        <pc:spChg chg="mod">
          <ac:chgData name="이희진" userId="a6c78be3-1919-42ff-99f0-60d5e2bb3f19" providerId="ADAL" clId="{CE034CBD-9035-4389-A4BE-0EE290D03670}" dt="2020-06-16T01:14:25.321" v="1206"/>
          <ac:spMkLst>
            <pc:docMk/>
            <pc:sldMk cId="1238529303" sldId="389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14:26.481" v="1207" actId="1076"/>
          <ac:spMkLst>
            <pc:docMk/>
            <pc:sldMk cId="1238529303" sldId="389"/>
            <ac:spMk id="7" creationId="{11F694D4-2F11-45CA-8F5B-A80A2BD938AC}"/>
          </ac:spMkLst>
        </pc:spChg>
        <pc:spChg chg="add mod">
          <ac:chgData name="이희진" userId="a6c78be3-1919-42ff-99f0-60d5e2bb3f19" providerId="ADAL" clId="{CE034CBD-9035-4389-A4BE-0EE290D03670}" dt="2020-06-16T01:14:08.697" v="1161" actId="1076"/>
          <ac:spMkLst>
            <pc:docMk/>
            <pc:sldMk cId="1238529303" sldId="389"/>
            <ac:spMk id="8" creationId="{C5315567-5419-4178-9B18-78326ED0421D}"/>
          </ac:spMkLst>
        </pc:spChg>
        <pc:picChg chg="del">
          <ac:chgData name="이희진" userId="a6c78be3-1919-42ff-99f0-60d5e2bb3f19" providerId="ADAL" clId="{CE034CBD-9035-4389-A4BE-0EE290D03670}" dt="2020-06-16T01:04:17.851" v="903" actId="478"/>
          <ac:picMkLst>
            <pc:docMk/>
            <pc:sldMk cId="1238529303" sldId="389"/>
            <ac:picMk id="3" creationId="{00000000-0000-0000-0000-000000000000}"/>
          </ac:picMkLst>
        </pc:picChg>
        <pc:picChg chg="del">
          <ac:chgData name="이희진" userId="a6c78be3-1919-42ff-99f0-60d5e2bb3f19" providerId="ADAL" clId="{CE034CBD-9035-4389-A4BE-0EE290D03670}" dt="2020-06-16T01:04:20.793" v="905" actId="478"/>
          <ac:picMkLst>
            <pc:docMk/>
            <pc:sldMk cId="1238529303" sldId="389"/>
            <ac:picMk id="6" creationId="{00000000-0000-0000-0000-000000000000}"/>
          </ac:picMkLst>
        </pc:picChg>
      </pc:sldChg>
      <pc:sldChg chg="del">
        <pc:chgData name="이희진" userId="a6c78be3-1919-42ff-99f0-60d5e2bb3f19" providerId="ADAL" clId="{CE034CBD-9035-4389-A4BE-0EE290D03670}" dt="2020-06-16T01:04:32.056" v="906" actId="47"/>
        <pc:sldMkLst>
          <pc:docMk/>
          <pc:sldMk cId="1773158441" sldId="390"/>
        </pc:sldMkLst>
      </pc:sldChg>
      <pc:sldChg chg="addSp delSp modSp mod">
        <pc:chgData name="이희진" userId="a6c78be3-1919-42ff-99f0-60d5e2bb3f19" providerId="ADAL" clId="{CE034CBD-9035-4389-A4BE-0EE290D03670}" dt="2020-06-23T06:20:36.299" v="7881" actId="478"/>
        <pc:sldMkLst>
          <pc:docMk/>
          <pc:sldMk cId="2021907956" sldId="391"/>
        </pc:sldMkLst>
        <pc:spChg chg="del">
          <ac:chgData name="이희진" userId="a6c78be3-1919-42ff-99f0-60d5e2bb3f19" providerId="ADAL" clId="{CE034CBD-9035-4389-A4BE-0EE290D03670}" dt="2020-06-23T06:20:36.299" v="7881" actId="478"/>
          <ac:spMkLst>
            <pc:docMk/>
            <pc:sldMk cId="2021907956" sldId="391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16T01:07:54.907" v="950" actId="21"/>
          <ac:spMkLst>
            <pc:docMk/>
            <pc:sldMk cId="2021907956" sldId="391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07:21.069" v="935" actId="20577"/>
          <ac:spMkLst>
            <pc:docMk/>
            <pc:sldMk cId="2021907956" sldId="391"/>
            <ac:spMk id="7" creationId="{EDDC4642-1948-461C-9792-CF86CE336E3E}"/>
          </ac:spMkLst>
        </pc:spChg>
        <pc:spChg chg="add mod">
          <ac:chgData name="이희진" userId="a6c78be3-1919-42ff-99f0-60d5e2bb3f19" providerId="ADAL" clId="{CE034CBD-9035-4389-A4BE-0EE290D03670}" dt="2020-06-16T01:07:59.138" v="953" actId="1076"/>
          <ac:spMkLst>
            <pc:docMk/>
            <pc:sldMk cId="2021907956" sldId="391"/>
            <ac:spMk id="8" creationId="{E2E9CDA9-4F43-4851-BDF6-382CE1B60BC2}"/>
          </ac:spMkLst>
        </pc:spChg>
        <pc:picChg chg="del">
          <ac:chgData name="이희진" userId="a6c78be3-1919-42ff-99f0-60d5e2bb3f19" providerId="ADAL" clId="{CE034CBD-9035-4389-A4BE-0EE290D03670}" dt="2020-06-16T01:06:19.990" v="907" actId="478"/>
          <ac:picMkLst>
            <pc:docMk/>
            <pc:sldMk cId="2021907956" sldId="391"/>
            <ac:picMk id="3" creationId="{00000000-0000-0000-0000-000000000000}"/>
          </ac:picMkLst>
        </pc:picChg>
        <pc:picChg chg="add mod">
          <ac:chgData name="이희진" userId="a6c78be3-1919-42ff-99f0-60d5e2bb3f19" providerId="ADAL" clId="{CE034CBD-9035-4389-A4BE-0EE290D03670}" dt="2020-06-16T01:07:55.825" v="951" actId="1076"/>
          <ac:picMkLst>
            <pc:docMk/>
            <pc:sldMk cId="2021907956" sldId="391"/>
            <ac:picMk id="6" creationId="{967BC2D8-B11B-4140-AC44-789C29A81348}"/>
          </ac:picMkLst>
        </pc:picChg>
      </pc:sldChg>
      <pc:sldChg chg="addSp delSp modSp mod chgLayout">
        <pc:chgData name="이희진" userId="a6c78be3-1919-42ff-99f0-60d5e2bb3f19" providerId="ADAL" clId="{CE034CBD-9035-4389-A4BE-0EE290D03670}" dt="2020-06-23T06:20:40.132" v="7883" actId="478"/>
        <pc:sldMkLst>
          <pc:docMk/>
          <pc:sldMk cId="2126272243" sldId="392"/>
        </pc:sldMkLst>
        <pc:spChg chg="mod ord">
          <ac:chgData name="이희진" userId="a6c78be3-1919-42ff-99f0-60d5e2bb3f19" providerId="ADAL" clId="{CE034CBD-9035-4389-A4BE-0EE290D03670}" dt="2020-06-16T01:10:49.883" v="1038" actId="700"/>
          <ac:spMkLst>
            <pc:docMk/>
            <pc:sldMk cId="2126272243" sldId="392"/>
            <ac:spMk id="2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3T06:20:40.132" v="7883" actId="478"/>
          <ac:spMkLst>
            <pc:docMk/>
            <pc:sldMk cId="2126272243" sldId="392"/>
            <ac:spMk id="4" creationId="{00000000-0000-0000-0000-000000000000}"/>
          </ac:spMkLst>
        </pc:spChg>
        <pc:spChg chg="mod ord">
          <ac:chgData name="이희진" userId="a6c78be3-1919-42ff-99f0-60d5e2bb3f19" providerId="ADAL" clId="{CE034CBD-9035-4389-A4BE-0EE290D03670}" dt="2020-06-16T01:12:08.293" v="1066" actId="6549"/>
          <ac:spMkLst>
            <pc:docMk/>
            <pc:sldMk cId="2126272243" sldId="392"/>
            <ac:spMk id="5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16T01:12:11.601" v="1067" actId="1076"/>
          <ac:spMkLst>
            <pc:docMk/>
            <pc:sldMk cId="2126272243" sldId="392"/>
            <ac:spMk id="8" creationId="{7DFCB23A-8D31-4CDE-B22D-82F363F18F6A}"/>
          </ac:spMkLst>
        </pc:spChg>
        <pc:spChg chg="add mod">
          <ac:chgData name="이희진" userId="a6c78be3-1919-42ff-99f0-60d5e2bb3f19" providerId="ADAL" clId="{CE034CBD-9035-4389-A4BE-0EE290D03670}" dt="2020-06-16T01:13:01.882" v="1091" actId="14100"/>
          <ac:spMkLst>
            <pc:docMk/>
            <pc:sldMk cId="2126272243" sldId="392"/>
            <ac:spMk id="10" creationId="{FED284A8-E453-4AEA-A652-E822EAFE6E4D}"/>
          </ac:spMkLst>
        </pc:spChg>
        <pc:picChg chg="del">
          <ac:chgData name="이희진" userId="a6c78be3-1919-42ff-99f0-60d5e2bb3f19" providerId="ADAL" clId="{CE034CBD-9035-4389-A4BE-0EE290D03670}" dt="2020-06-16T01:10:22.790" v="1029" actId="478"/>
          <ac:picMkLst>
            <pc:docMk/>
            <pc:sldMk cId="2126272243" sldId="392"/>
            <ac:picMk id="3" creationId="{00000000-0000-0000-0000-000000000000}"/>
          </ac:picMkLst>
        </pc:picChg>
        <pc:picChg chg="add mod">
          <ac:chgData name="이희진" userId="a6c78be3-1919-42ff-99f0-60d5e2bb3f19" providerId="ADAL" clId="{CE034CBD-9035-4389-A4BE-0EE290D03670}" dt="2020-06-16T01:12:55.609" v="1089" actId="1076"/>
          <ac:picMkLst>
            <pc:docMk/>
            <pc:sldMk cId="2126272243" sldId="392"/>
            <ac:picMk id="6" creationId="{148E3C58-6CE4-407D-81BC-49962AA7CF8D}"/>
          </ac:picMkLst>
        </pc:picChg>
        <pc:picChg chg="mod">
          <ac:chgData name="이희진" userId="a6c78be3-1919-42ff-99f0-60d5e2bb3f19" providerId="ADAL" clId="{CE034CBD-9035-4389-A4BE-0EE290D03670}" dt="2020-06-16T01:12:06.745" v="1064" actId="1076"/>
          <ac:picMkLst>
            <pc:docMk/>
            <pc:sldMk cId="2126272243" sldId="392"/>
            <ac:picMk id="7" creationId="{00000000-0000-0000-0000-000000000000}"/>
          </ac:picMkLst>
        </pc:picChg>
        <pc:picChg chg="add del mod">
          <ac:chgData name="이희진" userId="a6c78be3-1919-42ff-99f0-60d5e2bb3f19" providerId="ADAL" clId="{CE034CBD-9035-4389-A4BE-0EE290D03670}" dt="2020-06-16T01:11:55.730" v="1057" actId="478"/>
          <ac:picMkLst>
            <pc:docMk/>
            <pc:sldMk cId="2126272243" sldId="392"/>
            <ac:picMk id="9" creationId="{90699600-8DFE-4971-9936-BB1DE9399EE8}"/>
          </ac:picMkLst>
        </pc:picChg>
      </pc:sldChg>
      <pc:sldChg chg="modSp del mod chgLayout">
        <pc:chgData name="이희진" userId="a6c78be3-1919-42ff-99f0-60d5e2bb3f19" providerId="ADAL" clId="{CE034CBD-9035-4389-A4BE-0EE290D03670}" dt="2020-06-22T08:49:36.559" v="7828" actId="47"/>
        <pc:sldMkLst>
          <pc:docMk/>
          <pc:sldMk cId="415533360" sldId="393"/>
        </pc:sldMkLst>
        <pc:spChg chg="mod ord">
          <ac:chgData name="이희진" userId="a6c78be3-1919-42ff-99f0-60d5e2bb3f19" providerId="ADAL" clId="{CE034CBD-9035-4389-A4BE-0EE290D03670}" dt="2020-06-22T08:49:15.312" v="7824" actId="700"/>
          <ac:spMkLst>
            <pc:docMk/>
            <pc:sldMk cId="415533360" sldId="393"/>
            <ac:spMk id="2" creationId="{00000000-0000-0000-0000-000000000000}"/>
          </ac:spMkLst>
        </pc:spChg>
        <pc:spChg chg="mod ord">
          <ac:chgData name="이희진" userId="a6c78be3-1919-42ff-99f0-60d5e2bb3f19" providerId="ADAL" clId="{CE034CBD-9035-4389-A4BE-0EE290D03670}" dt="2020-06-22T08:49:15.312" v="7824" actId="700"/>
          <ac:spMkLst>
            <pc:docMk/>
            <pc:sldMk cId="415533360" sldId="393"/>
            <ac:spMk id="5" creationId="{00000000-0000-0000-0000-000000000000}"/>
          </ac:spMkLst>
        </pc:spChg>
      </pc:sldChg>
      <pc:sldChg chg="delSp modSp add mod">
        <pc:chgData name="이희진" userId="a6c78be3-1919-42ff-99f0-60d5e2bb3f19" providerId="ADAL" clId="{CE034CBD-9035-4389-A4BE-0EE290D03670}" dt="2020-06-23T06:20:42.950" v="7884" actId="478"/>
        <pc:sldMkLst>
          <pc:docMk/>
          <pc:sldMk cId="2328134436" sldId="394"/>
        </pc:sldMkLst>
        <pc:spChg chg="mod">
          <ac:chgData name="이희진" userId="a6c78be3-1919-42ff-99f0-60d5e2bb3f19" providerId="ADAL" clId="{CE034CBD-9035-4389-A4BE-0EE290D03670}" dt="2020-06-22T05:16:55.381" v="7366" actId="6549"/>
          <ac:spMkLst>
            <pc:docMk/>
            <pc:sldMk cId="2328134436" sldId="394"/>
            <ac:spMk id="2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3T06:20:42.950" v="7884" actId="478"/>
          <ac:spMkLst>
            <pc:docMk/>
            <pc:sldMk cId="2328134436" sldId="394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5:17:17.217" v="7428" actId="20577"/>
          <ac:spMkLst>
            <pc:docMk/>
            <pc:sldMk cId="2328134436" sldId="394"/>
            <ac:spMk id="5" creationId="{00000000-0000-0000-0000-000000000000}"/>
          </ac:spMkLst>
        </pc:spChg>
        <pc:picChg chg="mod">
          <ac:chgData name="이희진" userId="a6c78be3-1919-42ff-99f0-60d5e2bb3f19" providerId="ADAL" clId="{CE034CBD-9035-4389-A4BE-0EE290D03670}" dt="2020-06-22T05:17:20.472" v="7429" actId="1076"/>
          <ac:picMkLst>
            <pc:docMk/>
            <pc:sldMk cId="2328134436" sldId="394"/>
            <ac:picMk id="3" creationId="{00000000-0000-0000-0000-000000000000}"/>
          </ac:picMkLst>
        </pc:picChg>
      </pc:sldChg>
      <pc:sldChg chg="modSp del mod ord">
        <pc:chgData name="이희진" userId="a6c78be3-1919-42ff-99f0-60d5e2bb3f19" providerId="ADAL" clId="{CE034CBD-9035-4389-A4BE-0EE290D03670}" dt="2020-06-22T05:16:14.557" v="7363" actId="2696"/>
        <pc:sldMkLst>
          <pc:docMk/>
          <pc:sldMk cId="4087843056" sldId="394"/>
        </pc:sldMkLst>
        <pc:spChg chg="mod">
          <ac:chgData name="이희진" userId="a6c78be3-1919-42ff-99f0-60d5e2bb3f19" providerId="ADAL" clId="{CE034CBD-9035-4389-A4BE-0EE290D03670}" dt="2020-06-17T02:00:58.069" v="2955" actId="20577"/>
          <ac:spMkLst>
            <pc:docMk/>
            <pc:sldMk cId="4087843056" sldId="394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CE034CBD-9035-4389-A4BE-0EE290D03670}" dt="2020-06-17T02:00:44.980" v="2933" actId="47"/>
        <pc:sldMkLst>
          <pc:docMk/>
          <pc:sldMk cId="761550094" sldId="395"/>
        </pc:sldMkLst>
      </pc:sldChg>
      <pc:sldChg chg="modSp mod">
        <pc:chgData name="이희진" userId="a6c78be3-1919-42ff-99f0-60d5e2bb3f19" providerId="ADAL" clId="{CE034CBD-9035-4389-A4BE-0EE290D03670}" dt="2020-06-23T07:09:08.351" v="8201" actId="20577"/>
        <pc:sldMkLst>
          <pc:docMk/>
          <pc:sldMk cId="1826588369" sldId="425"/>
        </pc:sldMkLst>
        <pc:spChg chg="mod">
          <ac:chgData name="이희진" userId="a6c78be3-1919-42ff-99f0-60d5e2bb3f19" providerId="ADAL" clId="{CE034CBD-9035-4389-A4BE-0EE290D03670}" dt="2020-06-23T07:09:08.351" v="8201" actId="20577"/>
          <ac:spMkLst>
            <pc:docMk/>
            <pc:sldMk cId="1826588369" sldId="42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1.695" v="8202" actId="20577"/>
        <pc:sldMkLst>
          <pc:docMk/>
          <pc:sldMk cId="4249273744" sldId="426"/>
        </pc:sldMkLst>
        <pc:spChg chg="mod">
          <ac:chgData name="이희진" userId="a6c78be3-1919-42ff-99f0-60d5e2bb3f19" providerId="ADAL" clId="{CE034CBD-9035-4389-A4BE-0EE290D03670}" dt="2020-06-23T07:09:11.695" v="8202" actId="20577"/>
          <ac:spMkLst>
            <pc:docMk/>
            <pc:sldMk cId="4249273744" sldId="42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4.154" v="8203" actId="20577"/>
        <pc:sldMkLst>
          <pc:docMk/>
          <pc:sldMk cId="1589731786" sldId="427"/>
        </pc:sldMkLst>
        <pc:spChg chg="mod">
          <ac:chgData name="이희진" userId="a6c78be3-1919-42ff-99f0-60d5e2bb3f19" providerId="ADAL" clId="{CE034CBD-9035-4389-A4BE-0EE290D03670}" dt="2020-06-23T07:09:14.154" v="8203" actId="20577"/>
          <ac:spMkLst>
            <pc:docMk/>
            <pc:sldMk cId="1589731786" sldId="42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17.751" v="8204" actId="20577"/>
        <pc:sldMkLst>
          <pc:docMk/>
          <pc:sldMk cId="53219052" sldId="428"/>
        </pc:sldMkLst>
        <pc:spChg chg="mod">
          <ac:chgData name="이희진" userId="a6c78be3-1919-42ff-99f0-60d5e2bb3f19" providerId="ADAL" clId="{CE034CBD-9035-4389-A4BE-0EE290D03670}" dt="2020-06-23T07:09:17.751" v="8204" actId="20577"/>
          <ac:spMkLst>
            <pc:docMk/>
            <pc:sldMk cId="53219052" sldId="428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0.141" v="8205" actId="20577"/>
        <pc:sldMkLst>
          <pc:docMk/>
          <pc:sldMk cId="2858258190" sldId="429"/>
        </pc:sldMkLst>
        <pc:spChg chg="mod">
          <ac:chgData name="이희진" userId="a6c78be3-1919-42ff-99f0-60d5e2bb3f19" providerId="ADAL" clId="{CE034CBD-9035-4389-A4BE-0EE290D03670}" dt="2020-06-23T07:09:20.141" v="8205" actId="20577"/>
          <ac:spMkLst>
            <pc:docMk/>
            <pc:sldMk cId="2858258190" sldId="429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2.982" v="8206" actId="20577"/>
        <pc:sldMkLst>
          <pc:docMk/>
          <pc:sldMk cId="3492891828" sldId="430"/>
        </pc:sldMkLst>
        <pc:spChg chg="mod">
          <ac:chgData name="이희진" userId="a6c78be3-1919-42ff-99f0-60d5e2bb3f19" providerId="ADAL" clId="{CE034CBD-9035-4389-A4BE-0EE290D03670}" dt="2020-06-23T07:09:22.982" v="8206" actId="20577"/>
          <ac:spMkLst>
            <pc:docMk/>
            <pc:sldMk cId="3492891828" sldId="430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5.166" v="8207" actId="20577"/>
        <pc:sldMkLst>
          <pc:docMk/>
          <pc:sldMk cId="3671675476" sldId="431"/>
        </pc:sldMkLst>
        <pc:spChg chg="mod">
          <ac:chgData name="이희진" userId="a6c78be3-1919-42ff-99f0-60d5e2bb3f19" providerId="ADAL" clId="{CE034CBD-9035-4389-A4BE-0EE290D03670}" dt="2020-06-23T07:09:25.166" v="8207" actId="20577"/>
          <ac:spMkLst>
            <pc:docMk/>
            <pc:sldMk cId="3671675476" sldId="431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28.574" v="8208" actId="20577"/>
        <pc:sldMkLst>
          <pc:docMk/>
          <pc:sldMk cId="1442839735" sldId="432"/>
        </pc:sldMkLst>
        <pc:spChg chg="mod">
          <ac:chgData name="이희진" userId="a6c78be3-1919-42ff-99f0-60d5e2bb3f19" providerId="ADAL" clId="{CE034CBD-9035-4389-A4BE-0EE290D03670}" dt="2020-06-23T07:09:28.574" v="8208" actId="20577"/>
          <ac:spMkLst>
            <pc:docMk/>
            <pc:sldMk cId="1442839735" sldId="432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0.782" v="8209" actId="20577"/>
        <pc:sldMkLst>
          <pc:docMk/>
          <pc:sldMk cId="2079365235" sldId="433"/>
        </pc:sldMkLst>
        <pc:spChg chg="mod">
          <ac:chgData name="이희진" userId="a6c78be3-1919-42ff-99f0-60d5e2bb3f19" providerId="ADAL" clId="{CE034CBD-9035-4389-A4BE-0EE290D03670}" dt="2020-06-23T07:09:30.782" v="8209" actId="20577"/>
          <ac:spMkLst>
            <pc:docMk/>
            <pc:sldMk cId="2079365235" sldId="433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3.304" v="8210" actId="20577"/>
        <pc:sldMkLst>
          <pc:docMk/>
          <pc:sldMk cId="2468638871" sldId="434"/>
        </pc:sldMkLst>
        <pc:spChg chg="mod">
          <ac:chgData name="이희진" userId="a6c78be3-1919-42ff-99f0-60d5e2bb3f19" providerId="ADAL" clId="{CE034CBD-9035-4389-A4BE-0EE290D03670}" dt="2020-06-23T07:09:33.304" v="8210" actId="20577"/>
          <ac:spMkLst>
            <pc:docMk/>
            <pc:sldMk cId="2468638871" sldId="434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37.069" v="8211" actId="20577"/>
        <pc:sldMkLst>
          <pc:docMk/>
          <pc:sldMk cId="997751913" sldId="435"/>
        </pc:sldMkLst>
        <pc:spChg chg="mod">
          <ac:chgData name="이희진" userId="a6c78be3-1919-42ff-99f0-60d5e2bb3f19" providerId="ADAL" clId="{CE034CBD-9035-4389-A4BE-0EE290D03670}" dt="2020-06-23T07:09:37.069" v="8211" actId="20577"/>
          <ac:spMkLst>
            <pc:docMk/>
            <pc:sldMk cId="997751913" sldId="435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41.007" v="8213" actId="20577"/>
        <pc:sldMkLst>
          <pc:docMk/>
          <pc:sldMk cId="605495224" sldId="436"/>
        </pc:sldMkLst>
        <pc:spChg chg="mod">
          <ac:chgData name="이희진" userId="a6c78be3-1919-42ff-99f0-60d5e2bb3f19" providerId="ADAL" clId="{CE034CBD-9035-4389-A4BE-0EE290D03670}" dt="2020-06-23T07:09:41.007" v="8213" actId="20577"/>
          <ac:spMkLst>
            <pc:docMk/>
            <pc:sldMk cId="605495224" sldId="436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45.591" v="8214" actId="20577"/>
        <pc:sldMkLst>
          <pc:docMk/>
          <pc:sldMk cId="2176336112" sldId="437"/>
        </pc:sldMkLst>
        <pc:spChg chg="mod">
          <ac:chgData name="이희진" userId="a6c78be3-1919-42ff-99f0-60d5e2bb3f19" providerId="ADAL" clId="{CE034CBD-9035-4389-A4BE-0EE290D03670}" dt="2020-06-23T07:09:45.591" v="8214" actId="20577"/>
          <ac:spMkLst>
            <pc:docMk/>
            <pc:sldMk cId="2176336112" sldId="437"/>
            <ac:spMk id="2" creationId="{00000000-0000-0000-0000-000000000000}"/>
          </ac:spMkLst>
        </pc:spChg>
      </pc:sldChg>
      <pc:sldChg chg="modSp mod">
        <pc:chgData name="이희진" userId="a6c78be3-1919-42ff-99f0-60d5e2bb3f19" providerId="ADAL" clId="{CE034CBD-9035-4389-A4BE-0EE290D03670}" dt="2020-06-23T07:09:50.771" v="8215" actId="20577"/>
        <pc:sldMkLst>
          <pc:docMk/>
          <pc:sldMk cId="1126335193" sldId="438"/>
        </pc:sldMkLst>
        <pc:spChg chg="mod">
          <ac:chgData name="이희진" userId="a6c78be3-1919-42ff-99f0-60d5e2bb3f19" providerId="ADAL" clId="{CE034CBD-9035-4389-A4BE-0EE290D03670}" dt="2020-06-23T07:09:50.771" v="8215" actId="20577"/>
          <ac:spMkLst>
            <pc:docMk/>
            <pc:sldMk cId="1126335193" sldId="438"/>
            <ac:spMk id="2" creationId="{00000000-0000-0000-0000-000000000000}"/>
          </ac:spMkLst>
        </pc:spChg>
      </pc:sldChg>
      <pc:sldChg chg="addSp delSp modSp new mod">
        <pc:chgData name="이희진" userId="a6c78be3-1919-42ff-99f0-60d5e2bb3f19" providerId="ADAL" clId="{CE034CBD-9035-4389-A4BE-0EE290D03670}" dt="2020-06-18T06:31:10.250" v="6207" actId="20577"/>
        <pc:sldMkLst>
          <pc:docMk/>
          <pc:sldMk cId="1703793080" sldId="439"/>
        </pc:sldMkLst>
        <pc:spChg chg="mod">
          <ac:chgData name="이희진" userId="a6c78be3-1919-42ff-99f0-60d5e2bb3f19" providerId="ADAL" clId="{CE034CBD-9035-4389-A4BE-0EE290D03670}" dt="2020-06-16T00:40:06.578" v="1"/>
          <ac:spMkLst>
            <pc:docMk/>
            <pc:sldMk cId="1703793080" sldId="439"/>
            <ac:spMk id="2" creationId="{D92DB069-53F4-46D6-B005-5F1E53EB3BDA}"/>
          </ac:spMkLst>
        </pc:spChg>
        <pc:spChg chg="add del mod">
          <ac:chgData name="이희진" userId="a6c78be3-1919-42ff-99f0-60d5e2bb3f19" providerId="ADAL" clId="{CE034CBD-9035-4389-A4BE-0EE290D03670}" dt="2020-06-18T06:31:10.250" v="6207" actId="20577"/>
          <ac:spMkLst>
            <pc:docMk/>
            <pc:sldMk cId="1703793080" sldId="439"/>
            <ac:spMk id="3" creationId="{0C497FA2-8C6F-40B2-9F83-4033AC3F0533}"/>
          </ac:spMkLst>
        </pc:spChg>
        <pc:spChg chg="add del mod">
          <ac:chgData name="이희진" userId="a6c78be3-1919-42ff-99f0-60d5e2bb3f19" providerId="ADAL" clId="{CE034CBD-9035-4389-A4BE-0EE290D03670}" dt="2020-06-16T00:43:51.487" v="403" actId="478"/>
          <ac:spMkLst>
            <pc:docMk/>
            <pc:sldMk cId="1703793080" sldId="439"/>
            <ac:spMk id="4" creationId="{1774A1AD-5238-4F04-94C3-488DD2FA32D8}"/>
          </ac:spMkLst>
        </pc:spChg>
        <pc:spChg chg="add mod">
          <ac:chgData name="이희진" userId="a6c78be3-1919-42ff-99f0-60d5e2bb3f19" providerId="ADAL" clId="{CE034CBD-9035-4389-A4BE-0EE290D03670}" dt="2020-06-16T00:44:27.244" v="430" actId="2711"/>
          <ac:spMkLst>
            <pc:docMk/>
            <pc:sldMk cId="1703793080" sldId="439"/>
            <ac:spMk id="6" creationId="{052A2047-1BBE-46BE-B321-572018B4855C}"/>
          </ac:spMkLst>
        </pc:spChg>
        <pc:spChg chg="add mod">
          <ac:chgData name="이희진" userId="a6c78be3-1919-42ff-99f0-60d5e2bb3f19" providerId="ADAL" clId="{CE034CBD-9035-4389-A4BE-0EE290D03670}" dt="2020-06-18T06:31:02.194" v="6204" actId="14100"/>
          <ac:spMkLst>
            <pc:docMk/>
            <pc:sldMk cId="1703793080" sldId="439"/>
            <ac:spMk id="7" creationId="{565EA8AA-18BA-42C4-99FE-F8915A3A6992}"/>
          </ac:spMkLst>
        </pc:spChg>
        <pc:spChg chg="add mod">
          <ac:chgData name="이희진" userId="a6c78be3-1919-42ff-99f0-60d5e2bb3f19" providerId="ADAL" clId="{CE034CBD-9035-4389-A4BE-0EE290D03670}" dt="2020-06-18T06:31:04.273" v="6205" actId="14100"/>
          <ac:spMkLst>
            <pc:docMk/>
            <pc:sldMk cId="1703793080" sldId="439"/>
            <ac:spMk id="9" creationId="{A42BE5F3-0007-49C6-916C-7E4C03F1270C}"/>
          </ac:spMkLst>
        </pc:spChg>
        <pc:picChg chg="add mod">
          <ac:chgData name="이희진" userId="a6c78be3-1919-42ff-99f0-60d5e2bb3f19" providerId="ADAL" clId="{CE034CBD-9035-4389-A4BE-0EE290D03670}" dt="2020-06-18T06:30:50.689" v="6200" actId="14100"/>
          <ac:picMkLst>
            <pc:docMk/>
            <pc:sldMk cId="1703793080" sldId="439"/>
            <ac:picMk id="5" creationId="{E4471CB7-9DF6-466A-A877-85BF972E8430}"/>
          </ac:picMkLst>
        </pc:picChg>
        <pc:picChg chg="add del">
          <ac:chgData name="이희진" userId="a6c78be3-1919-42ff-99f0-60d5e2bb3f19" providerId="ADAL" clId="{CE034CBD-9035-4389-A4BE-0EE290D03670}" dt="2020-06-16T00:43:53.674" v="404" actId="478"/>
          <ac:picMkLst>
            <pc:docMk/>
            <pc:sldMk cId="1703793080" sldId="439"/>
            <ac:picMk id="2050" creationId="{8C297BE5-AE1D-4991-9623-DDB43E42E996}"/>
          </ac:picMkLst>
        </pc:picChg>
      </pc:sldChg>
      <pc:sldChg chg="addSp modSp new del mod">
        <pc:chgData name="이희진" userId="a6c78be3-1919-42ff-99f0-60d5e2bb3f19" providerId="ADAL" clId="{CE034CBD-9035-4389-A4BE-0EE290D03670}" dt="2020-06-16T01:14:37.340" v="1208" actId="47"/>
        <pc:sldMkLst>
          <pc:docMk/>
          <pc:sldMk cId="2450313328" sldId="440"/>
        </pc:sldMkLst>
        <pc:spChg chg="mod">
          <ac:chgData name="이희진" userId="a6c78be3-1919-42ff-99f0-60d5e2bb3f19" providerId="ADAL" clId="{CE034CBD-9035-4389-A4BE-0EE290D03670}" dt="2020-06-16T00:40:53.135" v="97"/>
          <ac:spMkLst>
            <pc:docMk/>
            <pc:sldMk cId="2450313328" sldId="440"/>
            <ac:spMk id="2" creationId="{D57C4E94-CE48-4BC4-948F-F976F878ABF1}"/>
          </ac:spMkLst>
        </pc:spChg>
        <pc:spChg chg="mod">
          <ac:chgData name="이희진" userId="a6c78be3-1919-42ff-99f0-60d5e2bb3f19" providerId="ADAL" clId="{CE034CBD-9035-4389-A4BE-0EE290D03670}" dt="2020-06-16T00:43:00.827" v="338"/>
          <ac:spMkLst>
            <pc:docMk/>
            <pc:sldMk cId="2450313328" sldId="440"/>
            <ac:spMk id="3" creationId="{C33CCD46-8696-4655-A927-2C0A4018953F}"/>
          </ac:spMkLst>
        </pc:spChg>
        <pc:spChg chg="add mod">
          <ac:chgData name="이희진" userId="a6c78be3-1919-42ff-99f0-60d5e2bb3f19" providerId="ADAL" clId="{CE034CBD-9035-4389-A4BE-0EE290D03670}" dt="2020-06-16T00:42:01.931" v="148" actId="1076"/>
          <ac:spMkLst>
            <pc:docMk/>
            <pc:sldMk cId="2450313328" sldId="440"/>
            <ac:spMk id="4" creationId="{129A8BD8-1A5C-4449-8E4B-5A17D933125B}"/>
          </ac:spMkLst>
        </pc:spChg>
        <pc:spChg chg="add mod">
          <ac:chgData name="이희진" userId="a6c78be3-1919-42ff-99f0-60d5e2bb3f19" providerId="ADAL" clId="{CE034CBD-9035-4389-A4BE-0EE290D03670}" dt="2020-06-16T00:42:34.344" v="225" actId="20577"/>
          <ac:spMkLst>
            <pc:docMk/>
            <pc:sldMk cId="2450313328" sldId="440"/>
            <ac:spMk id="5" creationId="{973F7C56-7C4E-4856-B037-63A3D0153372}"/>
          </ac:spMkLst>
        </pc:spChg>
        <pc:picChg chg="add mod">
          <ac:chgData name="이희진" userId="a6c78be3-1919-42ff-99f0-60d5e2bb3f19" providerId="ADAL" clId="{CE034CBD-9035-4389-A4BE-0EE290D03670}" dt="2020-06-16T00:43:15.786" v="344" actId="1076"/>
          <ac:picMkLst>
            <pc:docMk/>
            <pc:sldMk cId="2450313328" sldId="440"/>
            <ac:picMk id="1026" creationId="{709C04DE-AE7F-4BF9-AC00-C21F12A5BDCE}"/>
          </ac:picMkLst>
        </pc:picChg>
      </pc:sldChg>
      <pc:sldChg chg="addSp delSp modSp new mod">
        <pc:chgData name="이희진" userId="a6c78be3-1919-42ff-99f0-60d5e2bb3f19" providerId="ADAL" clId="{CE034CBD-9035-4389-A4BE-0EE290D03670}" dt="2020-06-17T01:39:57.639" v="2420" actId="27636"/>
        <pc:sldMkLst>
          <pc:docMk/>
          <pc:sldMk cId="1601776011" sldId="441"/>
        </pc:sldMkLst>
        <pc:spChg chg="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2" creationId="{2B7A6846-59BB-4602-8E0F-45CC9261F9EA}"/>
          </ac:spMkLst>
        </pc:spChg>
        <pc:spChg chg="add del mod">
          <ac:chgData name="이희진" userId="a6c78be3-1919-42ff-99f0-60d5e2bb3f19" providerId="ADAL" clId="{CE034CBD-9035-4389-A4BE-0EE290D03670}" dt="2020-06-17T01:39:57.639" v="2420" actId="27636"/>
          <ac:spMkLst>
            <pc:docMk/>
            <pc:sldMk cId="1601776011" sldId="441"/>
            <ac:spMk id="3" creationId="{883592BD-191B-46B9-8950-98F8BA771CBC}"/>
          </ac:spMkLst>
        </pc:spChg>
        <pc:spChg chg="add del mod">
          <ac:chgData name="이희진" userId="a6c78be3-1919-42ff-99f0-60d5e2bb3f19" providerId="ADAL" clId="{CE034CBD-9035-4389-A4BE-0EE290D03670}" dt="2020-06-16T00:47:16.031" v="556"/>
          <ac:spMkLst>
            <pc:docMk/>
            <pc:sldMk cId="1601776011" sldId="441"/>
            <ac:spMk id="5" creationId="{59AF1073-72B4-406C-A6E4-D937A2F152ED}"/>
          </ac:spMkLst>
        </pc:spChg>
        <pc:spChg chg="add del mod">
          <ac:chgData name="이희진" userId="a6c78be3-1919-42ff-99f0-60d5e2bb3f19" providerId="ADAL" clId="{CE034CBD-9035-4389-A4BE-0EE290D03670}" dt="2020-06-16T00:47:19.196" v="558"/>
          <ac:spMkLst>
            <pc:docMk/>
            <pc:sldMk cId="1601776011" sldId="441"/>
            <ac:spMk id="7" creationId="{DD942FBF-9EF3-4F9B-A52B-40A15C033FD3}"/>
          </ac:spMkLst>
        </pc:spChg>
        <pc:spChg chg="add mod">
          <ac:chgData name="이희진" userId="a6c78be3-1919-42ff-99f0-60d5e2bb3f19" providerId="ADAL" clId="{CE034CBD-9035-4389-A4BE-0EE290D03670}" dt="2020-06-16T00:47:26.904" v="562" actId="21"/>
          <ac:spMkLst>
            <pc:docMk/>
            <pc:sldMk cId="1601776011" sldId="441"/>
            <ac:spMk id="9" creationId="{255EADCF-BDCE-470A-8103-32BDA82F9EDA}"/>
          </ac:spMkLst>
        </pc:spChg>
        <pc:spChg chg="add del 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11" creationId="{E549A1B8-33A0-4416-98D6-412067D400DA}"/>
          </ac:spMkLst>
        </pc:spChg>
        <pc:spChg chg="add del mod">
          <ac:chgData name="이희진" userId="a6c78be3-1919-42ff-99f0-60d5e2bb3f19" providerId="ADAL" clId="{CE034CBD-9035-4389-A4BE-0EE290D03670}" dt="2020-06-16T00:56:46.948" v="749"/>
          <ac:spMkLst>
            <pc:docMk/>
            <pc:sldMk cId="1601776011" sldId="441"/>
            <ac:spMk id="12" creationId="{F858DA20-4E98-4E23-967B-BCB17900A060}"/>
          </ac:spMkLst>
        </pc:spChg>
        <pc:spChg chg="add del mod">
          <ac:chgData name="이희진" userId="a6c78be3-1919-42ff-99f0-60d5e2bb3f19" providerId="ADAL" clId="{CE034CBD-9035-4389-A4BE-0EE290D03670}" dt="2020-06-16T00:57:10.147" v="754" actId="478"/>
          <ac:spMkLst>
            <pc:docMk/>
            <pc:sldMk cId="1601776011" sldId="441"/>
            <ac:spMk id="13" creationId="{04F5309E-34B1-4E21-926A-2001527CF60B}"/>
          </ac:spMkLst>
        </pc:spChg>
        <pc:spChg chg="add mod">
          <ac:chgData name="이희진" userId="a6c78be3-1919-42ff-99f0-60d5e2bb3f19" providerId="ADAL" clId="{CE034CBD-9035-4389-A4BE-0EE290D03670}" dt="2020-06-16T01:01:52.538" v="837" actId="14100"/>
          <ac:spMkLst>
            <pc:docMk/>
            <pc:sldMk cId="1601776011" sldId="441"/>
            <ac:spMk id="15" creationId="{58EF2285-B217-4F67-BEC8-BED8BDE0F695}"/>
          </ac:spMkLst>
        </pc:spChg>
        <pc:spChg chg="add mod">
          <ac:chgData name="이희진" userId="a6c78be3-1919-42ff-99f0-60d5e2bb3f19" providerId="ADAL" clId="{CE034CBD-9035-4389-A4BE-0EE290D03670}" dt="2020-06-16T01:02:02.842" v="869" actId="20577"/>
          <ac:spMkLst>
            <pc:docMk/>
            <pc:sldMk cId="1601776011" sldId="441"/>
            <ac:spMk id="16" creationId="{43AACD76-2984-4747-A11C-6E970BF39AB4}"/>
          </ac:spMkLst>
        </pc:spChg>
        <pc:graphicFrameChg chg="add del mod">
          <ac:chgData name="이희진" userId="a6c78be3-1919-42ff-99f0-60d5e2bb3f19" providerId="ADAL" clId="{CE034CBD-9035-4389-A4BE-0EE290D03670}" dt="2020-06-16T00:47:16.031" v="556"/>
          <ac:graphicFrameMkLst>
            <pc:docMk/>
            <pc:sldMk cId="1601776011" sldId="441"/>
            <ac:graphicFrameMk id="4" creationId="{003DD3EC-8271-4D04-B755-734FDE432498}"/>
          </ac:graphicFrameMkLst>
        </pc:graphicFrameChg>
        <pc:graphicFrameChg chg="add del mod">
          <ac:chgData name="이희진" userId="a6c78be3-1919-42ff-99f0-60d5e2bb3f19" providerId="ADAL" clId="{CE034CBD-9035-4389-A4BE-0EE290D03670}" dt="2020-06-16T00:47:19.196" v="558"/>
          <ac:graphicFrameMkLst>
            <pc:docMk/>
            <pc:sldMk cId="1601776011" sldId="441"/>
            <ac:graphicFrameMk id="6" creationId="{EF6D464F-94B5-4B3C-B917-384E2CDB8F17}"/>
          </ac:graphicFrameMkLst>
        </pc:graphicFrameChg>
        <pc:graphicFrameChg chg="add del mod modGraphic">
          <ac:chgData name="이희진" userId="a6c78be3-1919-42ff-99f0-60d5e2bb3f19" providerId="ADAL" clId="{CE034CBD-9035-4389-A4BE-0EE290D03670}" dt="2020-06-16T00:55:18.688" v="586" actId="478"/>
          <ac:graphicFrameMkLst>
            <pc:docMk/>
            <pc:sldMk cId="1601776011" sldId="441"/>
            <ac:graphicFrameMk id="8" creationId="{198A50EE-0348-45A7-88BD-6975BD06B24D}"/>
          </ac:graphicFrameMkLst>
        </pc:graphicFrameChg>
        <pc:picChg chg="add del mod">
          <ac:chgData name="이희진" userId="a6c78be3-1919-42ff-99f0-60d5e2bb3f19" providerId="ADAL" clId="{CE034CBD-9035-4389-A4BE-0EE290D03670}" dt="2020-06-16T01:01:19.810" v="815" actId="478"/>
          <ac:picMkLst>
            <pc:docMk/>
            <pc:sldMk cId="1601776011" sldId="441"/>
            <ac:picMk id="10" creationId="{BC3B7E40-C9A1-4F12-BC92-46FF2B07B356}"/>
          </ac:picMkLst>
        </pc:picChg>
        <pc:picChg chg="add mod">
          <ac:chgData name="이희진" userId="a6c78be3-1919-42ff-99f0-60d5e2bb3f19" providerId="ADAL" clId="{CE034CBD-9035-4389-A4BE-0EE290D03670}" dt="2020-06-16T01:01:31.442" v="830" actId="1076"/>
          <ac:picMkLst>
            <pc:docMk/>
            <pc:sldMk cId="1601776011" sldId="441"/>
            <ac:picMk id="14" creationId="{79A6E300-6D03-413E-A568-67F16414DFA5}"/>
          </ac:picMkLst>
        </pc:picChg>
      </pc:sldChg>
      <pc:sldChg chg="delSp modSp add mod">
        <pc:chgData name="이희진" userId="a6c78be3-1919-42ff-99f0-60d5e2bb3f19" providerId="ADAL" clId="{CE034CBD-9035-4389-A4BE-0EE290D03670}" dt="2020-06-23T06:20:37.515" v="7882" actId="478"/>
        <pc:sldMkLst>
          <pc:docMk/>
          <pc:sldMk cId="570961723" sldId="442"/>
        </pc:sldMkLst>
        <pc:spChg chg="del">
          <ac:chgData name="이희진" userId="a6c78be3-1919-42ff-99f0-60d5e2bb3f19" providerId="ADAL" clId="{CE034CBD-9035-4389-A4BE-0EE290D03670}" dt="2020-06-23T06:20:37.515" v="7882" actId="478"/>
          <ac:spMkLst>
            <pc:docMk/>
            <pc:sldMk cId="570961723" sldId="442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16T01:09:01.931" v="1028" actId="20577"/>
          <ac:spMkLst>
            <pc:docMk/>
            <pc:sldMk cId="570961723" sldId="442"/>
            <ac:spMk id="7" creationId="{EDDC4642-1948-461C-9792-CF86CE336E3E}"/>
          </ac:spMkLst>
        </pc:spChg>
      </pc:sldChg>
      <pc:sldChg chg="addSp delSp modSp new mod">
        <pc:chgData name="이희진" userId="a6c78be3-1919-42ff-99f0-60d5e2bb3f19" providerId="ADAL" clId="{CE034CBD-9035-4389-A4BE-0EE290D03670}" dt="2020-06-17T01:06:13.617" v="1965" actId="1076"/>
        <pc:sldMkLst>
          <pc:docMk/>
          <pc:sldMk cId="1732846322" sldId="443"/>
        </pc:sldMkLst>
        <pc:spChg chg="mod">
          <ac:chgData name="이희진" userId="a6c78be3-1919-42ff-99f0-60d5e2bb3f19" providerId="ADAL" clId="{CE034CBD-9035-4389-A4BE-0EE290D03670}" dt="2020-06-16T01:31:40.145" v="1278" actId="20577"/>
          <ac:spMkLst>
            <pc:docMk/>
            <pc:sldMk cId="1732846322" sldId="443"/>
            <ac:spMk id="2" creationId="{691AC1C1-A913-41B3-89D3-84877AC5CF8F}"/>
          </ac:spMkLst>
        </pc:spChg>
        <pc:spChg chg="mod">
          <ac:chgData name="이희진" userId="a6c78be3-1919-42ff-99f0-60d5e2bb3f19" providerId="ADAL" clId="{CE034CBD-9035-4389-A4BE-0EE290D03670}" dt="2020-06-17T00:56:52.505" v="1498"/>
          <ac:spMkLst>
            <pc:docMk/>
            <pc:sldMk cId="1732846322" sldId="443"/>
            <ac:spMk id="3" creationId="{E4B8EE5F-B3FC-401A-B05D-ACDC76036A63}"/>
          </ac:spMkLst>
        </pc:spChg>
        <pc:spChg chg="add del mod">
          <ac:chgData name="이희진" userId="a6c78be3-1919-42ff-99f0-60d5e2bb3f19" providerId="ADAL" clId="{CE034CBD-9035-4389-A4BE-0EE290D03670}" dt="2020-06-16T02:06:55.876" v="1463" actId="478"/>
          <ac:spMkLst>
            <pc:docMk/>
            <pc:sldMk cId="1732846322" sldId="443"/>
            <ac:spMk id="4" creationId="{540FB985-508D-4E79-80F7-9E9DDF89278E}"/>
          </ac:spMkLst>
        </pc:spChg>
        <pc:spChg chg="add mod">
          <ac:chgData name="이희진" userId="a6c78be3-1919-42ff-99f0-60d5e2bb3f19" providerId="ADAL" clId="{CE034CBD-9035-4389-A4BE-0EE290D03670}" dt="2020-06-17T01:06:11.662" v="1964" actId="20577"/>
          <ac:spMkLst>
            <pc:docMk/>
            <pc:sldMk cId="1732846322" sldId="443"/>
            <ac:spMk id="5" creationId="{7A0E5F73-B67C-49CB-AED6-3793B0D9A1FA}"/>
          </ac:spMkLst>
        </pc:spChg>
        <pc:spChg chg="add del mod">
          <ac:chgData name="이희진" userId="a6c78be3-1919-42ff-99f0-60d5e2bb3f19" providerId="ADAL" clId="{CE034CBD-9035-4389-A4BE-0EE290D03670}" dt="2020-06-17T01:05:32.991" v="1947" actId="478"/>
          <ac:spMkLst>
            <pc:docMk/>
            <pc:sldMk cId="1732846322" sldId="443"/>
            <ac:spMk id="6" creationId="{C8EB880B-0018-484B-B5BF-E2E110A79164}"/>
          </ac:spMkLst>
        </pc:spChg>
        <pc:spChg chg="add mod">
          <ac:chgData name="이희진" userId="a6c78be3-1919-42ff-99f0-60d5e2bb3f19" providerId="ADAL" clId="{CE034CBD-9035-4389-A4BE-0EE290D03670}" dt="2020-06-17T01:06:01.842" v="1963" actId="1076"/>
          <ac:spMkLst>
            <pc:docMk/>
            <pc:sldMk cId="1732846322" sldId="443"/>
            <ac:spMk id="8" creationId="{D94F058E-2DAC-4FEB-899E-22122099D74B}"/>
          </ac:spMkLst>
        </pc:spChg>
        <pc:spChg chg="add mod">
          <ac:chgData name="이희진" userId="a6c78be3-1919-42ff-99f0-60d5e2bb3f19" providerId="ADAL" clId="{CE034CBD-9035-4389-A4BE-0EE290D03670}" dt="2020-06-17T01:05:59.801" v="1962" actId="1076"/>
          <ac:spMkLst>
            <pc:docMk/>
            <pc:sldMk cId="1732846322" sldId="443"/>
            <ac:spMk id="9" creationId="{7A9638C6-903D-45A1-97E6-F042DFEEBF9E}"/>
          </ac:spMkLst>
        </pc:spChg>
        <pc:picChg chg="add mod">
          <ac:chgData name="이희진" userId="a6c78be3-1919-42ff-99f0-60d5e2bb3f19" providerId="ADAL" clId="{CE034CBD-9035-4389-A4BE-0EE290D03670}" dt="2020-06-17T01:06:13.617" v="1965" actId="1076"/>
          <ac:picMkLst>
            <pc:docMk/>
            <pc:sldMk cId="1732846322" sldId="443"/>
            <ac:picMk id="7" creationId="{EF02456E-F7C2-4D0C-916B-2AEAE54F78AE}"/>
          </ac:picMkLst>
        </pc:picChg>
      </pc:sldChg>
      <pc:sldChg chg="addSp modSp new mod">
        <pc:chgData name="이희진" userId="a6c78be3-1919-42ff-99f0-60d5e2bb3f19" providerId="ADAL" clId="{CE034CBD-9035-4389-A4BE-0EE290D03670}" dt="2020-06-18T08:38:13.689" v="6627" actId="20577"/>
        <pc:sldMkLst>
          <pc:docMk/>
          <pc:sldMk cId="105721974" sldId="444"/>
        </pc:sldMkLst>
        <pc:spChg chg="mod">
          <ac:chgData name="이희진" userId="a6c78be3-1919-42ff-99f0-60d5e2bb3f19" providerId="ADAL" clId="{CE034CBD-9035-4389-A4BE-0EE290D03670}" dt="2020-06-17T00:59:29.419" v="1609"/>
          <ac:spMkLst>
            <pc:docMk/>
            <pc:sldMk cId="105721974" sldId="444"/>
            <ac:spMk id="2" creationId="{39089293-68A9-4D4E-BE03-B4E53FBA35C2}"/>
          </ac:spMkLst>
        </pc:spChg>
        <pc:spChg chg="mod">
          <ac:chgData name="이희진" userId="a6c78be3-1919-42ff-99f0-60d5e2bb3f19" providerId="ADAL" clId="{CE034CBD-9035-4389-A4BE-0EE290D03670}" dt="2020-06-18T08:38:13.689" v="6627" actId="20577"/>
          <ac:spMkLst>
            <pc:docMk/>
            <pc:sldMk cId="105721974" sldId="444"/>
            <ac:spMk id="3" creationId="{F5194239-17E1-449B-BE82-DA98680186F1}"/>
          </ac:spMkLst>
        </pc:spChg>
        <pc:grpChg chg="add mod">
          <ac:chgData name="이희진" userId="a6c78be3-1919-42ff-99f0-60d5e2bb3f19" providerId="ADAL" clId="{CE034CBD-9035-4389-A4BE-0EE290D03670}" dt="2020-06-17T01:43:12.291" v="2511" actId="1076"/>
          <ac:grpSpMkLst>
            <pc:docMk/>
            <pc:sldMk cId="105721974" sldId="444"/>
            <ac:grpSpMk id="8" creationId="{50FABDDC-DD75-4EB1-83E4-3386A7BE9C92}"/>
          </ac:grpSpMkLst>
        </pc:grpChg>
        <pc:picChg chg="add mod">
          <ac:chgData name="이희진" userId="a6c78be3-1919-42ff-99f0-60d5e2bb3f19" providerId="ADAL" clId="{CE034CBD-9035-4389-A4BE-0EE290D03670}" dt="2020-06-17T01:43:08.836" v="2509" actId="164"/>
          <ac:picMkLst>
            <pc:docMk/>
            <pc:sldMk cId="105721974" sldId="444"/>
            <ac:picMk id="4" creationId="{B9EB893A-7F23-4351-AD7D-E24A3633BB34}"/>
          </ac:picMkLst>
        </pc:picChg>
        <pc:cxnChg chg="add mod">
          <ac:chgData name="이희진" userId="a6c78be3-1919-42ff-99f0-60d5e2bb3f19" providerId="ADAL" clId="{CE034CBD-9035-4389-A4BE-0EE290D03670}" dt="2020-06-17T01:43:08.836" v="2509" actId="164"/>
          <ac:cxnSpMkLst>
            <pc:docMk/>
            <pc:sldMk cId="105721974" sldId="444"/>
            <ac:cxnSpMk id="6" creationId="{8145E933-B51D-44CD-A6F0-F651D92653B3}"/>
          </ac:cxnSpMkLst>
        </pc:cxnChg>
      </pc:sldChg>
      <pc:sldChg chg="addSp delSp modSp new mod ord">
        <pc:chgData name="이희진" userId="a6c78be3-1919-42ff-99f0-60d5e2bb3f19" providerId="ADAL" clId="{CE034CBD-9035-4389-A4BE-0EE290D03670}" dt="2020-06-17T05:04:18.956" v="5387" actId="20577"/>
        <pc:sldMkLst>
          <pc:docMk/>
          <pc:sldMk cId="2599154845" sldId="445"/>
        </pc:sldMkLst>
        <pc:spChg chg="mod">
          <ac:chgData name="이희진" userId="a6c78be3-1919-42ff-99f0-60d5e2bb3f19" providerId="ADAL" clId="{CE034CBD-9035-4389-A4BE-0EE290D03670}" dt="2020-06-17T01:07:43.581" v="2037"/>
          <ac:spMkLst>
            <pc:docMk/>
            <pc:sldMk cId="2599154845" sldId="445"/>
            <ac:spMk id="2" creationId="{B92B81ED-88C1-4181-B4F6-E960373B6A5B}"/>
          </ac:spMkLst>
        </pc:spChg>
        <pc:spChg chg="mod">
          <ac:chgData name="이희진" userId="a6c78be3-1919-42ff-99f0-60d5e2bb3f19" providerId="ADAL" clId="{CE034CBD-9035-4389-A4BE-0EE290D03670}" dt="2020-06-17T05:04:18.956" v="5387" actId="20577"/>
          <ac:spMkLst>
            <pc:docMk/>
            <pc:sldMk cId="2599154845" sldId="445"/>
            <ac:spMk id="3" creationId="{0C17CFB9-F8AF-48BD-BD16-285A601364C0}"/>
          </ac:spMkLst>
        </pc:spChg>
        <pc:picChg chg="add del mod">
          <ac:chgData name="이희진" userId="a6c78be3-1919-42ff-99f0-60d5e2bb3f19" providerId="ADAL" clId="{CE034CBD-9035-4389-A4BE-0EE290D03670}" dt="2020-06-17T01:55:51.944" v="2652" actId="478"/>
          <ac:picMkLst>
            <pc:docMk/>
            <pc:sldMk cId="2599154845" sldId="445"/>
            <ac:picMk id="4" creationId="{7AD42271-2470-494F-A445-A6B7A4A6DC04}"/>
          </ac:picMkLst>
        </pc:picChg>
      </pc:sldChg>
      <pc:sldChg chg="addSp delSp modSp add mod chgLayout">
        <pc:chgData name="이희진" userId="a6c78be3-1919-42ff-99f0-60d5e2bb3f19" providerId="ADAL" clId="{CE034CBD-9035-4389-A4BE-0EE290D03670}" dt="2020-06-17T01:42:37.275" v="2502" actId="1076"/>
        <pc:sldMkLst>
          <pc:docMk/>
          <pc:sldMk cId="2358494657" sldId="446"/>
        </pc:sldMkLst>
        <pc:spChg chg="mod ord">
          <ac:chgData name="이희진" userId="a6c78be3-1919-42ff-99f0-60d5e2bb3f19" providerId="ADAL" clId="{CE034CBD-9035-4389-A4BE-0EE290D03670}" dt="2020-06-17T01:39:32.964" v="2415" actId="700"/>
          <ac:spMkLst>
            <pc:docMk/>
            <pc:sldMk cId="2358494657" sldId="446"/>
            <ac:spMk id="2" creationId="{B92B81ED-88C1-4181-B4F6-E960373B6A5B}"/>
          </ac:spMkLst>
        </pc:spChg>
        <pc:spChg chg="mod ord">
          <ac:chgData name="이희진" userId="a6c78be3-1919-42ff-99f0-60d5e2bb3f19" providerId="ADAL" clId="{CE034CBD-9035-4389-A4BE-0EE290D03670}" dt="2020-06-17T01:42:02.358" v="2496" actId="1076"/>
          <ac:spMkLst>
            <pc:docMk/>
            <pc:sldMk cId="2358494657" sldId="446"/>
            <ac:spMk id="3" creationId="{0C17CFB9-F8AF-48BD-BD16-285A601364C0}"/>
          </ac:spMkLst>
        </pc:spChg>
        <pc:spChg chg="add del mod">
          <ac:chgData name="이희진" userId="a6c78be3-1919-42ff-99f0-60d5e2bb3f19" providerId="ADAL" clId="{CE034CBD-9035-4389-A4BE-0EE290D03670}" dt="2020-06-17T01:38:32.865" v="2386"/>
          <ac:spMkLst>
            <pc:docMk/>
            <pc:sldMk cId="2358494657" sldId="446"/>
            <ac:spMk id="5" creationId="{482BEC19-FE11-4027-8D71-2656B62B68A7}"/>
          </ac:spMkLst>
        </pc:spChg>
        <pc:spChg chg="add del mod">
          <ac:chgData name="이희진" userId="a6c78be3-1919-42ff-99f0-60d5e2bb3f19" providerId="ADAL" clId="{CE034CBD-9035-4389-A4BE-0EE290D03670}" dt="2020-06-17T01:38:32.866" v="2388"/>
          <ac:spMkLst>
            <pc:docMk/>
            <pc:sldMk cId="2358494657" sldId="446"/>
            <ac:spMk id="6" creationId="{7E18A066-2F37-4665-BDFA-E57DFF8B268D}"/>
          </ac:spMkLst>
        </pc:spChg>
        <pc:spChg chg="add mod">
          <ac:chgData name="이희진" userId="a6c78be3-1919-42ff-99f0-60d5e2bb3f19" providerId="ADAL" clId="{CE034CBD-9035-4389-A4BE-0EE290D03670}" dt="2020-06-17T01:42:07.172" v="2497" actId="1076"/>
          <ac:spMkLst>
            <pc:docMk/>
            <pc:sldMk cId="2358494657" sldId="446"/>
            <ac:spMk id="7" creationId="{2CFCB61E-75B7-46FD-BE03-AE45DDDC1F21}"/>
          </ac:spMkLst>
        </pc:spChg>
        <pc:spChg chg="add del mod">
          <ac:chgData name="이희진" userId="a6c78be3-1919-42ff-99f0-60d5e2bb3f19" providerId="ADAL" clId="{CE034CBD-9035-4389-A4BE-0EE290D03670}" dt="2020-06-17T01:39:25.278" v="2413"/>
          <ac:spMkLst>
            <pc:docMk/>
            <pc:sldMk cId="2358494657" sldId="446"/>
            <ac:spMk id="8" creationId="{8DACA9C2-0F9B-42BD-8921-6DA8EA28B65A}"/>
          </ac:spMkLst>
        </pc:spChg>
        <pc:spChg chg="add del mod">
          <ac:chgData name="이희진" userId="a6c78be3-1919-42ff-99f0-60d5e2bb3f19" providerId="ADAL" clId="{CE034CBD-9035-4389-A4BE-0EE290D03670}" dt="2020-06-17T01:39:25.278" v="2413"/>
          <ac:spMkLst>
            <pc:docMk/>
            <pc:sldMk cId="2358494657" sldId="446"/>
            <ac:spMk id="9" creationId="{CB3ED264-2B8D-4CEB-B3CB-2072245604A3}"/>
          </ac:spMkLst>
        </pc:spChg>
        <pc:spChg chg="add del mod">
          <ac:chgData name="이희진" userId="a6c78be3-1919-42ff-99f0-60d5e2bb3f19" providerId="ADAL" clId="{CE034CBD-9035-4389-A4BE-0EE290D03670}" dt="2020-06-17T01:39:31.286" v="2414"/>
          <ac:spMkLst>
            <pc:docMk/>
            <pc:sldMk cId="2358494657" sldId="446"/>
            <ac:spMk id="10" creationId="{2EA5B078-D279-4475-9B63-4DD87D656EB6}"/>
          </ac:spMkLst>
        </pc:spChg>
        <pc:spChg chg="add del mod">
          <ac:chgData name="이희진" userId="a6c78be3-1919-42ff-99f0-60d5e2bb3f19" providerId="ADAL" clId="{CE034CBD-9035-4389-A4BE-0EE290D03670}" dt="2020-06-17T01:39:31.286" v="2414"/>
          <ac:spMkLst>
            <pc:docMk/>
            <pc:sldMk cId="2358494657" sldId="446"/>
            <ac:spMk id="11" creationId="{5A0732E9-1854-4860-8604-AABE1BEAD60E}"/>
          </ac:spMkLst>
        </pc:spChg>
        <pc:picChg chg="del mod">
          <ac:chgData name="이희진" userId="a6c78be3-1919-42ff-99f0-60d5e2bb3f19" providerId="ADAL" clId="{CE034CBD-9035-4389-A4BE-0EE290D03670}" dt="2020-06-17T01:42:31.356" v="2498" actId="478"/>
          <ac:picMkLst>
            <pc:docMk/>
            <pc:sldMk cId="2358494657" sldId="446"/>
            <ac:picMk id="4" creationId="{7AD42271-2470-494F-A445-A6B7A4A6DC04}"/>
          </ac:picMkLst>
        </pc:picChg>
        <pc:picChg chg="add mod">
          <ac:chgData name="이희진" userId="a6c78be3-1919-42ff-99f0-60d5e2bb3f19" providerId="ADAL" clId="{CE034CBD-9035-4389-A4BE-0EE290D03670}" dt="2020-06-17T01:42:37.275" v="2502" actId="1076"/>
          <ac:picMkLst>
            <pc:docMk/>
            <pc:sldMk cId="2358494657" sldId="446"/>
            <ac:picMk id="12" creationId="{84311377-30E4-4EA7-9439-84B9B9162371}"/>
          </ac:picMkLst>
        </pc:picChg>
      </pc:sldChg>
      <pc:sldChg chg="modSp add mod ord">
        <pc:chgData name="이희진" userId="a6c78be3-1919-42ff-99f0-60d5e2bb3f19" providerId="ADAL" clId="{CE034CBD-9035-4389-A4BE-0EE290D03670}" dt="2020-06-17T01:44:30.525" v="2537"/>
        <pc:sldMkLst>
          <pc:docMk/>
          <pc:sldMk cId="1651824910" sldId="447"/>
        </pc:sldMkLst>
        <pc:spChg chg="mod">
          <ac:chgData name="이희진" userId="a6c78be3-1919-42ff-99f0-60d5e2bb3f19" providerId="ADAL" clId="{CE034CBD-9035-4389-A4BE-0EE290D03670}" dt="2020-06-17T01:44:23.439" v="2535"/>
          <ac:spMkLst>
            <pc:docMk/>
            <pc:sldMk cId="1651824910" sldId="447"/>
            <ac:spMk id="3" creationId="{0C17CFB9-F8AF-48BD-BD16-285A601364C0}"/>
          </ac:spMkLst>
        </pc:spChg>
      </pc:sldChg>
      <pc:sldChg chg="addSp delSp modSp add del mod">
        <pc:chgData name="이희진" userId="a6c78be3-1919-42ff-99f0-60d5e2bb3f19" providerId="ADAL" clId="{CE034CBD-9035-4389-A4BE-0EE290D03670}" dt="2020-06-26T07:55:55.821" v="8318" actId="47"/>
        <pc:sldMkLst>
          <pc:docMk/>
          <pc:sldMk cId="103363035" sldId="448"/>
        </pc:sldMkLst>
        <pc:spChg chg="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2" creationId="{00000000-0000-0000-0000-000000000000}"/>
          </ac:spMkLst>
        </pc:spChg>
        <pc:spChg chg="add del 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3" creationId="{E7492C30-3597-43F3-A1B0-23D97D2E4881}"/>
          </ac:spMkLst>
        </pc:spChg>
        <pc:spChg chg="add del mod">
          <ac:chgData name="이희진" userId="a6c78be3-1919-42ff-99f0-60d5e2bb3f19" providerId="ADAL" clId="{CE034CBD-9035-4389-A4BE-0EE290D03670}" dt="2020-06-23T07:07:19.538" v="8088"/>
          <ac:spMkLst>
            <pc:docMk/>
            <pc:sldMk cId="103363035" sldId="448"/>
            <ac:spMk id="4" creationId="{4ACE0820-D893-4952-A50B-855E60177C3F}"/>
          </ac:spMkLst>
        </pc:spChg>
        <pc:spChg chg="mod">
          <ac:chgData name="이희진" userId="a6c78be3-1919-42ff-99f0-60d5e2bb3f19" providerId="ADAL" clId="{CE034CBD-9035-4389-A4BE-0EE290D03670}" dt="2020-06-23T07:08:26.987" v="8200" actId="20577"/>
          <ac:spMkLst>
            <pc:docMk/>
            <pc:sldMk cId="103363035" sldId="448"/>
            <ac:spMk id="5" creationId="{00000000-0000-0000-0000-000000000000}"/>
          </ac:spMkLst>
        </pc:spChg>
      </pc:sldChg>
      <pc:sldChg chg="modSp new mod">
        <pc:chgData name="이희진" userId="a6c78be3-1919-42ff-99f0-60d5e2bb3f19" providerId="ADAL" clId="{CE034CBD-9035-4389-A4BE-0EE290D03670}" dt="2020-06-17T02:35:58.397" v="4383"/>
        <pc:sldMkLst>
          <pc:docMk/>
          <pc:sldMk cId="3072039957" sldId="449"/>
        </pc:sldMkLst>
        <pc:spChg chg="mod">
          <ac:chgData name="이희진" userId="a6c78be3-1919-42ff-99f0-60d5e2bb3f19" providerId="ADAL" clId="{CE034CBD-9035-4389-A4BE-0EE290D03670}" dt="2020-06-17T02:12:41.759" v="3204"/>
          <ac:spMkLst>
            <pc:docMk/>
            <pc:sldMk cId="3072039957" sldId="449"/>
            <ac:spMk id="2" creationId="{65CCEB04-52E2-4265-83B3-064766ADB69F}"/>
          </ac:spMkLst>
        </pc:spChg>
        <pc:spChg chg="mod">
          <ac:chgData name="이희진" userId="a6c78be3-1919-42ff-99f0-60d5e2bb3f19" providerId="ADAL" clId="{CE034CBD-9035-4389-A4BE-0EE290D03670}" dt="2020-06-17T02:35:58.397" v="4383"/>
          <ac:spMkLst>
            <pc:docMk/>
            <pc:sldMk cId="3072039957" sldId="449"/>
            <ac:spMk id="3" creationId="{036FD3AF-7939-4E6C-A085-3D303A5747FF}"/>
          </ac:spMkLst>
        </pc:spChg>
      </pc:sldChg>
      <pc:sldChg chg="addSp modSp new mod">
        <pc:chgData name="이희진" userId="a6c78be3-1919-42ff-99f0-60d5e2bb3f19" providerId="ADAL" clId="{CE034CBD-9035-4389-A4BE-0EE290D03670}" dt="2020-06-18T05:49:24.598" v="6150"/>
        <pc:sldMkLst>
          <pc:docMk/>
          <pc:sldMk cId="1251591740" sldId="450"/>
        </pc:sldMkLst>
        <pc:spChg chg="mod">
          <ac:chgData name="이희진" userId="a6c78be3-1919-42ff-99f0-60d5e2bb3f19" providerId="ADAL" clId="{CE034CBD-9035-4389-A4BE-0EE290D03670}" dt="2020-06-18T05:20:50.368" v="5982" actId="1076"/>
          <ac:spMkLst>
            <pc:docMk/>
            <pc:sldMk cId="1251591740" sldId="450"/>
            <ac:spMk id="2" creationId="{EB3CD262-9BCB-4AFA-B171-EAE09F066E04}"/>
          </ac:spMkLst>
        </pc:spChg>
        <pc:spChg chg="mod">
          <ac:chgData name="이희진" userId="a6c78be3-1919-42ff-99f0-60d5e2bb3f19" providerId="ADAL" clId="{CE034CBD-9035-4389-A4BE-0EE290D03670}" dt="2020-06-18T05:49:24.598" v="6150"/>
          <ac:spMkLst>
            <pc:docMk/>
            <pc:sldMk cId="1251591740" sldId="450"/>
            <ac:spMk id="3" creationId="{1596EA3F-2BC8-4D6F-A208-4F43D2F0DE11}"/>
          </ac:spMkLst>
        </pc:spChg>
        <pc:spChg chg="add mod">
          <ac:chgData name="이희진" userId="a6c78be3-1919-42ff-99f0-60d5e2bb3f19" providerId="ADAL" clId="{CE034CBD-9035-4389-A4BE-0EE290D03670}" dt="2020-06-18T05:49:16.778" v="6145" actId="14100"/>
          <ac:spMkLst>
            <pc:docMk/>
            <pc:sldMk cId="1251591740" sldId="450"/>
            <ac:spMk id="5" creationId="{398D9300-976E-466C-9347-EAC797240C5B}"/>
          </ac:spMkLst>
        </pc:spChg>
        <pc:picChg chg="add mod">
          <ac:chgData name="이희진" userId="a6c78be3-1919-42ff-99f0-60d5e2bb3f19" providerId="ADAL" clId="{CE034CBD-9035-4389-A4BE-0EE290D03670}" dt="2020-06-18T05:48:54.290" v="6137" actId="1076"/>
          <ac:picMkLst>
            <pc:docMk/>
            <pc:sldMk cId="1251591740" sldId="450"/>
            <ac:picMk id="4" creationId="{0D315562-937B-4C6B-B627-5822DC658EF6}"/>
          </ac:picMkLst>
        </pc:picChg>
      </pc:sldChg>
      <pc:sldChg chg="modSp new mod">
        <pc:chgData name="이희진" userId="a6c78be3-1919-42ff-99f0-60d5e2bb3f19" providerId="ADAL" clId="{CE034CBD-9035-4389-A4BE-0EE290D03670}" dt="2020-06-17T02:36:38.368" v="4386" actId="27636"/>
        <pc:sldMkLst>
          <pc:docMk/>
          <pc:sldMk cId="4186725915" sldId="451"/>
        </pc:sldMkLst>
        <pc:spChg chg="mod">
          <ac:chgData name="이희진" userId="a6c78be3-1919-42ff-99f0-60d5e2bb3f19" providerId="ADAL" clId="{CE034CBD-9035-4389-A4BE-0EE290D03670}" dt="2020-06-17T02:36:38.368" v="4386" actId="27636"/>
          <ac:spMkLst>
            <pc:docMk/>
            <pc:sldMk cId="4186725915" sldId="451"/>
            <ac:spMk id="3" creationId="{5C18CED9-4DC1-4EEE-AAE9-149CC63583A8}"/>
          </ac:spMkLst>
        </pc:spChg>
      </pc:sldChg>
      <pc:sldChg chg="modSp new mod">
        <pc:chgData name="이희진" userId="a6c78be3-1919-42ff-99f0-60d5e2bb3f19" providerId="ADAL" clId="{CE034CBD-9035-4389-A4BE-0EE290D03670}" dt="2020-06-23T07:09:54.564" v="8216" actId="20577"/>
        <pc:sldMkLst>
          <pc:docMk/>
          <pc:sldMk cId="4056621630" sldId="452"/>
        </pc:sldMkLst>
        <pc:spChg chg="mod">
          <ac:chgData name="이희진" userId="a6c78be3-1919-42ff-99f0-60d5e2bb3f19" providerId="ADAL" clId="{CE034CBD-9035-4389-A4BE-0EE290D03670}" dt="2020-06-23T07:09:54.564" v="8216" actId="20577"/>
          <ac:spMkLst>
            <pc:docMk/>
            <pc:sldMk cId="4056621630" sldId="452"/>
            <ac:spMk id="2" creationId="{5ED5D61A-71EB-4427-8CCB-39A40FD4C924}"/>
          </ac:spMkLst>
        </pc:spChg>
        <pc:spChg chg="mod">
          <ac:chgData name="이희진" userId="a6c78be3-1919-42ff-99f0-60d5e2bb3f19" providerId="ADAL" clId="{CE034CBD-9035-4389-A4BE-0EE290D03670}" dt="2020-06-17T04:58:41.823" v="5363" actId="20577"/>
          <ac:spMkLst>
            <pc:docMk/>
            <pc:sldMk cId="4056621630" sldId="452"/>
            <ac:spMk id="3" creationId="{D27E431C-BBB6-4CEA-AC54-7825B70613F7}"/>
          </ac:spMkLst>
        </pc:spChg>
      </pc:sldChg>
      <pc:sldChg chg="addSp delSp modSp new mod ord">
        <pc:chgData name="이희진" userId="a6c78be3-1919-42ff-99f0-60d5e2bb3f19" providerId="ADAL" clId="{CE034CBD-9035-4389-A4BE-0EE290D03670}" dt="2020-06-18T09:50:38.814" v="6634" actId="27636"/>
        <pc:sldMkLst>
          <pc:docMk/>
          <pc:sldMk cId="2324590798" sldId="453"/>
        </pc:sldMkLst>
        <pc:spChg chg="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2" creationId="{89139E27-E41C-49CF-B48A-97EFE8D43886}"/>
          </ac:spMkLst>
        </pc:spChg>
        <pc:spChg chg="mod">
          <ac:chgData name="이희진" userId="a6c78be3-1919-42ff-99f0-60d5e2bb3f19" providerId="ADAL" clId="{CE034CBD-9035-4389-A4BE-0EE290D03670}" dt="2020-06-18T09:50:38.814" v="6634" actId="27636"/>
          <ac:spMkLst>
            <pc:docMk/>
            <pc:sldMk cId="2324590798" sldId="453"/>
            <ac:spMk id="3" creationId="{ABB83681-2F1E-4196-9402-CF2C7555A6ED}"/>
          </ac:spMkLst>
        </pc:spChg>
        <pc:spChg chg="add del 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4" creationId="{4462F481-FF78-44CF-882C-CC25982016FE}"/>
          </ac:spMkLst>
        </pc:spChg>
        <pc:spChg chg="add del mod">
          <ac:chgData name="이희진" userId="a6c78be3-1919-42ff-99f0-60d5e2bb3f19" providerId="ADAL" clId="{CE034CBD-9035-4389-A4BE-0EE290D03670}" dt="2020-06-18T06:33:34.355" v="6249"/>
          <ac:spMkLst>
            <pc:docMk/>
            <pc:sldMk cId="2324590798" sldId="453"/>
            <ac:spMk id="5" creationId="{7DA9D81D-1717-4D1E-BD86-56B2F1187B83}"/>
          </ac:spMkLst>
        </pc:spChg>
      </pc:sldChg>
      <pc:sldChg chg="modSp new mod">
        <pc:chgData name="이희진" userId="a6c78be3-1919-42ff-99f0-60d5e2bb3f19" providerId="ADAL" clId="{CE034CBD-9035-4389-A4BE-0EE290D03670}" dt="2020-06-23T07:09:57.325" v="8217" actId="20577"/>
        <pc:sldMkLst>
          <pc:docMk/>
          <pc:sldMk cId="1093354436" sldId="454"/>
        </pc:sldMkLst>
        <pc:spChg chg="mod">
          <ac:chgData name="이희진" userId="a6c78be3-1919-42ff-99f0-60d5e2bb3f19" providerId="ADAL" clId="{CE034CBD-9035-4389-A4BE-0EE290D03670}" dt="2020-06-23T07:09:57.325" v="8217" actId="20577"/>
          <ac:spMkLst>
            <pc:docMk/>
            <pc:sldMk cId="1093354436" sldId="454"/>
            <ac:spMk id="2" creationId="{3C044885-CC4A-4DAA-8DCB-774A0E8E4E74}"/>
          </ac:spMkLst>
        </pc:spChg>
        <pc:spChg chg="mod">
          <ac:chgData name="이희진" userId="a6c78be3-1919-42ff-99f0-60d5e2bb3f19" providerId="ADAL" clId="{CE034CBD-9035-4389-A4BE-0EE290D03670}" dt="2020-06-17T05:09:13.771" v="5980" actId="20577"/>
          <ac:spMkLst>
            <pc:docMk/>
            <pc:sldMk cId="1093354436" sldId="454"/>
            <ac:spMk id="3" creationId="{C260F9AB-762D-4A31-B9B2-0BE8B1B2B921}"/>
          </ac:spMkLst>
        </pc:spChg>
      </pc:sldChg>
      <pc:sldChg chg="new del">
        <pc:chgData name="이희진" userId="a6c78be3-1919-42ff-99f0-60d5e2bb3f19" providerId="ADAL" clId="{CE034CBD-9035-4389-A4BE-0EE290D03670}" dt="2020-06-18T05:43:28.899" v="5993" actId="47"/>
        <pc:sldMkLst>
          <pc:docMk/>
          <pc:sldMk cId="2062047392" sldId="455"/>
        </pc:sldMkLst>
      </pc:sldChg>
      <pc:sldChg chg="addSp modSp new mod">
        <pc:chgData name="이희진" userId="a6c78be3-1919-42ff-99f0-60d5e2bb3f19" providerId="ADAL" clId="{CE034CBD-9035-4389-A4BE-0EE290D03670}" dt="2020-06-18T06:47:56.476" v="6392" actId="6549"/>
        <pc:sldMkLst>
          <pc:docMk/>
          <pc:sldMk cId="2066978009" sldId="455"/>
        </pc:sldMkLst>
        <pc:spChg chg="mod">
          <ac:chgData name="이희진" userId="a6c78be3-1919-42ff-99f0-60d5e2bb3f19" providerId="ADAL" clId="{CE034CBD-9035-4389-A4BE-0EE290D03670}" dt="2020-06-18T06:46:03.878" v="6284"/>
          <ac:spMkLst>
            <pc:docMk/>
            <pc:sldMk cId="2066978009" sldId="455"/>
            <ac:spMk id="2" creationId="{9BF01A7A-0661-4800-99DF-6A07B580E649}"/>
          </ac:spMkLst>
        </pc:spChg>
        <pc:spChg chg="mod">
          <ac:chgData name="이희진" userId="a6c78be3-1919-42ff-99f0-60d5e2bb3f19" providerId="ADAL" clId="{CE034CBD-9035-4389-A4BE-0EE290D03670}" dt="2020-06-18T06:47:56.476" v="6392" actId="6549"/>
          <ac:spMkLst>
            <pc:docMk/>
            <pc:sldMk cId="2066978009" sldId="455"/>
            <ac:spMk id="3" creationId="{C2C1D4A7-2574-47D6-9DFF-4ECFB292EE69}"/>
          </ac:spMkLst>
        </pc:spChg>
        <pc:picChg chg="add mod">
          <ac:chgData name="이희진" userId="a6c78be3-1919-42ff-99f0-60d5e2bb3f19" providerId="ADAL" clId="{CE034CBD-9035-4389-A4BE-0EE290D03670}" dt="2020-06-18T06:47:16.560" v="6345" actId="1076"/>
          <ac:picMkLst>
            <pc:docMk/>
            <pc:sldMk cId="2066978009" sldId="455"/>
            <ac:picMk id="4" creationId="{C32EF5F8-2F03-4732-AA89-EB840119DF84}"/>
          </ac:picMkLst>
        </pc:picChg>
      </pc:sldChg>
      <pc:sldChg chg="new del">
        <pc:chgData name="이희진" userId="a6c78be3-1919-42ff-99f0-60d5e2bb3f19" providerId="ADAL" clId="{CE034CBD-9035-4389-A4BE-0EE290D03670}" dt="2020-06-18T05:43:29.963" v="5994" actId="47"/>
        <pc:sldMkLst>
          <pc:docMk/>
          <pc:sldMk cId="144997954" sldId="456"/>
        </pc:sldMkLst>
      </pc:sldChg>
      <pc:sldChg chg="addSp modSp new mod">
        <pc:chgData name="이희진" userId="a6c78be3-1919-42ff-99f0-60d5e2bb3f19" providerId="ADAL" clId="{CE034CBD-9035-4389-A4BE-0EE290D03670}" dt="2020-06-18T09:51:31.764" v="6777" actId="20577"/>
        <pc:sldMkLst>
          <pc:docMk/>
          <pc:sldMk cId="4288487770" sldId="456"/>
        </pc:sldMkLst>
        <pc:spChg chg="mod">
          <ac:chgData name="이희진" userId="a6c78be3-1919-42ff-99f0-60d5e2bb3f19" providerId="ADAL" clId="{CE034CBD-9035-4389-A4BE-0EE290D03670}" dt="2020-06-18T09:51:31.764" v="6777" actId="20577"/>
          <ac:spMkLst>
            <pc:docMk/>
            <pc:sldMk cId="4288487770" sldId="456"/>
            <ac:spMk id="3" creationId="{C6545741-631E-4CB4-91AC-72350F96807A}"/>
          </ac:spMkLst>
        </pc:spChg>
        <pc:spChg chg="add mod">
          <ac:chgData name="이희진" userId="a6c78be3-1919-42ff-99f0-60d5e2bb3f19" providerId="ADAL" clId="{CE034CBD-9035-4389-A4BE-0EE290D03670}" dt="2020-06-18T08:05:24.837" v="6461" actId="1076"/>
          <ac:spMkLst>
            <pc:docMk/>
            <pc:sldMk cId="4288487770" sldId="456"/>
            <ac:spMk id="4" creationId="{EF135C52-E6C8-493F-AC4A-CD28D4CF75E6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735990512" sldId="457"/>
        </pc:sldMkLst>
      </pc:sldChg>
      <pc:sldChg chg="modSp new mod">
        <pc:chgData name="이희진" userId="a6c78be3-1919-42ff-99f0-60d5e2bb3f19" providerId="ADAL" clId="{CE034CBD-9035-4389-A4BE-0EE290D03670}" dt="2020-06-18T10:34:25.563" v="6907" actId="20577"/>
        <pc:sldMkLst>
          <pc:docMk/>
          <pc:sldMk cId="1674031496" sldId="457"/>
        </pc:sldMkLst>
        <pc:spChg chg="mod">
          <ac:chgData name="이희진" userId="a6c78be3-1919-42ff-99f0-60d5e2bb3f19" providerId="ADAL" clId="{CE034CBD-9035-4389-A4BE-0EE290D03670}" dt="2020-06-18T10:34:25.563" v="6907" actId="20577"/>
          <ac:spMkLst>
            <pc:docMk/>
            <pc:sldMk cId="1674031496" sldId="457"/>
            <ac:spMk id="3" creationId="{D5B78B95-B9AB-43E8-B753-9DF1F99953AF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113952592" sldId="458"/>
        </pc:sldMkLst>
      </pc:sldChg>
      <pc:sldChg chg="modSp new">
        <pc:chgData name="이희진" userId="a6c78be3-1919-42ff-99f0-60d5e2bb3f19" providerId="ADAL" clId="{CE034CBD-9035-4389-A4BE-0EE290D03670}" dt="2020-06-19T08:54:13.181" v="6909"/>
        <pc:sldMkLst>
          <pc:docMk/>
          <pc:sldMk cId="4286912698" sldId="458"/>
        </pc:sldMkLst>
        <pc:spChg chg="mod">
          <ac:chgData name="이희진" userId="a6c78be3-1919-42ff-99f0-60d5e2bb3f19" providerId="ADAL" clId="{CE034CBD-9035-4389-A4BE-0EE290D03670}" dt="2020-06-19T08:54:13.181" v="6909"/>
          <ac:spMkLst>
            <pc:docMk/>
            <pc:sldMk cId="4286912698" sldId="458"/>
            <ac:spMk id="3" creationId="{669E4A5D-8784-4BC6-B312-B9C115926AA1}"/>
          </ac:spMkLst>
        </pc:spChg>
      </pc:sldChg>
      <pc:sldChg chg="modSp mod">
        <pc:chgData name="이희진" userId="a6c78be3-1919-42ff-99f0-60d5e2bb3f19" providerId="ADAL" clId="{CE034CBD-9035-4389-A4BE-0EE290D03670}" dt="2020-06-25T08:08:57.087" v="8218" actId="20577"/>
        <pc:sldMkLst>
          <pc:docMk/>
          <pc:sldMk cId="2679897424" sldId="459"/>
        </pc:sldMkLst>
        <pc:spChg chg="mod">
          <ac:chgData name="이희진" userId="a6c78be3-1919-42ff-99f0-60d5e2bb3f19" providerId="ADAL" clId="{CE034CBD-9035-4389-A4BE-0EE290D03670}" dt="2020-06-25T08:08:57.087" v="8218" actId="20577"/>
          <ac:spMkLst>
            <pc:docMk/>
            <pc:sldMk cId="2679897424" sldId="459"/>
            <ac:spMk id="3" creationId="{036FD3AF-7939-4E6C-A085-3D303A5747FF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248345867" sldId="459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352887860" sldId="460"/>
        </pc:sldMkLst>
      </pc:sldChg>
      <pc:sldChg chg="modSp mod">
        <pc:chgData name="이희진" userId="a6c78be3-1919-42ff-99f0-60d5e2bb3f19" providerId="ADAL" clId="{CE034CBD-9035-4389-A4BE-0EE290D03670}" dt="2020-06-22T05:10:54.814" v="7357" actId="6549"/>
        <pc:sldMkLst>
          <pc:docMk/>
          <pc:sldMk cId="3307974765" sldId="461"/>
        </pc:sldMkLst>
        <pc:spChg chg="mod">
          <ac:chgData name="이희진" userId="a6c78be3-1919-42ff-99f0-60d5e2bb3f19" providerId="ADAL" clId="{CE034CBD-9035-4389-A4BE-0EE290D03670}" dt="2020-06-22T05:10:54.814" v="7357" actId="6549"/>
          <ac:spMkLst>
            <pc:docMk/>
            <pc:sldMk cId="3307974765" sldId="461"/>
            <ac:spMk id="3" creationId="{C2C1D4A7-2574-47D6-9DFF-4ECFB292EE69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4090480973" sldId="461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3762513573" sldId="462"/>
        </pc:sldMkLst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2029828761" sldId="463"/>
        </pc:sldMkLst>
      </pc:sldChg>
      <pc:sldChg chg="addSp delSp modSp mod">
        <pc:chgData name="이희진" userId="a6c78be3-1919-42ff-99f0-60d5e2bb3f19" providerId="ADAL" clId="{CE034CBD-9035-4389-A4BE-0EE290D03670}" dt="2020-06-22T05:09:42.975" v="7289" actId="20577"/>
        <pc:sldMkLst>
          <pc:docMk/>
          <pc:sldMk cId="3443271837" sldId="463"/>
        </pc:sldMkLst>
        <pc:spChg chg="add mod">
          <ac:chgData name="이희진" userId="a6c78be3-1919-42ff-99f0-60d5e2bb3f19" providerId="ADAL" clId="{CE034CBD-9035-4389-A4BE-0EE290D03670}" dt="2020-06-22T05:09:42.975" v="7289" actId="20577"/>
          <ac:spMkLst>
            <pc:docMk/>
            <pc:sldMk cId="3443271837" sldId="463"/>
            <ac:spMk id="5" creationId="{B83E04C0-1D6A-4533-AE96-54654A483CD5}"/>
          </ac:spMkLst>
        </pc:spChg>
        <pc:spChg chg="add del mod">
          <ac:chgData name="이희진" userId="a6c78be3-1919-42ff-99f0-60d5e2bb3f19" providerId="ADAL" clId="{CE034CBD-9035-4389-A4BE-0EE290D03670}" dt="2020-06-22T05:08:00.101" v="7250" actId="478"/>
          <ac:spMkLst>
            <pc:docMk/>
            <pc:sldMk cId="3443271837" sldId="463"/>
            <ac:spMk id="6" creationId="{1A9A6E60-0073-4C19-AF19-51A874830D00}"/>
          </ac:spMkLst>
        </pc:spChg>
        <pc:picChg chg="del">
          <ac:chgData name="이희진" userId="a6c78be3-1919-42ff-99f0-60d5e2bb3f19" providerId="ADAL" clId="{CE034CBD-9035-4389-A4BE-0EE290D03670}" dt="2020-06-22T05:07:51.425" v="7247" actId="478"/>
          <ac:picMkLst>
            <pc:docMk/>
            <pc:sldMk cId="3443271837" sldId="463"/>
            <ac:picMk id="4" creationId="{C32EF5F8-2F03-4732-AA89-EB840119DF84}"/>
          </ac:picMkLst>
        </pc:picChg>
      </pc:sldChg>
      <pc:sldChg chg="addSp delSp modSp mod">
        <pc:chgData name="이희진" userId="a6c78be3-1919-42ff-99f0-60d5e2bb3f19" providerId="ADAL" clId="{CE034CBD-9035-4389-A4BE-0EE290D03670}" dt="2020-06-22T06:12:47.544" v="7454" actId="20577"/>
        <pc:sldMkLst>
          <pc:docMk/>
          <pc:sldMk cId="1275959250" sldId="464"/>
        </pc:sldMkLst>
        <pc:spChg chg="mod">
          <ac:chgData name="이희진" userId="a6c78be3-1919-42ff-99f0-60d5e2bb3f19" providerId="ADAL" clId="{CE034CBD-9035-4389-A4BE-0EE290D03670}" dt="2020-06-22T04:57:13.134" v="7245" actId="6549"/>
          <ac:spMkLst>
            <pc:docMk/>
            <pc:sldMk cId="1275959250" sldId="464"/>
            <ac:spMk id="3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6:12:47.544" v="7454" actId="20577"/>
          <ac:spMkLst>
            <pc:docMk/>
            <pc:sldMk cId="1275959250" sldId="464"/>
            <ac:spMk id="4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2T04:57:03.832" v="7241" actId="20577"/>
          <ac:spMkLst>
            <pc:docMk/>
            <pc:sldMk cId="1275959250" sldId="464"/>
            <ac:spMk id="5" creationId="{00000000-0000-0000-0000-000000000000}"/>
          </ac:spMkLst>
        </pc:spChg>
        <pc:spChg chg="add del mod">
          <ac:chgData name="이희진" userId="a6c78be3-1919-42ff-99f0-60d5e2bb3f19" providerId="ADAL" clId="{CE034CBD-9035-4389-A4BE-0EE290D03670}" dt="2020-06-22T04:22:57.579" v="6935" actId="21"/>
          <ac:spMkLst>
            <pc:docMk/>
            <pc:sldMk cId="1275959250" sldId="464"/>
            <ac:spMk id="6" creationId="{9F6AB67B-68EC-4B79-8360-E7AF7670FA6D}"/>
          </ac:spMkLst>
        </pc:spChg>
        <pc:spChg chg="add mod">
          <ac:chgData name="이희진" userId="a6c78be3-1919-42ff-99f0-60d5e2bb3f19" providerId="ADAL" clId="{CE034CBD-9035-4389-A4BE-0EE290D03670}" dt="2020-06-22T05:10:04.192" v="7293" actId="207"/>
          <ac:spMkLst>
            <pc:docMk/>
            <pc:sldMk cId="1275959250" sldId="464"/>
            <ac:spMk id="7" creationId="{D7894520-9C21-4DF4-9C1C-3D872815F94E}"/>
          </ac:spMkLst>
        </pc:spChg>
      </pc:sldChg>
      <pc:sldChg chg="new del">
        <pc:chgData name="이희진" userId="a6c78be3-1919-42ff-99f0-60d5e2bb3f19" providerId="ADAL" clId="{CE034CBD-9035-4389-A4BE-0EE290D03670}" dt="2020-06-18T05:43:42.961" v="5995" actId="47"/>
        <pc:sldMkLst>
          <pc:docMk/>
          <pc:sldMk cId="1671737017" sldId="464"/>
        </pc:sldMkLst>
      </pc:sldChg>
      <pc:sldChg chg="addSp modSp mod">
        <pc:chgData name="이희진" userId="a6c78be3-1919-42ff-99f0-60d5e2bb3f19" providerId="ADAL" clId="{CE034CBD-9035-4389-A4BE-0EE290D03670}" dt="2020-06-22T06:37:28.179" v="7461"/>
        <pc:sldMkLst>
          <pc:docMk/>
          <pc:sldMk cId="163863116" sldId="465"/>
        </pc:sldMkLst>
        <pc:spChg chg="mod">
          <ac:chgData name="이희진" userId="a6c78be3-1919-42ff-99f0-60d5e2bb3f19" providerId="ADAL" clId="{CE034CBD-9035-4389-A4BE-0EE290D03670}" dt="2020-06-22T04:29:08.928" v="7191" actId="20577"/>
          <ac:spMkLst>
            <pc:docMk/>
            <pc:sldMk cId="163863116" sldId="465"/>
            <ac:spMk id="3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22T04:25:23.521" v="7072" actId="2711"/>
          <ac:spMkLst>
            <pc:docMk/>
            <pc:sldMk cId="163863116" sldId="465"/>
            <ac:spMk id="4" creationId="{36CB8FE8-B03D-4064-B34B-1D993058CA4F}"/>
          </ac:spMkLst>
        </pc:spChg>
        <pc:spChg chg="add mod">
          <ac:chgData name="이희진" userId="a6c78be3-1919-42ff-99f0-60d5e2bb3f19" providerId="ADAL" clId="{CE034CBD-9035-4389-A4BE-0EE290D03670}" dt="2020-06-22T06:37:28.179" v="7461"/>
          <ac:spMkLst>
            <pc:docMk/>
            <pc:sldMk cId="163863116" sldId="465"/>
            <ac:spMk id="5" creationId="{F66CAA5D-5261-4583-8AD2-3A89A8F96AFC}"/>
          </ac:spMkLst>
        </pc:spChg>
      </pc:sldChg>
      <pc:sldChg chg="addSp delSp modSp mod">
        <pc:chgData name="이희진" userId="a6c78be3-1919-42ff-99f0-60d5e2bb3f19" providerId="ADAL" clId="{CE034CBD-9035-4389-A4BE-0EE290D03670}" dt="2020-06-26T07:45:26.192" v="8228" actId="1076"/>
        <pc:sldMkLst>
          <pc:docMk/>
          <pc:sldMk cId="2153454820" sldId="466"/>
        </pc:sldMkLst>
        <pc:spChg chg="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2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3" creationId="{00000000-0000-0000-0000-000000000000}"/>
          </ac:spMkLst>
        </pc:spChg>
        <pc:spChg chg="add mod">
          <ac:chgData name="이희진" userId="a6c78be3-1919-42ff-99f0-60d5e2bb3f19" providerId="ADAL" clId="{CE034CBD-9035-4389-A4BE-0EE290D03670}" dt="2020-06-26T07:45:26.192" v="8228" actId="1076"/>
          <ac:spMkLst>
            <pc:docMk/>
            <pc:sldMk cId="2153454820" sldId="466"/>
            <ac:spMk id="4" creationId="{02DDAEBC-1136-48B3-9EF1-4BE110C25674}"/>
          </ac:spMkLst>
        </pc:spChg>
        <pc:spChg chg="add del 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5" creationId="{C7B23CDD-68F2-472A-B6B2-90C5217BD109}"/>
          </ac:spMkLst>
        </pc:spChg>
        <pc:spChg chg="add del mod">
          <ac:chgData name="이희진" userId="a6c78be3-1919-42ff-99f0-60d5e2bb3f19" providerId="ADAL" clId="{CE034CBD-9035-4389-A4BE-0EE290D03670}" dt="2020-06-23T07:07:15.390" v="8087"/>
          <ac:spMkLst>
            <pc:docMk/>
            <pc:sldMk cId="2153454820" sldId="466"/>
            <ac:spMk id="6" creationId="{B1424B8D-626A-4D75-A6EA-6C8109CFCAD6}"/>
          </ac:spMkLst>
        </pc:spChg>
      </pc:sldChg>
      <pc:sldChg chg="addSp delSp modSp add del mod">
        <pc:chgData name="이희진" userId="a6c78be3-1919-42ff-99f0-60d5e2bb3f19" providerId="ADAL" clId="{CE034CBD-9035-4389-A4BE-0EE290D03670}" dt="2020-06-26T07:55:53.465" v="8317" actId="47"/>
        <pc:sldMkLst>
          <pc:docMk/>
          <pc:sldMk cId="1264247579" sldId="467"/>
        </pc:sldMkLst>
        <pc:spChg chg="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2" creationId="{00000000-0000-0000-0000-000000000000}"/>
          </ac:spMkLst>
        </pc:spChg>
        <pc:spChg chg="mod">
          <ac:chgData name="이희진" userId="a6c78be3-1919-42ff-99f0-60d5e2bb3f19" providerId="ADAL" clId="{CE034CBD-9035-4389-A4BE-0EE290D03670}" dt="2020-06-26T07:54:48.681" v="8316" actId="20577"/>
          <ac:spMkLst>
            <pc:docMk/>
            <pc:sldMk cId="1264247579" sldId="467"/>
            <ac:spMk id="3" creationId="{00000000-0000-0000-0000-000000000000}"/>
          </ac:spMkLst>
        </pc:spChg>
        <pc:spChg chg="del">
          <ac:chgData name="이희진" userId="a6c78be3-1919-42ff-99f0-60d5e2bb3f19" providerId="ADAL" clId="{CE034CBD-9035-4389-A4BE-0EE290D03670}" dt="2020-06-22T08:49:40.096" v="7829" actId="478"/>
          <ac:spMkLst>
            <pc:docMk/>
            <pc:sldMk cId="1264247579" sldId="467"/>
            <ac:spMk id="4" creationId="{02DDAEBC-1136-48B3-9EF1-4BE110C25674}"/>
          </ac:spMkLst>
        </pc:spChg>
        <pc:spChg chg="add del 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5" creationId="{AE371CBA-6682-45BA-9A8F-58C93886D82E}"/>
          </ac:spMkLst>
        </pc:spChg>
        <pc:spChg chg="add del mod">
          <ac:chgData name="이희진" userId="a6c78be3-1919-42ff-99f0-60d5e2bb3f19" providerId="ADAL" clId="{CE034CBD-9035-4389-A4BE-0EE290D03670}" dt="2020-06-22T08:49:48.593" v="7835"/>
          <ac:spMkLst>
            <pc:docMk/>
            <pc:sldMk cId="1264247579" sldId="467"/>
            <ac:spMk id="6" creationId="{C0CA857F-725D-4990-B720-C3D5A8CED158}"/>
          </ac:spMkLst>
        </pc:spChg>
      </pc:sldChg>
      <pc:sldChg chg="new del">
        <pc:chgData name="이희진" userId="a6c78be3-1919-42ff-99f0-60d5e2bb3f19" providerId="ADAL" clId="{CE034CBD-9035-4389-A4BE-0EE290D03670}" dt="2020-06-22T05:17:24.360" v="7430" actId="47"/>
        <pc:sldMkLst>
          <pc:docMk/>
          <pc:sldMk cId="1331356941" sldId="467"/>
        </pc:sldMkLst>
      </pc:sldChg>
      <pc:sldChg chg="del">
        <pc:chgData name="이희진" userId="a6c78be3-1919-42ff-99f0-60d5e2bb3f19" providerId="ADAL" clId="{CE034CBD-9035-4389-A4BE-0EE290D03670}" dt="2020-06-22T05:11:06.081" v="7358" actId="47"/>
        <pc:sldMkLst>
          <pc:docMk/>
          <pc:sldMk cId="1521932415" sldId="467"/>
        </pc:sldMkLst>
      </pc:sldChg>
      <pc:sldChg chg="modSp add mod modClrScheme chgLayout">
        <pc:chgData name="이희진" userId="a6c78be3-1919-42ff-99f0-60d5e2bb3f19" providerId="ADAL" clId="{CE034CBD-9035-4389-A4BE-0EE290D03670}" dt="2020-06-25T08:10:43.714" v="8225" actId="700"/>
        <pc:sldMkLst>
          <pc:docMk/>
          <pc:sldMk cId="2538852664" sldId="468"/>
        </pc:sldMkLst>
        <pc:spChg chg="mod ord">
          <ac:chgData name="이희진" userId="a6c78be3-1919-42ff-99f0-60d5e2bb3f19" providerId="ADAL" clId="{CE034CBD-9035-4389-A4BE-0EE290D03670}" dt="2020-06-25T08:10:43.714" v="8225" actId="700"/>
          <ac:spMkLst>
            <pc:docMk/>
            <pc:sldMk cId="2538852664" sldId="468"/>
            <ac:spMk id="2" creationId="{65CCEB04-52E2-4265-83B3-064766ADB69F}"/>
          </ac:spMkLst>
        </pc:spChg>
        <pc:spChg chg="mod ord">
          <ac:chgData name="이희진" userId="a6c78be3-1919-42ff-99f0-60d5e2bb3f19" providerId="ADAL" clId="{CE034CBD-9035-4389-A4BE-0EE290D03670}" dt="2020-06-25T08:10:43.714" v="8225" actId="700"/>
          <ac:spMkLst>
            <pc:docMk/>
            <pc:sldMk cId="2538852664" sldId="468"/>
            <ac:spMk id="3" creationId="{036FD3AF-7939-4E6C-A085-3D303A5747FF}"/>
          </ac:spMkLst>
        </pc:spChg>
      </pc:sldChg>
      <pc:sldMasterChg chg="modSldLayout">
        <pc:chgData name="이희진" userId="a6c78be3-1919-42ff-99f0-60d5e2bb3f19" providerId="ADAL" clId="{CE034CBD-9035-4389-A4BE-0EE290D03670}" dt="2020-06-17T01:39:57.601" v="2419" actId="404"/>
        <pc:sldMasterMkLst>
          <pc:docMk/>
          <pc:sldMasterMk cId="2297820236" sldId="2147483694"/>
        </pc:sldMasterMkLst>
        <pc:sldLayoutChg chg="modSp">
          <pc:chgData name="이희진" userId="a6c78be3-1919-42ff-99f0-60d5e2bb3f19" providerId="ADAL" clId="{CE034CBD-9035-4389-A4BE-0EE290D03670}" dt="2020-06-17T01:39:50.160" v="2418" actId="404"/>
          <pc:sldLayoutMkLst>
            <pc:docMk/>
            <pc:sldMasterMk cId="2297820236" sldId="2147483694"/>
            <pc:sldLayoutMk cId="2391124442" sldId="2147483697"/>
          </pc:sldLayoutMkLst>
          <pc:spChg chg="mod">
            <ac:chgData name="이희진" userId="a6c78be3-1919-42ff-99f0-60d5e2bb3f19" providerId="ADAL" clId="{CE034CBD-9035-4389-A4BE-0EE290D03670}" dt="2020-06-17T01:39:50.160" v="2418" actId="404"/>
            <ac:spMkLst>
              <pc:docMk/>
              <pc:sldMasterMk cId="2297820236" sldId="2147483694"/>
              <pc:sldLayoutMk cId="2391124442" sldId="2147483697"/>
              <ac:spMk id="3" creationId="{00000000-0000-0000-0000-000000000000}"/>
            </ac:spMkLst>
          </pc:spChg>
        </pc:sldLayoutChg>
        <pc:sldLayoutChg chg="modSp">
          <pc:chgData name="이희진" userId="a6c78be3-1919-42ff-99f0-60d5e2bb3f19" providerId="ADAL" clId="{CE034CBD-9035-4389-A4BE-0EE290D03670}" dt="2020-06-17T01:39:57.601" v="2419" actId="404"/>
          <pc:sldLayoutMkLst>
            <pc:docMk/>
            <pc:sldMasterMk cId="2297820236" sldId="2147483694"/>
            <pc:sldLayoutMk cId="2267977948" sldId="2147483700"/>
          </pc:sldLayoutMkLst>
          <pc:spChg chg="mod">
            <ac:chgData name="이희진" userId="a6c78be3-1919-42ff-99f0-60d5e2bb3f19" providerId="ADAL" clId="{CE034CBD-9035-4389-A4BE-0EE290D03670}" dt="2020-06-17T01:39:57.601" v="2419" actId="404"/>
            <ac:spMkLst>
              <pc:docMk/>
              <pc:sldMasterMk cId="2297820236" sldId="2147483694"/>
              <pc:sldLayoutMk cId="2267977948" sldId="2147483700"/>
              <ac:spMk id="3" creationId="{00000000-0000-0000-0000-000000000000}"/>
            </ac:spMkLst>
          </pc:spChg>
        </pc:sldLayoutChg>
      </pc:sldMasterChg>
    </pc:docChg>
  </pc:docChgLst>
  <pc:docChgLst>
    <pc:chgData name="박진우" userId="S::2060340015@office.kopo.ac.kr::fbc4806b-e4f8-44f0-9b88-da324980a44c" providerId="AD" clId="Web-{005742E7-D959-B2DA-E14B-7F0CDF9343DB}"/>
    <pc:docChg chg="modSld">
      <pc:chgData name="박진우" userId="S::2060340015@office.kopo.ac.kr::fbc4806b-e4f8-44f0-9b88-da324980a44c" providerId="AD" clId="Web-{005742E7-D959-B2DA-E14B-7F0CDF9343DB}" dt="2020-07-08T00:31:32.063" v="2" actId="20577"/>
      <pc:docMkLst>
        <pc:docMk/>
      </pc:docMkLst>
      <pc:sldChg chg="modSp">
        <pc:chgData name="박진우" userId="S::2060340015@office.kopo.ac.kr::fbc4806b-e4f8-44f0-9b88-da324980a44c" providerId="AD" clId="Web-{005742E7-D959-B2DA-E14B-7F0CDF9343DB}" dt="2020-07-08T00:31:31.142" v="1" actId="20577"/>
        <pc:sldMkLst>
          <pc:docMk/>
          <pc:sldMk cId="2680951510" sldId="460"/>
        </pc:sldMkLst>
        <pc:spChg chg="mod">
          <ac:chgData name="박진우" userId="S::2060340015@office.kopo.ac.kr::fbc4806b-e4f8-44f0-9b88-da324980a44c" providerId="AD" clId="Web-{005742E7-D959-B2DA-E14B-7F0CDF9343DB}" dt="2020-07-08T00:31:31.142" v="1" actId="20577"/>
          <ac:spMkLst>
            <pc:docMk/>
            <pc:sldMk cId="2680951510" sldId="460"/>
            <ac:spMk id="7" creationId="{00E3B686-7AC5-40D8-A746-7ABB883A59B7}"/>
          </ac:spMkLst>
        </pc:spChg>
      </pc:sldChg>
    </pc:docChg>
  </pc:docChgLst>
  <pc:docChgLst>
    <pc:chgData name="정현석" userId="S::2160340106@student.kopo.ac.kr::c1598b41-abb7-4b65-9da8-cbfac0778507" providerId="AD" clId="Web-{0AABC49F-1087-B000-EA1E-0B5B71D018A3}"/>
    <pc:docChg chg="sldOrd">
      <pc:chgData name="정현석" userId="S::2160340106@student.kopo.ac.kr::c1598b41-abb7-4b65-9da8-cbfac0778507" providerId="AD" clId="Web-{0AABC49F-1087-B000-EA1E-0B5B71D018A3}" dt="2021-05-04T18:35:04.537" v="1"/>
      <pc:docMkLst>
        <pc:docMk/>
      </pc:docMkLst>
      <pc:sldChg chg="ord">
        <pc:chgData name="정현석" userId="S::2160340106@student.kopo.ac.kr::c1598b41-abb7-4b65-9da8-cbfac0778507" providerId="AD" clId="Web-{0AABC49F-1087-B000-EA1E-0B5B71D018A3}" dt="2021-05-04T18:35:04.537" v="1"/>
        <pc:sldMkLst>
          <pc:docMk/>
          <pc:sldMk cId="154971903" sldId="362"/>
        </pc:sldMkLst>
      </pc:sldChg>
    </pc:docChg>
  </pc:docChgLst>
  <pc:docChgLst>
    <pc:chgData name="구재희" userId="S::2060340012@office.kopo.ac.kr::8085eb92-f0b3-4a7a-8181-f079a7a5820a" providerId="AD" clId="Web-{A968AAA0-9832-FC65-546D-2AD124E30E0F}"/>
    <pc:docChg chg="modSld">
      <pc:chgData name="구재희" userId="S::2060340012@office.kopo.ac.kr::8085eb92-f0b3-4a7a-8181-f079a7a5820a" providerId="AD" clId="Web-{A968AAA0-9832-FC65-546D-2AD124E30E0F}" dt="2020-09-27T07:42:55.813" v="3" actId="20577"/>
      <pc:docMkLst>
        <pc:docMk/>
      </pc:docMkLst>
      <pc:sldChg chg="modSp">
        <pc:chgData name="구재희" userId="S::2060340012@office.kopo.ac.kr::8085eb92-f0b3-4a7a-8181-f079a7a5820a" providerId="AD" clId="Web-{A968AAA0-9832-FC65-546D-2AD124E30E0F}" dt="2020-09-27T07:42:55.813" v="2" actId="20577"/>
        <pc:sldMkLst>
          <pc:docMk/>
          <pc:sldMk cId="1275959250" sldId="464"/>
        </pc:sldMkLst>
        <pc:spChg chg="mod">
          <ac:chgData name="구재희" userId="S::2060340012@office.kopo.ac.kr::8085eb92-f0b3-4a7a-8181-f079a7a5820a" providerId="AD" clId="Web-{A968AAA0-9832-FC65-546D-2AD124E30E0F}" dt="2020-09-27T07:42:55.813" v="2" actId="20577"/>
          <ac:spMkLst>
            <pc:docMk/>
            <pc:sldMk cId="1275959250" sldId="46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tomcat-9.0-doc/appdev/sample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13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웹 서버</a:t>
            </a:r>
            <a:r>
              <a:rPr lang="en-US" altLang="ko-KR" sz="4000"/>
              <a:t>, WAS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58062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sz="1600"/>
              <a:t>방화벽 해제 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외부에서 웹 서버에 접근할 수 있도록 </a:t>
            </a:r>
            <a:r>
              <a:rPr lang="en-US" altLang="ko-KR" sz="1600" b="1" err="1">
                <a:solidFill>
                  <a:srgbClr val="FF0000"/>
                </a:solidFill>
              </a:rPr>
              <a:t>ufw</a:t>
            </a:r>
            <a:r>
              <a:rPr lang="en-US" altLang="ko-KR" sz="1600" b="1">
                <a:solidFill>
                  <a:srgbClr val="FF0000"/>
                </a:solidFill>
              </a:rPr>
              <a:t> allow 80 </a:t>
            </a:r>
            <a:r>
              <a:rPr lang="ko-KR" altLang="en-US" sz="1600"/>
              <a:t>명령으로 포트 허용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en-US" altLang="ko-KR" sz="1600" b="1">
                <a:solidFill>
                  <a:srgbClr val="FF0000"/>
                </a:solidFill>
              </a:rPr>
              <a:t>ifconfig ens32 </a:t>
            </a:r>
            <a:r>
              <a:rPr lang="ko-KR" altLang="en-US" sz="1600"/>
              <a:t>명령으로 가상머신의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"/>
          <a:stretch/>
        </p:blipFill>
        <p:spPr>
          <a:xfrm>
            <a:off x="839076" y="2101352"/>
            <a:ext cx="700952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3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C1C1-A913-41B3-89D3-84877AC5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13-2] WAS </a:t>
            </a:r>
            <a:r>
              <a:rPr lang="ko-KR" altLang="en-US"/>
              <a:t>설치 </a:t>
            </a:r>
            <a:r>
              <a:rPr lang="en-US" altLang="ko-KR"/>
              <a:t>(Tomcat)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8EE5F-B3FC-401A-B05D-ACDC76036A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Tomcat9   </a:t>
            </a:r>
            <a:r>
              <a:rPr lang="ko-KR" altLang="en-US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5F73-B67C-49CB-AED6-3793B0D9A1FA}"/>
              </a:ext>
            </a:extLst>
          </p:cNvPr>
          <p:cNvSpPr txBox="1"/>
          <p:nvPr/>
        </p:nvSpPr>
        <p:spPr>
          <a:xfrm>
            <a:off x="716269" y="1474089"/>
            <a:ext cx="4770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Tomcat </a:t>
            </a:r>
            <a:r>
              <a:rPr lang="ko-KR" altLang="en-US">
                <a:latin typeface="Lucida Console" panose="020B0609040504020204" pitchFamily="49" charset="0"/>
              </a:rPr>
              <a:t>설치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$apt-get install tomcat9*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456E-F7C2-4D0C-916B-2AEAE54F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9" y="2431055"/>
            <a:ext cx="8415935" cy="779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F058E-2DAC-4FEB-899E-22122099D74B}"/>
              </a:ext>
            </a:extLst>
          </p:cNvPr>
          <p:cNvSpPr txBox="1"/>
          <p:nvPr/>
        </p:nvSpPr>
        <p:spPr>
          <a:xfrm>
            <a:off x="716269" y="3756714"/>
            <a:ext cx="47705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Tomcat</a:t>
            </a:r>
            <a:r>
              <a:rPr lang="ko-KR" altLang="en-US">
                <a:latin typeface="Lucida Console" panose="020B0609040504020204" pitchFamily="49" charset="0"/>
              </a:rPr>
              <a:t> 실행</a:t>
            </a:r>
            <a:r>
              <a:rPr lang="en-US" altLang="ko-KR">
                <a:latin typeface="Lucida Console" panose="020B0609040504020204" pitchFamily="49" charset="0"/>
              </a:rPr>
              <a:t>/</a:t>
            </a:r>
            <a:r>
              <a:rPr lang="ko-KR" altLang="en-US">
                <a:latin typeface="Lucida Console" panose="020B0609040504020204" pitchFamily="49" charset="0"/>
              </a:rPr>
              <a:t>중지</a:t>
            </a:r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>
                <a:latin typeface="Lucida Console" panose="020B0609040504020204" pitchFamily="49" charset="0"/>
              </a:rPr>
              <a:t>$service tomcat start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$service tomcat stop </a:t>
            </a:r>
          </a:p>
        </p:txBody>
      </p:sp>
    </p:spTree>
    <p:extLst>
      <p:ext uri="{BB962C8B-B14F-4D97-AF65-F5344CB8AC3E}">
        <p14:creationId xmlns:p14="http://schemas.microsoft.com/office/powerpoint/2010/main" val="173284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9293-68A9-4D4E-BE03-B4E53FBA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13-2] WAS </a:t>
            </a:r>
            <a:r>
              <a:rPr lang="ko-KR" altLang="en-US"/>
              <a:t>설치 </a:t>
            </a:r>
            <a:r>
              <a:rPr lang="en-US" altLang="ko-KR"/>
              <a:t>(Tomcat)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94239-17E1-449B-BE82-DA98680186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683695"/>
            <a:ext cx="8963994" cy="566995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설치 확인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http://localhost:8080</a:t>
            </a:r>
            <a:r>
              <a:rPr lang="en-US" altLang="ko-KR"/>
              <a:t>  (8080</a:t>
            </a:r>
            <a:r>
              <a:rPr lang="ko-KR" altLang="en-US"/>
              <a:t>은 </a:t>
            </a:r>
            <a:r>
              <a:rPr lang="en-US" altLang="ko-KR"/>
              <a:t>tomcat</a:t>
            </a:r>
            <a:r>
              <a:rPr lang="ko-KR" altLang="en-US"/>
              <a:t>에서 정한 </a:t>
            </a:r>
            <a:r>
              <a:rPr lang="en-US" altLang="ko-KR"/>
              <a:t>port)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tomcat </a:t>
            </a:r>
            <a:r>
              <a:rPr lang="ko-KR" altLang="en-US"/>
              <a:t>기본 경로 </a:t>
            </a:r>
            <a:r>
              <a:rPr lang="en-US" altLang="ko-KR"/>
              <a:t>- /</a:t>
            </a:r>
            <a:r>
              <a:rPr lang="en-US" altLang="ko-KR" err="1"/>
              <a:t>var</a:t>
            </a:r>
            <a:r>
              <a:rPr lang="en-US" altLang="ko-KR"/>
              <a:t>/lib/tomcat9/</a:t>
            </a:r>
            <a:r>
              <a:rPr lang="en-US" altLang="ko-KR" err="1"/>
              <a:t>webapps</a:t>
            </a:r>
            <a:r>
              <a:rPr lang="en-US" altLang="ko-KR"/>
              <a:t>/ROOT</a:t>
            </a:r>
          </a:p>
          <a:p>
            <a:r>
              <a:rPr lang="ko-KR" altLang="en-US"/>
              <a:t>경로 변경 </a:t>
            </a:r>
            <a:r>
              <a:rPr lang="en-US" altLang="ko-KR"/>
              <a:t>- /</a:t>
            </a:r>
            <a:r>
              <a:rPr lang="en-US" altLang="ko-KR" err="1"/>
              <a:t>etc</a:t>
            </a:r>
            <a:r>
              <a:rPr lang="en-US" altLang="ko-KR"/>
              <a:t>/tomcat9/server.xml</a:t>
            </a:r>
          </a:p>
          <a:p>
            <a:pPr lvl="1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FABDDC-DD75-4EB1-83E4-3386A7BE9C92}"/>
              </a:ext>
            </a:extLst>
          </p:cNvPr>
          <p:cNvGrpSpPr/>
          <p:nvPr/>
        </p:nvGrpSpPr>
        <p:grpSpPr>
          <a:xfrm>
            <a:off x="1151620" y="1718810"/>
            <a:ext cx="6305018" cy="2655295"/>
            <a:chOff x="1192307" y="1898830"/>
            <a:chExt cx="6633881" cy="33303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9EB893A-7F23-4351-AD7D-E24A3633B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2307" y="1898830"/>
              <a:ext cx="6633881" cy="333037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145E933-B51D-44CD-A6F0-F651D92653B3}"/>
                </a:ext>
              </a:extLst>
            </p:cNvPr>
            <p:cNvCxnSpPr>
              <a:cxnSpLocks/>
            </p:cNvCxnSpPr>
            <p:nvPr/>
          </p:nvCxnSpPr>
          <p:spPr>
            <a:xfrm>
              <a:off x="1192307" y="4509120"/>
              <a:ext cx="2884638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81ED-88C1-4181-B4F6-E960373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13-2] WAS </a:t>
            </a:r>
            <a:r>
              <a:rPr lang="ko-KR" altLang="en-US"/>
              <a:t>설치 </a:t>
            </a:r>
            <a:r>
              <a:rPr lang="en-US" altLang="ko-KR"/>
              <a:t>(Tomcat)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7CFB9-F8AF-48BD-BD16-285A601364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r>
              <a:rPr lang="ko-KR" altLang="en-US"/>
              <a:t>을 확인해 보자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D42271-2470-494F-A445-A6B7A4A6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441320"/>
            <a:ext cx="6758953" cy="52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2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81ED-88C1-4181-B4F6-E960373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13-2] WAS </a:t>
            </a:r>
            <a:r>
              <a:rPr lang="ko-KR" altLang="en-US"/>
              <a:t>설치 </a:t>
            </a:r>
            <a:r>
              <a:rPr lang="en-US" altLang="ko-KR"/>
              <a:t>(Tomcat)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7CFB9-F8AF-48BD-BD16-285A601364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05640"/>
            <a:ext cx="8963994" cy="5669958"/>
          </a:xfrm>
        </p:spPr>
        <p:txBody>
          <a:bodyPr/>
          <a:lstStyle/>
          <a:p>
            <a:r>
              <a:rPr lang="en-US" altLang="ko-KR"/>
              <a:t>Tomcat-admin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 </a:t>
            </a:r>
            <a:r>
              <a:rPr lang="en-US" altLang="ko-KR"/>
              <a:t>GUI </a:t>
            </a:r>
            <a:r>
              <a:rPr lang="ko-KR" altLang="en-US"/>
              <a:t>관리도구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에 </a:t>
            </a:r>
            <a:r>
              <a:rPr lang="en-US" altLang="ko-KR"/>
              <a:t>app</a:t>
            </a:r>
            <a:r>
              <a:rPr lang="ko-KR" altLang="en-US"/>
              <a:t>을 </a:t>
            </a:r>
            <a:r>
              <a:rPr lang="en-US" altLang="ko-KR"/>
              <a:t>deploy, </a:t>
            </a:r>
            <a:r>
              <a:rPr lang="ko-KR" altLang="en-US"/>
              <a:t>설정 변경</a:t>
            </a:r>
            <a:endParaRPr lang="en-US" altLang="ko-KR"/>
          </a:p>
          <a:p>
            <a:pPr lvl="1"/>
            <a:r>
              <a:rPr lang="ko-KR" altLang="en-US"/>
              <a:t>주소</a:t>
            </a:r>
            <a:r>
              <a:rPr lang="en-US" altLang="ko-KR"/>
              <a:t>: Localhost:8080/manager</a:t>
            </a:r>
          </a:p>
          <a:p>
            <a:pPr lvl="1"/>
            <a:r>
              <a:rPr lang="en-US" altLang="ko-KR"/>
              <a:t>manager</a:t>
            </a:r>
            <a:r>
              <a:rPr lang="ko-KR" altLang="en-US"/>
              <a:t> 페이지를 사용하기 위한 권한 부여 </a:t>
            </a:r>
            <a:endParaRPr lang="en-US" altLang="ko-KR"/>
          </a:p>
          <a:p>
            <a:pPr lvl="2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/tomcat9/tomcat-users.xml </a:t>
            </a:r>
            <a:r>
              <a:rPr lang="ko-KR" altLang="en-US"/>
              <a:t>에 </a:t>
            </a:r>
            <a:r>
              <a:rPr lang="en-US" altLang="ko-KR"/>
              <a:t>manager-</a:t>
            </a:r>
            <a:r>
              <a:rPr lang="en-US" altLang="ko-KR" err="1"/>
              <a:t>gui</a:t>
            </a:r>
            <a:r>
              <a:rPr lang="en-US" altLang="ko-KR"/>
              <a:t> role </a:t>
            </a:r>
            <a:r>
              <a:rPr lang="ko-KR" altLang="en-US"/>
              <a:t>추가</a:t>
            </a:r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FCB61E-75B7-46FD-BE03-AE45DDDC1F21}"/>
              </a:ext>
            </a:extLst>
          </p:cNvPr>
          <p:cNvSpPr/>
          <p:nvPr/>
        </p:nvSpPr>
        <p:spPr>
          <a:xfrm>
            <a:off x="60586" y="2645739"/>
            <a:ext cx="8001636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latin typeface="Lucida Console" panose="020B0609040504020204" pitchFamily="49" charset="0"/>
              </a:rPr>
              <a:t>&lt;</a:t>
            </a:r>
            <a:r>
              <a:rPr lang="ko-KR" altLang="en-US" sz="1600" err="1">
                <a:latin typeface="Lucida Console" panose="020B0609040504020204" pitchFamily="49" charset="0"/>
              </a:rPr>
              <a:t>role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ko-KR" altLang="en-US" sz="1600" err="1">
                <a:latin typeface="Lucida Console" panose="020B0609040504020204" pitchFamily="49" charset="0"/>
              </a:rPr>
              <a:t>rolename</a:t>
            </a:r>
            <a:r>
              <a:rPr lang="ko-KR" altLang="en-US" sz="1600">
                <a:latin typeface="Lucida Console" panose="020B0609040504020204" pitchFamily="49" charset="0"/>
              </a:rPr>
              <a:t>="</a:t>
            </a:r>
            <a:r>
              <a:rPr lang="ko-KR" altLang="en-US" sz="1600" err="1">
                <a:latin typeface="Lucida Console" panose="020B0609040504020204" pitchFamily="49" charset="0"/>
              </a:rPr>
              <a:t>manager-gui</a:t>
            </a:r>
            <a:r>
              <a:rPr lang="ko-KR" altLang="en-US" sz="1600">
                <a:latin typeface="Lucida Console" panose="020B0609040504020204" pitchFamily="49" charset="0"/>
              </a:rPr>
              <a:t>"/&gt;</a:t>
            </a:r>
          </a:p>
          <a:p>
            <a:r>
              <a:rPr lang="ko-KR" altLang="en-US" sz="1600">
                <a:latin typeface="Lucida Console" panose="020B0609040504020204" pitchFamily="49" charset="0"/>
              </a:rPr>
              <a:t>&lt;</a:t>
            </a:r>
            <a:r>
              <a:rPr lang="ko-KR" altLang="en-US" sz="1600" err="1">
                <a:latin typeface="Lucida Console" panose="020B0609040504020204" pitchFamily="49" charset="0"/>
              </a:rPr>
              <a:t>user</a:t>
            </a:r>
            <a:r>
              <a:rPr lang="ko-KR" altLang="en-US" sz="1600">
                <a:latin typeface="Lucida Console" panose="020B0609040504020204" pitchFamily="49" charset="0"/>
              </a:rPr>
              <a:t> </a:t>
            </a:r>
            <a:r>
              <a:rPr lang="ko-KR" altLang="en-US" sz="1600" err="1">
                <a:latin typeface="Lucida Console" panose="020B0609040504020204" pitchFamily="49" charset="0"/>
              </a:rPr>
              <a:t>username</a:t>
            </a:r>
            <a:r>
              <a:rPr lang="ko-KR" altLang="en-US" sz="1600">
                <a:latin typeface="Lucida Console" panose="020B0609040504020204" pitchFamily="49" charset="0"/>
              </a:rPr>
              <a:t>=“</a:t>
            </a:r>
            <a:r>
              <a:rPr lang="en-US" altLang="ko-KR" sz="1600" err="1">
                <a:latin typeface="Lucida Console" panose="020B0609040504020204" pitchFamily="49" charset="0"/>
              </a:rPr>
              <a:t>myid</a:t>
            </a:r>
            <a:r>
              <a:rPr lang="ko-KR" altLang="en-US" sz="1600">
                <a:latin typeface="Lucida Console" panose="020B0609040504020204" pitchFamily="49" charset="0"/>
              </a:rPr>
              <a:t>" </a:t>
            </a:r>
            <a:r>
              <a:rPr lang="ko-KR" altLang="en-US" sz="1600" err="1">
                <a:latin typeface="Lucida Console" panose="020B0609040504020204" pitchFamily="49" charset="0"/>
              </a:rPr>
              <a:t>password</a:t>
            </a:r>
            <a:r>
              <a:rPr lang="ko-KR" altLang="en-US" sz="1600">
                <a:latin typeface="Lucida Console" panose="020B0609040504020204" pitchFamily="49" charset="0"/>
              </a:rPr>
              <a:t>=“</a:t>
            </a:r>
            <a:r>
              <a:rPr lang="en-US" altLang="ko-KR" sz="1600" err="1">
                <a:latin typeface="Lucida Console" panose="020B0609040504020204" pitchFamily="49" charset="0"/>
              </a:rPr>
              <a:t>mypasswd</a:t>
            </a:r>
            <a:r>
              <a:rPr lang="ko-KR" altLang="en-US" sz="1600">
                <a:latin typeface="Lucida Console" panose="020B0609040504020204" pitchFamily="49" charset="0"/>
              </a:rPr>
              <a:t>＂ </a:t>
            </a:r>
            <a:r>
              <a:rPr lang="en-US" altLang="ko-KR" sz="1600">
                <a:latin typeface="Lucida Console" panose="020B0609040504020204" pitchFamily="49" charset="0"/>
              </a:rPr>
              <a:t>r</a:t>
            </a:r>
            <a:r>
              <a:rPr lang="ko-KR" altLang="en-US" sz="1600" err="1">
                <a:latin typeface="Lucida Console" panose="020B0609040504020204" pitchFamily="49" charset="0"/>
              </a:rPr>
              <a:t>oles</a:t>
            </a:r>
            <a:r>
              <a:rPr lang="ko-KR" altLang="en-US" sz="1600">
                <a:latin typeface="Lucida Console" panose="020B0609040504020204" pitchFamily="49" charset="0"/>
              </a:rPr>
              <a:t>="</a:t>
            </a:r>
            <a:r>
              <a:rPr lang="ko-KR" altLang="en-US" sz="1600" err="1">
                <a:latin typeface="Lucida Console" panose="020B0609040504020204" pitchFamily="49" charset="0"/>
              </a:rPr>
              <a:t>manager-gui</a:t>
            </a:r>
            <a:r>
              <a:rPr lang="ko-KR" altLang="en-US" sz="1600">
                <a:latin typeface="Lucida Console" panose="020B0609040504020204" pitchFamily="49" charset="0"/>
              </a:rPr>
              <a:t>"/&gt;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311377-30E4-4EA7-9439-84B9B916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768335"/>
            <a:ext cx="7114407" cy="2922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849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81ED-88C1-4181-B4F6-E960373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13-2] WAS </a:t>
            </a:r>
            <a:r>
              <a:rPr lang="ko-KR" altLang="en-US"/>
              <a:t>설치 </a:t>
            </a:r>
            <a:r>
              <a:rPr lang="en-US" altLang="ko-KR"/>
              <a:t>(Tomcat)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7CFB9-F8AF-48BD-BD16-285A601364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App</a:t>
            </a:r>
            <a:r>
              <a:rPr lang="ko-KR" altLang="en-US"/>
              <a:t>을 </a:t>
            </a:r>
            <a:r>
              <a:rPr lang="en-US" altLang="ko-KR"/>
              <a:t>tomcat</a:t>
            </a:r>
            <a:r>
              <a:rPr lang="ko-KR" altLang="en-US"/>
              <a:t>에서 </a:t>
            </a:r>
            <a:r>
              <a:rPr lang="en-US" altLang="ko-KR"/>
              <a:t>deploy</a:t>
            </a:r>
            <a:r>
              <a:rPr lang="ko-KR" altLang="en-US"/>
              <a:t>하는 방법</a:t>
            </a:r>
            <a:endParaRPr lang="en-US" altLang="ko-KR"/>
          </a:p>
          <a:p>
            <a:pPr lvl="1"/>
            <a:r>
              <a:rPr lang="en-US" altLang="ko-KR"/>
              <a:t>Tomcat admin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사용하여</a:t>
            </a:r>
            <a:r>
              <a:rPr lang="en-US" altLang="ko-KR"/>
              <a:t> deploy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직접 </a:t>
            </a:r>
            <a:r>
              <a:rPr lang="en-US" altLang="ko-KR"/>
              <a:t>app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폴더에 넣어서  </a:t>
            </a:r>
            <a:r>
              <a:rPr lang="en-US" altLang="ko-KR"/>
              <a:t>deploy</a:t>
            </a:r>
          </a:p>
          <a:p>
            <a:pPr lvl="2"/>
            <a:r>
              <a:rPr lang="en-US" altLang="ko-KR"/>
              <a:t>/</a:t>
            </a:r>
            <a:r>
              <a:rPr lang="en-US" altLang="ko-KR" err="1"/>
              <a:t>var</a:t>
            </a:r>
            <a:r>
              <a:rPr lang="en-US" altLang="ko-KR"/>
              <a:t>/lib/tomcat9/</a:t>
            </a:r>
            <a:r>
              <a:rPr lang="en-US" altLang="ko-KR" err="1"/>
              <a:t>webapps</a:t>
            </a:r>
            <a:r>
              <a:rPr lang="en-US" altLang="ko-KR"/>
              <a:t>/ </a:t>
            </a:r>
            <a:r>
              <a:rPr lang="ko-KR" altLang="en-US"/>
              <a:t>내에 </a:t>
            </a:r>
            <a:r>
              <a:rPr lang="en-US" altLang="ko-KR"/>
              <a:t>war </a:t>
            </a:r>
            <a:r>
              <a:rPr lang="ko-KR" altLang="en-US"/>
              <a:t>파일 위치시킴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WAR(Web</a:t>
            </a:r>
            <a:r>
              <a:rPr lang="ko-KR" altLang="en-US"/>
              <a:t> </a:t>
            </a:r>
            <a:r>
              <a:rPr lang="en-US" altLang="ko-KR"/>
              <a:t>Application </a:t>
            </a:r>
            <a:r>
              <a:rPr lang="en-US" altLang="ko-KR" err="1"/>
              <a:t>aRchive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Web application</a:t>
            </a:r>
            <a:r>
              <a:rPr lang="ko-KR" altLang="en-US"/>
              <a:t>을 묶는 </a:t>
            </a:r>
            <a:r>
              <a:rPr lang="ko-KR" altLang="en-US" err="1"/>
              <a:t>확장자</a:t>
            </a:r>
            <a:endParaRPr lang="en-US" altLang="ko-KR"/>
          </a:p>
          <a:p>
            <a:pPr lvl="1"/>
            <a:r>
              <a:rPr lang="ko-KR" altLang="en-US"/>
              <a:t>애플리케이션 실행을 위한 </a:t>
            </a:r>
            <a:r>
              <a:rPr lang="ko-KR" altLang="en-US" err="1"/>
              <a:t>컴파일된</a:t>
            </a:r>
            <a:r>
              <a:rPr lang="ko-KR" altLang="en-US"/>
              <a:t> 모든 클래스 파일</a:t>
            </a:r>
            <a:r>
              <a:rPr lang="en-US" altLang="ko-KR"/>
              <a:t>, </a:t>
            </a:r>
            <a:r>
              <a:rPr lang="ko-KR" altLang="en-US"/>
              <a:t>설정 파일들이 모두 포함</a:t>
            </a:r>
            <a:endParaRPr lang="en-US" altLang="ko-KR"/>
          </a:p>
          <a:p>
            <a:pPr lvl="1"/>
            <a:r>
              <a:rPr lang="ko-KR" altLang="en-US"/>
              <a:t>웹 어플리케이션 설정을 정의한 배포 명세서 </a:t>
            </a:r>
            <a:r>
              <a:rPr lang="en-US" altLang="ko-KR"/>
              <a:t>(web.xml)</a:t>
            </a:r>
            <a:r>
              <a:rPr lang="ko-KR" altLang="en-US"/>
              <a:t>이 존재</a:t>
            </a: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r>
              <a:rPr lang="en-US" altLang="ko-KR"/>
              <a:t>Sample application</a:t>
            </a:r>
            <a:r>
              <a:rPr lang="ko-KR" altLang="en-US"/>
              <a:t>을 </a:t>
            </a:r>
            <a:r>
              <a:rPr lang="en-US" altLang="ko-KR"/>
              <a:t>Deploy</a:t>
            </a:r>
            <a:r>
              <a:rPr lang="ko-KR" altLang="en-US"/>
              <a:t>해보고 확인해 본다</a:t>
            </a:r>
            <a:r>
              <a:rPr lang="en-US" altLang="ko-KR"/>
              <a:t>.</a:t>
            </a:r>
          </a:p>
          <a:p>
            <a:pPr lvl="1"/>
            <a:r>
              <a:rPr lang="en-US" altLang="ko-KR">
                <a:hlinkClick r:id="rId2"/>
              </a:rPr>
              <a:t>https://tomcat.apache.org/tomcat-9.0-doc/appdev/sample/</a:t>
            </a:r>
            <a:endParaRPr lang="en-US" altLang="ko-KR"/>
          </a:p>
          <a:p>
            <a:endParaRPr lang="en-US" altLang="ko-KR"/>
          </a:p>
          <a:p>
            <a:pPr marL="357188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15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D262-9BCB-4AFA-B171-EAE09F06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6EA3F-2BC8-4D6F-A208-4F43D2F0DE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</a:t>
            </a:r>
            <a:r>
              <a:rPr lang="ko-KR" altLang="en-US"/>
              <a:t>와 </a:t>
            </a:r>
            <a:r>
              <a:rPr lang="en-US" altLang="ko-KR"/>
              <a:t>Tomcat</a:t>
            </a:r>
            <a:r>
              <a:rPr lang="ko-KR" altLang="en-US"/>
              <a:t>을 연결하는 </a:t>
            </a:r>
            <a:r>
              <a:rPr lang="en-US" altLang="ko-KR"/>
              <a:t>connector </a:t>
            </a:r>
            <a:r>
              <a:rPr lang="ko-KR" altLang="en-US"/>
              <a:t>모듈이 필요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90733" y="2123855"/>
            <a:ext cx="6168967" cy="4438526"/>
            <a:chOff x="1601669" y="2006569"/>
            <a:chExt cx="5150290" cy="44370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D315562-937B-4C6B-B627-5822DC658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670" y="2006569"/>
              <a:ext cx="5150289" cy="44370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8D9300-976E-466C-9347-EAC797240C5B}"/>
                </a:ext>
              </a:extLst>
            </p:cNvPr>
            <p:cNvSpPr/>
            <p:nvPr/>
          </p:nvSpPr>
          <p:spPr>
            <a:xfrm>
              <a:off x="1601669" y="4734146"/>
              <a:ext cx="945105" cy="1800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3B686-7AC5-40D8-A746-7ABB883A59B7}"/>
              </a:ext>
            </a:extLst>
          </p:cNvPr>
          <p:cNvSpPr/>
          <p:nvPr/>
        </p:nvSpPr>
        <p:spPr>
          <a:xfrm>
            <a:off x="1590230" y="1401640"/>
            <a:ext cx="435786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 anchor="t">
            <a:spAutoFit/>
          </a:bodyPr>
          <a:lstStyle/>
          <a:p>
            <a:r>
              <a:rPr lang="ko-KR" altLang="en-US" err="1">
                <a:ea typeface="맑은 고딕"/>
              </a:rPr>
              <a:t>sudo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apt-get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install</a:t>
            </a:r>
            <a:r>
              <a:rPr lang="ko-KR" altLang="en-US">
                <a:ea typeface="맑은 고딕"/>
              </a:rPr>
              <a:t> libapache2-mod-jk*</a:t>
            </a:r>
          </a:p>
        </p:txBody>
      </p:sp>
    </p:spTree>
    <p:extLst>
      <p:ext uri="{BB962C8B-B14F-4D97-AF65-F5344CB8AC3E}">
        <p14:creationId xmlns:p14="http://schemas.microsoft.com/office/powerpoint/2010/main" val="268095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01A7A-0661-4800-99DF-6A07B58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1D4A7-2574-47D6-9DFF-4ECFB292EE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설정 </a:t>
            </a:r>
            <a:endParaRPr lang="en-US" altLang="ko-KR"/>
          </a:p>
          <a:p>
            <a:pPr lvl="1"/>
            <a:r>
              <a:rPr lang="en-US" altLang="ko-KR"/>
              <a:t>1. apache-tomcat connector</a:t>
            </a:r>
            <a:r>
              <a:rPr lang="ko-KR" altLang="en-US"/>
              <a:t>에 </a:t>
            </a:r>
            <a:r>
              <a:rPr lang="en-US" altLang="ko-KR"/>
              <a:t>tomcat</a:t>
            </a:r>
            <a:r>
              <a:rPr lang="ko-KR" altLang="en-US"/>
              <a:t>들의</a:t>
            </a:r>
            <a:r>
              <a:rPr lang="en-US" altLang="ko-KR"/>
              <a:t> </a:t>
            </a:r>
            <a:r>
              <a:rPr lang="ko-KR" altLang="en-US"/>
              <a:t>별명을 지어주고</a:t>
            </a:r>
            <a:r>
              <a:rPr lang="en-US" altLang="ko-KR"/>
              <a:t>, </a:t>
            </a:r>
            <a:r>
              <a:rPr lang="ko-KR" altLang="en-US"/>
              <a:t>정보를 설정</a:t>
            </a:r>
            <a:endParaRPr lang="en-US" altLang="ko-KR"/>
          </a:p>
          <a:p>
            <a:pPr lvl="2"/>
            <a:r>
              <a:rPr lang="en-US" altLang="ko-KR"/>
              <a:t>Connector </a:t>
            </a:r>
            <a:r>
              <a:rPr lang="ko-KR" altLang="en-US"/>
              <a:t>설정 파일 </a:t>
            </a:r>
            <a:r>
              <a:rPr lang="en-US" altLang="ko-KR"/>
              <a:t> - /</a:t>
            </a:r>
            <a:r>
              <a:rPr lang="en-US" altLang="ko-KR" err="1"/>
              <a:t>etc</a:t>
            </a:r>
            <a:r>
              <a:rPr lang="en-US" altLang="ko-KR"/>
              <a:t>/libapache2-mod-jk/</a:t>
            </a:r>
            <a:r>
              <a:rPr lang="en-US" altLang="ko-KR" err="1"/>
              <a:t>workers.properties</a:t>
            </a:r>
            <a:endParaRPr lang="en-US" altLang="ko-KR"/>
          </a:p>
          <a:p>
            <a:pPr lvl="3"/>
            <a:r>
              <a:rPr lang="fr-FR" altLang="ko-KR"/>
              <a:t>Tomcat</a:t>
            </a:r>
            <a:r>
              <a:rPr lang="ko-KR" altLang="en-US"/>
              <a:t>의 </a:t>
            </a:r>
            <a:r>
              <a:rPr lang="en-US" altLang="ko-KR"/>
              <a:t>home directory, port, </a:t>
            </a:r>
            <a:r>
              <a:rPr lang="ko-KR" altLang="en-US"/>
              <a:t>통신 </a:t>
            </a:r>
            <a:r>
              <a:rPr lang="en-US" altLang="ko-KR"/>
              <a:t>protocol</a:t>
            </a:r>
            <a:r>
              <a:rPr lang="ko-KR" altLang="en-US"/>
              <a:t>를 설정</a:t>
            </a:r>
            <a:endParaRPr lang="en-US" altLang="ko-KR"/>
          </a:p>
          <a:p>
            <a:pPr lvl="1"/>
            <a:r>
              <a:rPr lang="en-US" altLang="ko-KR"/>
              <a:t>2. webserver apache</a:t>
            </a:r>
            <a:r>
              <a:rPr lang="ko-KR" altLang="en-US"/>
              <a:t>에 </a:t>
            </a:r>
            <a:r>
              <a:rPr lang="en-US" altLang="ko-KR"/>
              <a:t>apache-tomcat connector</a:t>
            </a:r>
            <a:r>
              <a:rPr lang="ko-KR" altLang="en-US"/>
              <a:t>에 설정된 </a:t>
            </a:r>
            <a:r>
              <a:rPr lang="en-US" altLang="ko-KR"/>
              <a:t>tomcat </a:t>
            </a:r>
            <a:r>
              <a:rPr lang="ko-KR" altLang="en-US"/>
              <a:t>으로 요청을 보내도록 설정 </a:t>
            </a:r>
            <a:r>
              <a:rPr lang="en-US" altLang="ko-KR"/>
              <a:t>(</a:t>
            </a:r>
            <a:r>
              <a:rPr lang="ko-KR" altLang="en-US"/>
              <a:t>별명 사용</a:t>
            </a:r>
            <a:r>
              <a:rPr lang="en-US" altLang="ko-KR"/>
              <a:t>)</a:t>
            </a:r>
          </a:p>
          <a:p>
            <a:pPr lvl="2"/>
            <a:r>
              <a:rPr lang="fr-FR" altLang="ko-KR"/>
              <a:t>/etc/apache2/sites-available/000-default.conf</a:t>
            </a:r>
          </a:p>
          <a:p>
            <a:pPr lvl="2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/apache2/mods-available/httpd-</a:t>
            </a:r>
            <a:r>
              <a:rPr lang="en-US" altLang="ko-KR" err="1"/>
              <a:t>jk.conf</a:t>
            </a:r>
            <a:endParaRPr lang="fr-FR" altLang="ko-KR"/>
          </a:p>
          <a:p>
            <a:pPr lvl="2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/apache2/mods-available/</a:t>
            </a:r>
            <a:r>
              <a:rPr lang="en-US" altLang="ko-KR" err="1"/>
              <a:t>jk.load</a:t>
            </a:r>
            <a:r>
              <a:rPr lang="en-US" altLang="ko-KR"/>
              <a:t> (</a:t>
            </a:r>
            <a:r>
              <a:rPr lang="ko-KR" altLang="en-US"/>
              <a:t>없으면 만든다</a:t>
            </a:r>
            <a:r>
              <a:rPr lang="en-US" altLang="ko-KR"/>
              <a:t>.)</a:t>
            </a:r>
          </a:p>
          <a:p>
            <a:pPr lvl="1"/>
            <a:r>
              <a:rPr lang="en-US" altLang="ko-KR"/>
              <a:t>3. WAS tomcat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특정 </a:t>
            </a:r>
            <a:r>
              <a:rPr lang="en-US" altLang="ko-KR"/>
              <a:t>port</a:t>
            </a:r>
            <a:r>
              <a:rPr lang="ko-KR" altLang="en-US"/>
              <a:t>와 특정 </a:t>
            </a:r>
            <a:r>
              <a:rPr lang="en-US" altLang="ko-KR"/>
              <a:t>protocol</a:t>
            </a:r>
            <a:r>
              <a:rPr lang="ko-KR" altLang="en-US"/>
              <a:t>로 오는 요청을 받으라고 설정</a:t>
            </a:r>
            <a:endParaRPr lang="en-US" altLang="ko-KR"/>
          </a:p>
          <a:p>
            <a:pPr lvl="2"/>
            <a:r>
              <a:rPr lang="en-US" altLang="ko-KR"/>
              <a:t>AJP1.3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연결되고 </a:t>
            </a:r>
            <a:r>
              <a:rPr lang="en-US" altLang="ko-KR"/>
              <a:t>port 8009</a:t>
            </a:r>
            <a:r>
              <a:rPr lang="ko-KR" altLang="en-US"/>
              <a:t>로 요청이 들어올 것임을 설정</a:t>
            </a:r>
            <a:endParaRPr lang="en-US" altLang="ko-KR"/>
          </a:p>
          <a:p>
            <a:pPr lvl="3"/>
            <a:r>
              <a:rPr lang="en-US" altLang="ko-KR"/>
              <a:t>Tomcat </a:t>
            </a:r>
            <a:r>
              <a:rPr lang="ko-KR" altLang="en-US"/>
              <a:t>설정 파일 </a:t>
            </a:r>
            <a:r>
              <a:rPr lang="en-US" altLang="ko-KR"/>
              <a:t>- </a:t>
            </a:r>
            <a:r>
              <a:rPr lang="fr-FR" altLang="ko-KR"/>
              <a:t> /etc/tomcat9/server.</a:t>
            </a:r>
            <a:r>
              <a:rPr lang="en-US" altLang="ko-KR"/>
              <a:t>xml </a:t>
            </a:r>
          </a:p>
          <a:p>
            <a:pPr lvl="2"/>
            <a:r>
              <a:rPr lang="en-US" altLang="ko-KR"/>
              <a:t>Deploy</a:t>
            </a:r>
            <a:r>
              <a:rPr lang="ko-KR" altLang="en-US"/>
              <a:t>할 </a:t>
            </a:r>
            <a:r>
              <a:rPr lang="en-US" altLang="ko-KR"/>
              <a:t>app </a:t>
            </a:r>
            <a:r>
              <a:rPr lang="ko-KR" altLang="en-US"/>
              <a:t>위치 </a:t>
            </a:r>
            <a:r>
              <a:rPr lang="en-US" altLang="ko-KR"/>
              <a:t>- /var/lib/tomcat9/webapps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EF5D6B-E797-4521-82EF-528C7A6266E0}"/>
              </a:ext>
            </a:extLst>
          </p:cNvPr>
          <p:cNvSpPr/>
          <p:nvPr/>
        </p:nvSpPr>
        <p:spPr>
          <a:xfrm>
            <a:off x="144616" y="2357515"/>
            <a:ext cx="230819" cy="2204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DC4E4C-1356-4189-9E67-8F3B91EB0741}"/>
              </a:ext>
            </a:extLst>
          </p:cNvPr>
          <p:cNvGrpSpPr/>
          <p:nvPr/>
        </p:nvGrpSpPr>
        <p:grpSpPr>
          <a:xfrm>
            <a:off x="1170371" y="5814874"/>
            <a:ext cx="6757387" cy="770716"/>
            <a:chOff x="1170372" y="6094814"/>
            <a:chExt cx="4850168" cy="49077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67A0970-26DA-478B-80F8-2CDF6461583F}"/>
                </a:ext>
              </a:extLst>
            </p:cNvPr>
            <p:cNvSpPr/>
            <p:nvPr/>
          </p:nvSpPr>
          <p:spPr>
            <a:xfrm>
              <a:off x="1170372" y="6110928"/>
              <a:ext cx="1207363" cy="4746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/>
                <a:t>Apache</a:t>
              </a:r>
              <a:endParaRPr lang="ko-KR" altLang="en-US" sz="28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507846-313A-4631-A81F-F9FE646AEB9F}"/>
                </a:ext>
              </a:extLst>
            </p:cNvPr>
            <p:cNvSpPr/>
            <p:nvPr/>
          </p:nvSpPr>
          <p:spPr>
            <a:xfrm>
              <a:off x="4813177" y="6094814"/>
              <a:ext cx="1207363" cy="4746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/>
                <a:t>Tomcat</a:t>
              </a:r>
              <a:endParaRPr lang="ko-KR" altLang="en-US" sz="2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BAE15F-1414-42BB-8F67-CC30C7D80BDF}"/>
                </a:ext>
              </a:extLst>
            </p:cNvPr>
            <p:cNvSpPr/>
            <p:nvPr/>
          </p:nvSpPr>
          <p:spPr>
            <a:xfrm>
              <a:off x="2610035" y="6094814"/>
              <a:ext cx="1367161" cy="47466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/>
                <a:t>connector</a:t>
              </a:r>
              <a:endParaRPr lang="ko-KR" altLang="en-US" sz="28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348179-CC0D-4B13-A905-71C22FF8313C}"/>
                </a:ext>
              </a:extLst>
            </p:cNvPr>
            <p:cNvSpPr/>
            <p:nvPr/>
          </p:nvSpPr>
          <p:spPr>
            <a:xfrm>
              <a:off x="3978677" y="6221937"/>
              <a:ext cx="230819" cy="2204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732E1A9-7CCF-4214-86B4-3B1537A06F27}"/>
                </a:ext>
              </a:extLst>
            </p:cNvPr>
            <p:cNvSpPr/>
            <p:nvPr/>
          </p:nvSpPr>
          <p:spPr>
            <a:xfrm>
              <a:off x="2297836" y="6238051"/>
              <a:ext cx="230819" cy="2204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BC76353-0A86-4C11-8EA9-081969C85905}"/>
                </a:ext>
              </a:extLst>
            </p:cNvPr>
            <p:cNvSpPr/>
            <p:nvPr/>
          </p:nvSpPr>
          <p:spPr>
            <a:xfrm>
              <a:off x="4564733" y="6221937"/>
              <a:ext cx="230819" cy="2204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DE56F758-5A95-48DE-A5E1-611A00C43A54}"/>
              </a:ext>
            </a:extLst>
          </p:cNvPr>
          <p:cNvSpPr/>
          <p:nvPr/>
        </p:nvSpPr>
        <p:spPr>
          <a:xfrm>
            <a:off x="144615" y="4059654"/>
            <a:ext cx="230819" cy="2204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67A072-6CA1-4483-BC13-9B3B036DE4A9}"/>
              </a:ext>
            </a:extLst>
          </p:cNvPr>
          <p:cNvSpPr/>
          <p:nvPr/>
        </p:nvSpPr>
        <p:spPr>
          <a:xfrm>
            <a:off x="144616" y="1407627"/>
            <a:ext cx="230819" cy="2204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60F15D-61AD-4259-A95D-3E12233D0CA2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5404562" y="6187579"/>
            <a:ext cx="49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F99DC7-F355-4295-9993-6919764D92F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62768" y="6187579"/>
            <a:ext cx="113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7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1. apache-tomcat connector</a:t>
            </a:r>
            <a:r>
              <a:rPr lang="ko-KR" altLang="en-US"/>
              <a:t>에 </a:t>
            </a:r>
            <a:r>
              <a:rPr lang="en-US" altLang="ko-KR"/>
              <a:t>tomcat</a:t>
            </a:r>
            <a:r>
              <a:rPr lang="ko-KR" altLang="en-US"/>
              <a:t>들의</a:t>
            </a:r>
            <a:r>
              <a:rPr lang="en-US" altLang="ko-KR"/>
              <a:t> </a:t>
            </a:r>
            <a:r>
              <a:rPr lang="ko-KR" altLang="en-US"/>
              <a:t>별명을 지어주고</a:t>
            </a:r>
            <a:r>
              <a:rPr lang="en-US" altLang="ko-KR"/>
              <a:t>, </a:t>
            </a:r>
            <a:r>
              <a:rPr lang="ko-KR" altLang="en-US"/>
              <a:t>정보를 설정</a:t>
            </a:r>
            <a:endParaRPr lang="en-US" altLang="ko-KR"/>
          </a:p>
          <a:p>
            <a:pPr lvl="1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/libapache2-mod-jk/workers-properties (</a:t>
            </a:r>
            <a:r>
              <a:rPr lang="ko-KR" altLang="en-US" err="1"/>
              <a:t>설치시</a:t>
            </a:r>
            <a:r>
              <a:rPr lang="ko-KR" altLang="en-US"/>
              <a:t> 자동 생성됨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tomcat9 home</a:t>
            </a:r>
            <a:r>
              <a:rPr lang="ko-KR" altLang="en-US"/>
              <a:t>과 </a:t>
            </a:r>
            <a:r>
              <a:rPr lang="en-US" altLang="ko-KR"/>
              <a:t>java home</a:t>
            </a:r>
            <a:r>
              <a:rPr lang="ko-KR" altLang="en-US"/>
              <a:t> 을 변경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E04C0-1D6A-4533-AE96-54654A483CD5}"/>
              </a:ext>
            </a:extLst>
          </p:cNvPr>
          <p:cNvSpPr/>
          <p:nvPr/>
        </p:nvSpPr>
        <p:spPr>
          <a:xfrm>
            <a:off x="386535" y="2509151"/>
            <a:ext cx="8055895" cy="31700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# /</a:t>
            </a:r>
            <a:r>
              <a:rPr lang="en-US" altLang="ko-KR" sz="2000" err="1"/>
              <a:t>etc</a:t>
            </a:r>
            <a:r>
              <a:rPr lang="en-US" altLang="ko-KR" sz="2000"/>
              <a:t>/libapache2-mod-jk/workers-properties</a:t>
            </a:r>
          </a:p>
          <a:p>
            <a:endParaRPr lang="en-US" altLang="ko-KR" sz="2000">
              <a:latin typeface="Lucida Console" panose="020B0609040504020204" pitchFamily="49" charset="0"/>
            </a:endParaRP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workers.tomcat_home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/var/lib/tomcat9</a:t>
            </a: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workers.java_home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/lib/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jvm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/default-java</a:t>
            </a:r>
          </a:p>
          <a:p>
            <a:endParaRPr lang="en-US" altLang="ko-KR" sz="2000">
              <a:latin typeface="Lucida Console" panose="020B0609040504020204" pitchFamily="49" charset="0"/>
            </a:endParaRP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worker.list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ajp13_worker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worker.ajp13_worker.port=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8009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worker.ajp13_worker.host=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127.0.0.1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worker.ajp13_worker.type=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ajp13  </a:t>
            </a:r>
          </a:p>
          <a:p>
            <a:endParaRPr lang="en-US" altLang="ko-KR" sz="20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71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2. webserver apache</a:t>
            </a:r>
            <a:r>
              <a:rPr lang="ko-KR" altLang="en-US"/>
              <a:t>에 </a:t>
            </a:r>
            <a:r>
              <a:rPr lang="en-US" altLang="ko-KR"/>
              <a:t>apache-tomcat connector</a:t>
            </a:r>
            <a:r>
              <a:rPr lang="ko-KR" altLang="en-US"/>
              <a:t>에 설정된 </a:t>
            </a:r>
            <a:r>
              <a:rPr lang="en-US" altLang="ko-KR"/>
              <a:t>tomcat </a:t>
            </a:r>
            <a:r>
              <a:rPr lang="ko-KR" altLang="en-US"/>
              <a:t>으로 요청을 보내도록 설정 </a:t>
            </a:r>
            <a:r>
              <a:rPr lang="en-US" altLang="ko-KR"/>
              <a:t>(</a:t>
            </a:r>
            <a:r>
              <a:rPr lang="ko-KR" altLang="en-US"/>
              <a:t>별명 사용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6605" y="5004175"/>
            <a:ext cx="6606481" cy="1661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400"/>
              <a:t> /</a:t>
            </a:r>
            <a:r>
              <a:rPr lang="en-US" altLang="ko-KR" sz="1400" err="1"/>
              <a:t>etc</a:t>
            </a:r>
            <a:r>
              <a:rPr lang="en-US" altLang="ko-KR" sz="1400"/>
              <a:t>/apache2/mods-available/</a:t>
            </a:r>
            <a:r>
              <a:rPr lang="en-US" altLang="ko-KR" sz="1400" err="1"/>
              <a:t>jk.load</a:t>
            </a:r>
            <a:r>
              <a:rPr lang="en-US" altLang="ko-KR" sz="1400"/>
              <a:t> (</a:t>
            </a:r>
            <a:r>
              <a:rPr lang="ko-KR" altLang="en-US" sz="1400"/>
              <a:t>없으면 만든다</a:t>
            </a:r>
            <a:r>
              <a:rPr lang="en-US" altLang="ko-KR" sz="1400"/>
              <a:t>.)</a:t>
            </a:r>
          </a:p>
          <a:p>
            <a:endParaRPr lang="en-US" altLang="ko-KR" sz="1400">
              <a:solidFill>
                <a:srgbClr val="292929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LoadModule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jk_module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/usr/lib/apache2/modules/mod_jk.so</a:t>
            </a:r>
            <a:br>
              <a:rPr lang="en-US" altLang="ko-KR" sz="1400">
                <a:latin typeface="Lucida Console" panose="020B0609040504020204" pitchFamily="49" charset="0"/>
              </a:rPr>
            </a:b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JkWorkersFile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/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etc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/libapache2-mod-jk/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workers.properties</a:t>
            </a:r>
            <a:br>
              <a:rPr lang="en-US" altLang="ko-KR" sz="1400">
                <a:latin typeface="Lucida Console" panose="020B0609040504020204" pitchFamily="49" charset="0"/>
              </a:rPr>
            </a:b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JkLogFile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/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var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/log/apache2/mod_jk.log</a:t>
            </a:r>
            <a:br>
              <a:rPr lang="en-US" altLang="ko-KR" sz="1400">
                <a:latin typeface="Lucida Console" panose="020B0609040504020204" pitchFamily="49" charset="0"/>
              </a:rPr>
            </a:b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JkLogLevel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info</a:t>
            </a:r>
            <a:br>
              <a:rPr lang="en-US" altLang="ko-KR" sz="1400">
                <a:latin typeface="Lucida Console" panose="020B0609040504020204" pitchFamily="49" charset="0"/>
              </a:rPr>
            </a:b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JkShmFile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 /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var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/log/apache2/</a:t>
            </a:r>
            <a:r>
              <a:rPr lang="en-US" altLang="ko-KR" sz="1400" err="1">
                <a:solidFill>
                  <a:srgbClr val="292929"/>
                </a:solidFill>
                <a:latin typeface="Lucida Console" panose="020B0609040504020204" pitchFamily="49" charset="0"/>
              </a:rPr>
              <a:t>jk</a:t>
            </a:r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-runtime-status</a:t>
            </a:r>
            <a:endParaRPr lang="ko-KR" altLang="en-US" sz="1400">
              <a:latin typeface="Lucida Console" panose="020B060904050402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4214" y="4021651"/>
            <a:ext cx="6606481" cy="7694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600">
                <a:solidFill>
                  <a:srgbClr val="292929"/>
                </a:solidFill>
                <a:latin typeface="Lucida Console"/>
                <a:ea typeface="맑은 고딕"/>
              </a:rPr>
              <a:t>#</a:t>
            </a:r>
            <a:r>
              <a:rPr lang="en-US" altLang="ko-KR" sz="1600">
                <a:latin typeface="Lucida Console"/>
                <a:ea typeface="맑은 고딕"/>
              </a:rPr>
              <a:t> </a:t>
            </a:r>
            <a:r>
              <a:rPr lang="en-US" altLang="ko-KR" sz="1400">
                <a:ea typeface="맑은 고딕"/>
              </a:rPr>
              <a:t>/</a:t>
            </a:r>
            <a:r>
              <a:rPr lang="en-US" altLang="ko-KR" sz="1400" err="1">
                <a:ea typeface="맑은 고딕"/>
              </a:rPr>
              <a:t>etc</a:t>
            </a:r>
            <a:r>
              <a:rPr lang="en-US" altLang="ko-KR" sz="1400">
                <a:ea typeface="맑은 고딕"/>
              </a:rPr>
              <a:t>/apache2/mods-available/</a:t>
            </a:r>
            <a:r>
              <a:rPr lang="en-US" altLang="ko-KR" sz="1400" err="1">
                <a:ea typeface="맑은 고딕"/>
              </a:rPr>
              <a:t>httpd-jk.conf</a:t>
            </a:r>
            <a:endParaRPr lang="en-US" altLang="ko-KR" sz="1400">
              <a:latin typeface="Lucida Console"/>
              <a:ea typeface="맑은 고딕"/>
            </a:endParaRPr>
          </a:p>
          <a:p>
            <a:r>
              <a:rPr lang="en-US" altLang="ko-KR" sz="1400">
                <a:latin typeface="Lucida Console"/>
                <a:ea typeface="맑은 고딕"/>
              </a:rPr>
              <a:t>&lt;</a:t>
            </a:r>
            <a:r>
              <a:rPr lang="en-US" altLang="ko-KR" sz="1400" err="1">
                <a:latin typeface="Lucida Console"/>
                <a:ea typeface="맑은 고딕"/>
              </a:rPr>
              <a:t>IfModule</a:t>
            </a:r>
            <a:r>
              <a:rPr lang="en-US" altLang="ko-KR" sz="1400">
                <a:latin typeface="Lucida Console"/>
                <a:ea typeface="맑은 고딕"/>
              </a:rPr>
              <a:t> </a:t>
            </a:r>
            <a:r>
              <a:rPr lang="en-US" altLang="ko-KR" sz="1400" err="1">
                <a:latin typeface="Lucida Console"/>
                <a:ea typeface="맑은 고딕"/>
              </a:rPr>
              <a:t>jk_module</a:t>
            </a:r>
            <a:r>
              <a:rPr lang="en-US" altLang="ko-KR" sz="1400">
                <a:latin typeface="Lucida Console"/>
                <a:ea typeface="맑은 고딕"/>
              </a:rPr>
              <a:t>&gt;</a:t>
            </a:r>
          </a:p>
          <a:p>
            <a:r>
              <a:rPr lang="en-US" altLang="ko-KR" sz="1400" err="1">
                <a:latin typeface="Lucida Console"/>
                <a:ea typeface="맑은 고딕"/>
              </a:rPr>
              <a:t>JkWorkersFile</a:t>
            </a:r>
            <a:r>
              <a:rPr lang="en-US" altLang="ko-KR" sz="1400">
                <a:latin typeface="Lucida Console"/>
                <a:ea typeface="맑은 고딕"/>
              </a:rPr>
              <a:t> /</a:t>
            </a:r>
            <a:r>
              <a:rPr lang="en-US" altLang="ko-KR" sz="1400" err="1">
                <a:latin typeface="Lucida Console"/>
                <a:ea typeface="맑은 고딕"/>
              </a:rPr>
              <a:t>etc</a:t>
            </a:r>
            <a:r>
              <a:rPr lang="en-US" altLang="ko-KR" sz="1400">
                <a:latin typeface="Lucida Console"/>
                <a:ea typeface="맑은 고딕"/>
              </a:rPr>
              <a:t>/libapache2-mod-jk/</a:t>
            </a:r>
            <a:r>
              <a:rPr lang="en-US" altLang="ko-KR" sz="1400" err="1">
                <a:latin typeface="Lucida Console"/>
                <a:ea typeface="맑은 고딕"/>
              </a:rPr>
              <a:t>workers.properties</a:t>
            </a:r>
            <a:endParaRPr lang="en-US" altLang="ko-KR" sz="1400">
              <a:latin typeface="Lucida Console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894520-9C21-4DF4-9C1C-3D872815F94E}"/>
              </a:ext>
            </a:extLst>
          </p:cNvPr>
          <p:cNvSpPr/>
          <p:nvPr/>
        </p:nvSpPr>
        <p:spPr>
          <a:xfrm>
            <a:off x="986608" y="1646034"/>
            <a:ext cx="660648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Lucida Console" panose="020B0609040504020204" pitchFamily="49" charset="0"/>
              </a:rPr>
              <a:t>#</a:t>
            </a:r>
            <a:r>
              <a:rPr lang="fr-FR" altLang="ko-KR" sz="1400"/>
              <a:t>/etc/apache2/sites-available/000-default.conf</a:t>
            </a:r>
          </a:p>
          <a:p>
            <a:endParaRPr lang="en-US" altLang="ko-KR" sz="1400">
              <a:latin typeface="Lucida Console" panose="020B0609040504020204" pitchFamily="49" charset="0"/>
            </a:endParaRPr>
          </a:p>
          <a:p>
            <a:r>
              <a:rPr lang="ko-KR" altLang="en-US" sz="1400">
                <a:latin typeface="Lucida Console" panose="020B0609040504020204" pitchFamily="49" charset="0"/>
              </a:rPr>
              <a:t>&lt;</a:t>
            </a:r>
            <a:r>
              <a:rPr lang="ko-KR" altLang="en-US" sz="1400" err="1">
                <a:latin typeface="Lucida Console" panose="020B0609040504020204" pitchFamily="49" charset="0"/>
              </a:rPr>
              <a:t>VirtualHost</a:t>
            </a:r>
            <a:r>
              <a:rPr lang="ko-KR" altLang="en-US" sz="1400">
                <a:latin typeface="Lucida Console" panose="020B0609040504020204" pitchFamily="49" charset="0"/>
              </a:rPr>
              <a:t> *:80&gt;</a:t>
            </a:r>
          </a:p>
          <a:p>
            <a:r>
              <a:rPr lang="ko-KR" altLang="en-US" sz="1400">
                <a:latin typeface="Lucida Console" panose="020B0609040504020204" pitchFamily="49" charset="0"/>
              </a:rPr>
              <a:t>        </a:t>
            </a:r>
            <a:r>
              <a:rPr lang="ko-KR" altLang="en-US" sz="1400" err="1">
                <a:latin typeface="Lucida Console" panose="020B0609040504020204" pitchFamily="49" charset="0"/>
              </a:rPr>
              <a:t>ServerName</a:t>
            </a:r>
            <a:r>
              <a:rPr lang="ko-KR" altLang="en-US" sz="1400">
                <a:latin typeface="Lucida Console" panose="020B0609040504020204" pitchFamily="49" charset="0"/>
              </a:rPr>
              <a:t> 127.0.0.1</a:t>
            </a:r>
          </a:p>
          <a:p>
            <a:r>
              <a:rPr lang="ko-KR" altLang="en-US" sz="1400">
                <a:latin typeface="Lucida Console" panose="020B0609040504020204" pitchFamily="49" charset="0"/>
              </a:rPr>
              <a:t>        </a:t>
            </a:r>
            <a:r>
              <a:rPr lang="ko-KR" altLang="en-US" sz="1400" err="1">
                <a:latin typeface="Lucida Console" panose="020B0609040504020204" pitchFamily="49" charset="0"/>
              </a:rPr>
              <a:t>ServerAdmin</a:t>
            </a:r>
            <a:r>
              <a:rPr lang="ko-KR" altLang="en-US" sz="1400">
                <a:latin typeface="Lucida Console" panose="020B0609040504020204" pitchFamily="49" charset="0"/>
              </a:rPr>
              <a:t> </a:t>
            </a:r>
            <a:r>
              <a:rPr lang="ko-KR" altLang="en-US" sz="1400" err="1">
                <a:latin typeface="Lucida Console" panose="020B0609040504020204" pitchFamily="49" charset="0"/>
              </a:rPr>
              <a:t>webmaster@localhost</a:t>
            </a:r>
            <a:endParaRPr lang="ko-KR" altLang="en-US" sz="1400">
              <a:latin typeface="Lucida Console" panose="020B0609040504020204" pitchFamily="49" charset="0"/>
            </a:endParaRPr>
          </a:p>
          <a:p>
            <a:r>
              <a:rPr lang="ko-KR" altLang="en-US" sz="1400">
                <a:latin typeface="Lucida Console" panose="020B0609040504020204" pitchFamily="49" charset="0"/>
              </a:rPr>
              <a:t>        </a:t>
            </a:r>
            <a:r>
              <a:rPr lang="ko-KR" altLang="en-US" sz="1400" err="1">
                <a:latin typeface="Lucida Console" panose="020B0609040504020204" pitchFamily="49" charset="0"/>
              </a:rPr>
              <a:t>DocumentRoot</a:t>
            </a:r>
            <a:r>
              <a:rPr lang="ko-KR" altLang="en-US" sz="1400">
                <a:latin typeface="Lucida Console" panose="020B0609040504020204" pitchFamily="49" charset="0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ko-KR" altLang="en-US" sz="1400" err="1">
                <a:solidFill>
                  <a:srgbClr val="FF0000"/>
                </a:solidFill>
                <a:latin typeface="Lucida Console" panose="020B0609040504020204" pitchFamily="49" charset="0"/>
              </a:rPr>
              <a:t>var</a:t>
            </a:r>
            <a:r>
              <a:rPr lang="ko-KR" altLang="en-US" sz="140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ko-KR" sz="1400">
                <a:solidFill>
                  <a:srgbClr val="FF0000"/>
                </a:solidFill>
                <a:latin typeface="Lucida Console" panose="020B0609040504020204" pitchFamily="49" charset="0"/>
              </a:rPr>
              <a:t>www/html </a:t>
            </a:r>
            <a:endParaRPr lang="ko-KR" altLang="en-US" sz="14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ko-KR" altLang="en-US" sz="1400">
                <a:latin typeface="Lucida Console" panose="020B0609040504020204" pitchFamily="49" charset="0"/>
              </a:rPr>
              <a:t>        </a:t>
            </a:r>
            <a:r>
              <a:rPr lang="ko-KR" altLang="en-US" sz="1400" err="1">
                <a:latin typeface="Lucida Console" panose="020B0609040504020204" pitchFamily="49" charset="0"/>
              </a:rPr>
              <a:t>JkMount</a:t>
            </a:r>
            <a:r>
              <a:rPr lang="ko-KR" altLang="en-US" sz="1400">
                <a:latin typeface="Lucida Console" panose="020B0609040504020204" pitchFamily="49" charset="0"/>
              </a:rPr>
              <a:t> /* </a:t>
            </a:r>
            <a:r>
              <a:rPr lang="ko-KR" altLang="en-US" sz="1400">
                <a:solidFill>
                  <a:srgbClr val="FF0000"/>
                </a:solidFill>
                <a:latin typeface="Lucida Console" panose="020B0609040504020204" pitchFamily="49" charset="0"/>
              </a:rPr>
              <a:t>ajp13_worker</a:t>
            </a:r>
          </a:p>
          <a:p>
            <a:r>
              <a:rPr lang="ko-KR" altLang="en-US" sz="1400">
                <a:latin typeface="Lucida Console" panose="020B0609040504020204" pitchFamily="49" charset="0"/>
              </a:rPr>
              <a:t>       </a:t>
            </a:r>
            <a:r>
              <a:rPr lang="en-US" altLang="ko-KR" sz="1400">
                <a:latin typeface="Lucida Console" panose="020B0609040504020204" pitchFamily="49" charset="0"/>
              </a:rPr>
              <a:t>#</a:t>
            </a:r>
            <a:r>
              <a:rPr lang="ko-KR" altLang="en-US" sz="1400">
                <a:latin typeface="Lucida Console" panose="020B0609040504020204" pitchFamily="49" charset="0"/>
              </a:rPr>
              <a:t> </a:t>
            </a:r>
            <a:r>
              <a:rPr lang="ko-KR" altLang="en-US" sz="1400" err="1">
                <a:latin typeface="Lucida Console" panose="020B0609040504020204" pitchFamily="49" charset="0"/>
              </a:rPr>
              <a:t>JkMount</a:t>
            </a:r>
            <a:r>
              <a:rPr lang="ko-KR" altLang="en-US" sz="1400">
                <a:latin typeface="Lucida Console" panose="020B0609040504020204" pitchFamily="49" charset="0"/>
              </a:rPr>
              <a:t> / </a:t>
            </a:r>
            <a:r>
              <a:rPr lang="ko-KR" altLang="en-US" sz="1400">
                <a:solidFill>
                  <a:srgbClr val="FF0000"/>
                </a:solidFill>
                <a:latin typeface="Lucida Console" panose="020B0609040504020204" pitchFamily="49" charset="0"/>
              </a:rPr>
              <a:t>ajp13_worker</a:t>
            </a:r>
            <a:endParaRPr lang="en-US" altLang="ko-KR" sz="14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ko-KR" altLang="en-US" sz="1400">
                <a:latin typeface="Lucida Console" panose="020B0609040504020204" pitchFamily="49" charset="0"/>
              </a:rPr>
              <a:t>&lt;</a:t>
            </a:r>
            <a:r>
              <a:rPr lang="en-US" altLang="ko-KR" sz="1400">
                <a:latin typeface="Lucida Console" panose="020B0609040504020204" pitchFamily="49" charset="0"/>
              </a:rPr>
              <a:t>/</a:t>
            </a:r>
            <a:r>
              <a:rPr lang="ko-KR" altLang="en-US" sz="1400" err="1">
                <a:latin typeface="Lucida Console" panose="020B0609040504020204" pitchFamily="49" charset="0"/>
              </a:rPr>
              <a:t>VirtualHost</a:t>
            </a:r>
            <a:r>
              <a:rPr lang="en-US" altLang="ko-KR" sz="1400">
                <a:latin typeface="Lucida Console" panose="020B0609040504020204" pitchFamily="49" charset="0"/>
              </a:rPr>
              <a:t>&gt;</a:t>
            </a:r>
          </a:p>
          <a:p>
            <a:r>
              <a:rPr lang="en-US" altLang="ko-KR" sz="1400">
                <a:latin typeface="Lucida Console" panose="020B0609040504020204" pitchFamily="49" charset="0"/>
              </a:rPr>
              <a:t>#JkMount</a:t>
            </a:r>
            <a:r>
              <a:rPr lang="ko-KR" altLang="en-US" sz="1400">
                <a:latin typeface="Lucida Console" panose="020B0609040504020204" pitchFamily="49" charset="0"/>
              </a:rPr>
              <a:t> </a:t>
            </a:r>
            <a:r>
              <a:rPr lang="en-US" altLang="ko-KR" sz="1400" err="1">
                <a:latin typeface="Lucida Console" panose="020B0609040504020204" pitchFamily="49" charset="0"/>
              </a:rPr>
              <a:t>url_pattern</a:t>
            </a:r>
            <a:r>
              <a:rPr lang="ko-KR" altLang="en-US" sz="1400">
                <a:latin typeface="Lucida Console" panose="020B0609040504020204" pitchFamily="49" charset="0"/>
              </a:rPr>
              <a:t> </a:t>
            </a:r>
            <a:r>
              <a:rPr lang="en-US" altLang="ko-KR" sz="1400">
                <a:latin typeface="Lucida Console" panose="020B0609040504020204" pitchFamily="49" charset="0"/>
              </a:rPr>
              <a:t>worker  =&gt; </a:t>
            </a:r>
            <a:r>
              <a:rPr lang="en-US" altLang="ko-KR" sz="1400" err="1">
                <a:latin typeface="Lucida Console" panose="020B0609040504020204" pitchFamily="49" charset="0"/>
              </a:rPr>
              <a:t>url_pattern</a:t>
            </a:r>
            <a:r>
              <a:rPr lang="ko-KR" altLang="en-US" sz="1400">
                <a:latin typeface="Lucida Console" panose="020B0609040504020204" pitchFamily="49" charset="0"/>
              </a:rPr>
              <a:t>은 </a:t>
            </a:r>
            <a:r>
              <a:rPr lang="en-US" altLang="ko-KR" sz="1400">
                <a:latin typeface="Lucida Console" panose="020B0609040504020204" pitchFamily="49" charset="0"/>
              </a:rPr>
              <a:t>worker</a:t>
            </a:r>
            <a:r>
              <a:rPr lang="ko-KR" altLang="en-US" sz="1400">
                <a:latin typeface="Lucida Console" panose="020B0609040504020204" pitchFamily="49" charset="0"/>
              </a:rPr>
              <a:t>에게 보냄</a:t>
            </a:r>
            <a:r>
              <a:rPr lang="en-US" altLang="ko-KR" sz="1400">
                <a:latin typeface="Lucida Console" panose="020B0609040504020204" pitchFamily="49" charset="0"/>
              </a:rPr>
              <a:t> </a:t>
            </a:r>
            <a:endParaRPr lang="ko-KR" altLang="en-US" sz="14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5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en-US" altLang="ko-KR"/>
              <a:t>Webserver, WAS </a:t>
            </a:r>
            <a:r>
              <a:rPr lang="ko-KR" altLang="en-US"/>
              <a:t>설치와 운영</a:t>
            </a:r>
            <a:endParaRPr lang="en-US" altLang="ko-KR"/>
          </a:p>
          <a:p>
            <a:pPr lvl="0">
              <a:lnSpc>
                <a:spcPct val="150000"/>
              </a:lnSpc>
            </a:pPr>
            <a:endParaRPr lang="ko-KR" altLang="en-US"/>
          </a:p>
          <a:p>
            <a:pPr lvl="0">
              <a:lnSpc>
                <a:spcPct val="150000"/>
              </a:lnSpc>
            </a:pPr>
            <a:endParaRPr lang="en-US" altLang="ko-KR"/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en-US" altLang="ko-KR">
                <a:latin typeface="맑은 고딕"/>
                <a:ea typeface="맑은 고딕"/>
              </a:rPr>
              <a:t>3. WAS tomcat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특정 </a:t>
            </a:r>
            <a:r>
              <a:rPr lang="en-US" altLang="ko-KR">
                <a:latin typeface="맑은 고딕"/>
                <a:ea typeface="맑은 고딕"/>
              </a:rPr>
              <a:t>port</a:t>
            </a:r>
            <a:r>
              <a:rPr lang="ko-KR" altLang="en-US">
                <a:latin typeface="맑은 고딕"/>
                <a:ea typeface="맑은 고딕"/>
              </a:rPr>
              <a:t>와 특정 </a:t>
            </a:r>
            <a:r>
              <a:rPr lang="en-US" altLang="ko-KR">
                <a:latin typeface="맑은 고딕"/>
                <a:ea typeface="맑은 고딕"/>
              </a:rPr>
              <a:t>protocol</a:t>
            </a:r>
            <a:r>
              <a:rPr lang="ko-KR" altLang="en-US">
                <a:latin typeface="맑은 고딕"/>
                <a:ea typeface="맑은 고딕"/>
              </a:rPr>
              <a:t>로 오는 요청을 받으라고 설정</a:t>
            </a:r>
            <a:endParaRPr lang="en-US" altLang="ko-KR">
              <a:latin typeface="맑은 고딕"/>
              <a:ea typeface="맑은 고딕"/>
            </a:endParaRPr>
          </a:p>
          <a:p>
            <a:pPr marL="534670" lvl="1"/>
            <a:r>
              <a:rPr lang="fr-FR">
                <a:latin typeface="맑은 고딕"/>
                <a:ea typeface="맑은 고딕"/>
              </a:rPr>
              <a:t>/etc/tomcat9/server.</a:t>
            </a:r>
            <a:r>
              <a:rPr lang="en-US">
                <a:latin typeface="맑은 고딕"/>
                <a:ea typeface="맑은 고딕"/>
              </a:rPr>
              <a:t>xml </a:t>
            </a:r>
            <a:endParaRPr lang="en-US"/>
          </a:p>
          <a:p>
            <a:pPr marL="534670" lvl="1"/>
            <a:endParaRPr lang="en-US" altLang="ko-KR"/>
          </a:p>
          <a:p>
            <a:pPr marL="534670" lvl="1"/>
            <a:endParaRPr lang="en-US" altLang="ko-KR"/>
          </a:p>
          <a:p>
            <a:pPr marL="534670" lvl="1"/>
            <a:endParaRPr lang="en-US" altLang="ko-KR"/>
          </a:p>
          <a:p>
            <a:pPr marL="534670" lvl="1"/>
            <a:endParaRPr lang="en-US" altLang="ko-KR"/>
          </a:p>
          <a:p>
            <a:pPr marL="534670" lvl="1"/>
            <a:r>
              <a:rPr lang="en-US" altLang="ko-KR">
                <a:latin typeface="맑은 고딕"/>
                <a:ea typeface="맑은 고딕"/>
              </a:rPr>
              <a:t>service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unavailable error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CB8FE8-B03D-4064-B34B-1D993058CA4F}"/>
              </a:ext>
            </a:extLst>
          </p:cNvPr>
          <p:cNvSpPr/>
          <p:nvPr/>
        </p:nvSpPr>
        <p:spPr>
          <a:xfrm>
            <a:off x="656565" y="1763815"/>
            <a:ext cx="7543455" cy="7386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400">
                <a:latin typeface="Lucida Console" panose="020B0609040504020204" pitchFamily="49" charset="0"/>
              </a:rPr>
              <a:t> /</a:t>
            </a:r>
            <a:r>
              <a:rPr lang="en-US" altLang="ko-KR" sz="1400" err="1">
                <a:latin typeface="Lucida Console" panose="020B0609040504020204" pitchFamily="49" charset="0"/>
              </a:rPr>
              <a:t>etc</a:t>
            </a:r>
            <a:r>
              <a:rPr lang="en-US" altLang="ko-KR" sz="1400">
                <a:latin typeface="Lucida Console" panose="020B0609040504020204" pitchFamily="49" charset="0"/>
              </a:rPr>
              <a:t>/tomcat9/server.xml</a:t>
            </a:r>
          </a:p>
          <a:p>
            <a:endParaRPr lang="en-US" altLang="ko-KR" sz="1400">
              <a:solidFill>
                <a:srgbClr val="292929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>
                <a:latin typeface="Lucida Console" panose="020B0609040504020204" pitchFamily="49" charset="0"/>
              </a:rPr>
              <a:t>&lt;Connector port="8009" protocol="AJP/1.3" </a:t>
            </a:r>
            <a:r>
              <a:rPr lang="en-US" altLang="ko-KR" sz="1400" err="1">
                <a:latin typeface="Lucida Console" panose="020B0609040504020204" pitchFamily="49" charset="0"/>
              </a:rPr>
              <a:t>redirectPort</a:t>
            </a:r>
            <a:r>
              <a:rPr lang="en-US" altLang="ko-KR" sz="1400">
                <a:latin typeface="Lucida Console" panose="020B0609040504020204" pitchFamily="49" charset="0"/>
              </a:rPr>
              <a:t>="8443" /&gt; </a:t>
            </a:r>
            <a:endParaRPr lang="ko-KR" altLang="en-US" sz="1400"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CAA5D-5261-4583-8AD2-3A89A8F96AFC}"/>
              </a:ext>
            </a:extLst>
          </p:cNvPr>
          <p:cNvSpPr/>
          <p:nvPr/>
        </p:nvSpPr>
        <p:spPr>
          <a:xfrm>
            <a:off x="521550" y="3613773"/>
            <a:ext cx="8415935" cy="954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92929"/>
                </a:solidFill>
                <a:latin typeface="Lucida Console" panose="020B0609040504020204" pitchFamily="49" charset="0"/>
              </a:rPr>
              <a:t>#</a:t>
            </a:r>
            <a:r>
              <a:rPr lang="en-US" altLang="ko-KR" sz="1400">
                <a:latin typeface="Lucida Console" panose="020B0609040504020204" pitchFamily="49" charset="0"/>
              </a:rPr>
              <a:t> /</a:t>
            </a:r>
            <a:r>
              <a:rPr lang="en-US" altLang="ko-KR" sz="1400" err="1">
                <a:latin typeface="Lucida Console" panose="020B0609040504020204" pitchFamily="49" charset="0"/>
              </a:rPr>
              <a:t>etc</a:t>
            </a:r>
            <a:r>
              <a:rPr lang="en-US" altLang="ko-KR" sz="1400">
                <a:latin typeface="Lucida Console" panose="020B0609040504020204" pitchFamily="49" charset="0"/>
              </a:rPr>
              <a:t>/tomcat9/server.xml</a:t>
            </a:r>
          </a:p>
          <a:p>
            <a:endParaRPr lang="en-US" altLang="ko-KR" sz="1400">
              <a:solidFill>
                <a:srgbClr val="292929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>
                <a:latin typeface="Lucida Console" panose="020B0609040504020204" pitchFamily="49" charset="0"/>
              </a:rPr>
              <a:t>&lt;Connector port="8009" protocol="AJP/1.3" </a:t>
            </a:r>
            <a:r>
              <a:rPr lang="en-US" altLang="ko-KR" sz="1400" err="1">
                <a:latin typeface="Lucida Console" panose="020B0609040504020204" pitchFamily="49" charset="0"/>
              </a:rPr>
              <a:t>redirectPort</a:t>
            </a:r>
            <a:r>
              <a:rPr lang="en-US" altLang="ko-KR" sz="1400">
                <a:latin typeface="Lucida Console" panose="020B0609040504020204" pitchFamily="49" charset="0"/>
              </a:rPr>
              <a:t>="8443" </a:t>
            </a:r>
            <a:r>
              <a:rPr lang="en-US" altLang="ko-KR" sz="1400" err="1">
                <a:latin typeface="Lucida Console" panose="020B0609040504020204" pitchFamily="49" charset="0"/>
              </a:rPr>
              <a:t>packetsize</a:t>
            </a:r>
            <a:r>
              <a:rPr lang="en-US" altLang="ko-KR" sz="1400">
                <a:latin typeface="Lucida Console" panose="020B0609040504020204" pitchFamily="49" charset="0"/>
              </a:rPr>
              <a:t>="65536" </a:t>
            </a:r>
            <a:r>
              <a:rPr lang="en-US" altLang="ko-KR" sz="1400">
                <a:solidFill>
                  <a:srgbClr val="FF0000"/>
                </a:solidFill>
                <a:latin typeface="Lucida Console" panose="020B0609040504020204" pitchFamily="49" charset="0"/>
              </a:rPr>
              <a:t>address="0.0.0.0"  </a:t>
            </a:r>
            <a:r>
              <a:rPr lang="en-US" altLang="ko-KR" sz="1400" err="1">
                <a:solidFill>
                  <a:srgbClr val="FF0000"/>
                </a:solidFill>
                <a:latin typeface="Lucida Console" panose="020B0609040504020204" pitchFamily="49" charset="0"/>
              </a:rPr>
              <a:t>secretRequired</a:t>
            </a:r>
            <a:r>
              <a:rPr lang="en-US" altLang="ko-KR" sz="1400">
                <a:solidFill>
                  <a:srgbClr val="FF0000"/>
                </a:solidFill>
                <a:latin typeface="Lucida Console" panose="020B0609040504020204" pitchFamily="49" charset="0"/>
              </a:rPr>
              <a:t>="false" </a:t>
            </a:r>
            <a:r>
              <a:rPr lang="en-US" altLang="ko-KR" sz="1400">
                <a:latin typeface="Lucida Console" panose="020B0609040504020204" pitchFamily="49" charset="0"/>
              </a:rPr>
              <a:t>/&gt; </a:t>
            </a:r>
            <a:endParaRPr lang="ko-KR" altLang="en-US" sz="14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Localhost:8080</a:t>
            </a:r>
            <a:r>
              <a:rPr lang="ko-KR" altLang="en-US"/>
              <a:t>으로 </a:t>
            </a:r>
            <a:r>
              <a:rPr lang="ko-KR" altLang="en-US" err="1"/>
              <a:t>들어갔을때와</a:t>
            </a:r>
            <a:r>
              <a:rPr lang="ko-KR" altLang="en-US"/>
              <a:t> </a:t>
            </a:r>
            <a:r>
              <a:rPr lang="en-US" altLang="ko-KR"/>
              <a:t>localhost</a:t>
            </a:r>
            <a:r>
              <a:rPr lang="ko-KR" altLang="en-US"/>
              <a:t>로 들어간 경우</a:t>
            </a:r>
            <a:endParaRPr lang="en-US" altLang="ko-KR"/>
          </a:p>
          <a:p>
            <a:pPr marL="93662" indent="0">
              <a:buNone/>
            </a:pPr>
            <a:r>
              <a:rPr lang="en-US" altLang="ko-KR"/>
              <a:t>   </a:t>
            </a:r>
            <a:r>
              <a:rPr lang="ko-KR" altLang="en-US"/>
              <a:t>동일한 화면이 나옴을 확인</a:t>
            </a:r>
            <a:endParaRPr lang="en-US" altLang="ko-KR"/>
          </a:p>
          <a:p>
            <a:pPr lvl="1"/>
            <a:r>
              <a:rPr lang="ko-KR" altLang="en-US"/>
              <a:t>정상 동작</a:t>
            </a:r>
            <a:r>
              <a:rPr lang="en-US" altLang="ko-KR"/>
              <a:t>!!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5C94-743D-44D6-A4EA-999DDD6EC245}"/>
              </a:ext>
            </a:extLst>
          </p:cNvPr>
          <p:cNvSpPr txBox="1"/>
          <p:nvPr/>
        </p:nvSpPr>
        <p:spPr>
          <a:xfrm>
            <a:off x="379317" y="2531471"/>
            <a:ext cx="850594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>
                <a:solidFill>
                  <a:srgbClr val="292929"/>
                </a:solidFill>
                <a:latin typeface="Lucida Console" panose="020B0609040504020204" pitchFamily="49" charset="0"/>
              </a:rPr>
              <a:t>1. Apache</a:t>
            </a:r>
            <a:r>
              <a:rPr lang="ko-KR" altLang="en-US" sz="2000">
                <a:solidFill>
                  <a:srgbClr val="292929"/>
                </a:solidFill>
                <a:latin typeface="Lucida Console" panose="020B0609040504020204" pitchFamily="49" charset="0"/>
              </a:rPr>
              <a:t>와 </a:t>
            </a:r>
            <a:r>
              <a:rPr lang="en-US" altLang="ko-KR" sz="2000">
                <a:solidFill>
                  <a:srgbClr val="292929"/>
                </a:solidFill>
                <a:latin typeface="Lucida Console" panose="020B0609040504020204" pitchFamily="49" charset="0"/>
              </a:rPr>
              <a:t>Tomcat</a:t>
            </a:r>
            <a:r>
              <a:rPr lang="ko-KR" altLang="en-US" sz="2000">
                <a:solidFill>
                  <a:srgbClr val="292929"/>
                </a:solidFill>
                <a:latin typeface="Lucida Console" panose="020B0609040504020204" pitchFamily="49" charset="0"/>
              </a:rPr>
              <a:t>이 다른 </a:t>
            </a:r>
            <a:r>
              <a:rPr lang="en-US" altLang="ko-KR" sz="2000">
                <a:solidFill>
                  <a:srgbClr val="292929"/>
                </a:solidFill>
                <a:latin typeface="Lucida Console" panose="020B0609040504020204" pitchFamily="49" charset="0"/>
              </a:rPr>
              <a:t>server</a:t>
            </a:r>
            <a:r>
              <a:rPr lang="ko-KR" altLang="en-US" sz="2000">
                <a:solidFill>
                  <a:srgbClr val="292929"/>
                </a:solidFill>
                <a:latin typeface="Lucida Console" panose="020B0609040504020204" pitchFamily="49" charset="0"/>
              </a:rPr>
              <a:t>에 있는 경우는</a:t>
            </a:r>
            <a:r>
              <a:rPr lang="en-US" altLang="ko-KR" sz="2000">
                <a:solidFill>
                  <a:srgbClr val="292929"/>
                </a:solidFill>
                <a:latin typeface="Lucida Console" panose="020B0609040504020204" pitchFamily="49" charset="0"/>
              </a:rPr>
              <a:t>?</a:t>
            </a:r>
          </a:p>
          <a:p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 </a:t>
            </a:r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</a:rPr>
              <a:t>Tomcat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의 </a:t>
            </a:r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</a:rPr>
              <a:t>host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를 나타내는 </a:t>
            </a:r>
            <a:r>
              <a:rPr lang="en-US" altLang="ko-KR" err="1">
                <a:solidFill>
                  <a:srgbClr val="292929"/>
                </a:solidFill>
                <a:latin typeface="Lucida Console" panose="020B0609040504020204" pitchFamily="49" charset="0"/>
              </a:rPr>
              <a:t>ip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를 </a:t>
            </a:r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</a:rPr>
              <a:t>127.0.0.1(or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</a:rPr>
              <a:t>localhost)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에서 </a:t>
            </a:r>
            <a:r>
              <a:rPr lang="en-US" altLang="ko-KR">
                <a:solidFill>
                  <a:srgbClr val="292929"/>
                </a:solidFill>
                <a:latin typeface="Lucida Console" panose="020B0609040504020204" pitchFamily="49" charset="0"/>
              </a:rPr>
              <a:t>tomcat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서버의 </a:t>
            </a:r>
            <a:r>
              <a:rPr lang="en-US" altLang="ko-KR" err="1">
                <a:solidFill>
                  <a:srgbClr val="292929"/>
                </a:solidFill>
                <a:latin typeface="Lucida Console" panose="020B0609040504020204" pitchFamily="49" charset="0"/>
              </a:rPr>
              <a:t>ip</a:t>
            </a:r>
            <a:r>
              <a:rPr lang="ko-KR" altLang="en-US">
                <a:solidFill>
                  <a:srgbClr val="292929"/>
                </a:solidFill>
                <a:latin typeface="Lucida Console" panose="020B0609040504020204" pitchFamily="49" charset="0"/>
              </a:rPr>
              <a:t>로 변경</a:t>
            </a:r>
            <a:endParaRPr lang="ko-KR" altLang="en-US">
              <a:latin typeface="Lucida Console" panose="020B0609040504020204" pitchFamily="49" charset="0"/>
            </a:endParaRPr>
          </a:p>
          <a:p>
            <a:endParaRPr lang="en-US" altLang="ko-KR">
              <a:latin typeface="Lucida Console" panose="020B0609040504020204" pitchFamily="49" charset="0"/>
            </a:endParaRPr>
          </a:p>
          <a:p>
            <a:r>
              <a:rPr lang="en-US" altLang="ko-KR" sz="2000">
                <a:latin typeface="Lucida Console" panose="020B0609040504020204" pitchFamily="49" charset="0"/>
              </a:rPr>
              <a:t>2. Tomcat </a:t>
            </a:r>
            <a:r>
              <a:rPr lang="ko-KR" altLang="en-US" sz="2000">
                <a:latin typeface="Lucida Console" panose="020B0609040504020204" pitchFamily="49" charset="0"/>
              </a:rPr>
              <a:t>에서 </a:t>
            </a:r>
            <a:r>
              <a:rPr lang="en-US" altLang="ko-KR" sz="2000">
                <a:latin typeface="Lucida Console" panose="020B0609040504020204" pitchFamily="49" charset="0"/>
              </a:rPr>
              <a:t>8080 </a:t>
            </a:r>
            <a:r>
              <a:rPr lang="ko-KR" altLang="en-US" sz="2000">
                <a:latin typeface="Lucida Console" panose="020B0609040504020204" pitchFamily="49" charset="0"/>
              </a:rPr>
              <a:t>말고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>
                <a:latin typeface="Lucida Console" panose="020B0609040504020204" pitchFamily="49" charset="0"/>
              </a:rPr>
              <a:t>웹에서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>
                <a:latin typeface="Lucida Console" panose="020B0609040504020204" pitchFamily="49" charset="0"/>
              </a:rPr>
              <a:t>다른</a:t>
            </a:r>
            <a:r>
              <a:rPr lang="en-US" altLang="ko-KR" sz="2000">
                <a:latin typeface="Lucida Console" panose="020B0609040504020204" pitchFamily="49" charset="0"/>
              </a:rPr>
              <a:t> port</a:t>
            </a:r>
            <a:r>
              <a:rPr lang="ko-KR" altLang="en-US" sz="2000">
                <a:latin typeface="Lucida Console" panose="020B0609040504020204" pitchFamily="49" charset="0"/>
              </a:rPr>
              <a:t>로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 err="1">
                <a:latin typeface="Lucida Console" panose="020B0609040504020204" pitchFamily="49" charset="0"/>
              </a:rPr>
              <a:t>접속할수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>
                <a:latin typeface="Lucida Console" panose="020B0609040504020204" pitchFamily="49" charset="0"/>
              </a:rPr>
              <a:t>있나요</a:t>
            </a:r>
            <a:r>
              <a:rPr lang="en-US" altLang="ko-KR" sz="2000">
                <a:latin typeface="Lucida Console" panose="020B0609040504020204" pitchFamily="49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000">
                <a:latin typeface="Lucida Console" panose="020B060904050402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2000">
              <a:latin typeface="Lucida Console" panose="020B0609040504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2000">
              <a:latin typeface="Lucida Console" panose="020B0609040504020204" pitchFamily="49" charset="0"/>
            </a:endParaRPr>
          </a:p>
          <a:p>
            <a:r>
              <a:rPr lang="en-US" altLang="ko-KR" sz="2000">
                <a:latin typeface="Lucida Console" panose="020B0609040504020204" pitchFamily="49" charset="0"/>
              </a:rPr>
              <a:t>3. https://localhost</a:t>
            </a:r>
            <a:r>
              <a:rPr lang="ko-KR" altLang="en-US" sz="2000">
                <a:latin typeface="Lucida Console" panose="020B0609040504020204" pitchFamily="49" charset="0"/>
              </a:rPr>
              <a:t>하면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>
                <a:latin typeface="Lucida Console" panose="020B0609040504020204" pitchFamily="49" charset="0"/>
              </a:rPr>
              <a:t>연결이 </a:t>
            </a:r>
            <a:r>
              <a:rPr lang="ko-KR" altLang="en-US" sz="2000" err="1">
                <a:latin typeface="Lucida Console" panose="020B0609040504020204" pitchFamily="49" charset="0"/>
              </a:rPr>
              <a:t>안될때는</a:t>
            </a:r>
            <a:r>
              <a:rPr lang="en-US" altLang="ko-KR" sz="2000">
                <a:latin typeface="Lucida Console" panose="020B0609040504020204" pitchFamily="49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000" err="1">
                <a:latin typeface="Lucida Console" panose="020B0609040504020204" pitchFamily="49" charset="0"/>
              </a:rPr>
              <a:t>netstat</a:t>
            </a:r>
            <a:r>
              <a:rPr lang="en-US" altLang="ko-KR" sz="2000">
                <a:latin typeface="Lucida Console" panose="020B0609040504020204" pitchFamily="49" charset="0"/>
              </a:rPr>
              <a:t> -</a:t>
            </a:r>
            <a:r>
              <a:rPr lang="en-US" altLang="ko-KR" sz="2000" err="1">
                <a:latin typeface="Lucida Console" panose="020B0609040504020204" pitchFamily="49" charset="0"/>
              </a:rPr>
              <a:t>ntlp</a:t>
            </a:r>
            <a:r>
              <a:rPr lang="en-US" altLang="ko-KR" sz="2000">
                <a:latin typeface="Lucida Console" panose="020B0609040504020204" pitchFamily="49" charset="0"/>
              </a:rPr>
              <a:t>  =&gt; 8080 </a:t>
            </a:r>
            <a:r>
              <a:rPr lang="ko-KR" altLang="en-US" sz="2000">
                <a:latin typeface="Lucida Console" panose="020B0609040504020204" pitchFamily="49" charset="0"/>
              </a:rPr>
              <a:t>이</a:t>
            </a:r>
            <a:r>
              <a:rPr lang="en-US" altLang="ko-KR" sz="2000">
                <a:latin typeface="Lucida Console" panose="020B0609040504020204" pitchFamily="49" charset="0"/>
              </a:rPr>
              <a:t> </a:t>
            </a:r>
            <a:r>
              <a:rPr lang="ko-KR" altLang="en-US" sz="2000" err="1">
                <a:latin typeface="Lucida Console" panose="020B0609040504020204" pitchFamily="49" charset="0"/>
              </a:rPr>
              <a:t>열려있는가</a:t>
            </a:r>
            <a:r>
              <a:rPr lang="en-US" altLang="ko-KR" sz="2000">
                <a:latin typeface="Lucida Console" panose="020B0609040504020204" pitchFamily="49" charset="0"/>
              </a:rPr>
              <a:t>? </a:t>
            </a:r>
            <a:r>
              <a:rPr lang="ko-KR" altLang="en-US" sz="2000">
                <a:latin typeface="Lucida Console" panose="020B0609040504020204" pitchFamily="49" charset="0"/>
              </a:rPr>
              <a:t>확인한다</a:t>
            </a:r>
            <a:r>
              <a:rPr lang="en-US" altLang="ko-KR" sz="2000">
                <a:latin typeface="Lucida Console" panose="020B0609040504020204" pitchFamily="49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000">
                <a:latin typeface="Lucida Console" panose="020B0609040504020204" pitchFamily="49" charset="0"/>
              </a:rPr>
              <a:t>Tomcat </a:t>
            </a:r>
            <a:r>
              <a:rPr lang="ko-KR" altLang="en-US" sz="2000" err="1">
                <a:latin typeface="Lucida Console" panose="020B0609040504020204" pitchFamily="49" charset="0"/>
              </a:rPr>
              <a:t>구동중인지</a:t>
            </a:r>
            <a:r>
              <a:rPr lang="ko-KR" altLang="en-US" sz="2000">
                <a:latin typeface="Lucida Console" panose="020B0609040504020204" pitchFamily="49" charset="0"/>
              </a:rPr>
              <a:t> </a:t>
            </a:r>
            <a:r>
              <a:rPr lang="en-US" altLang="ko-KR" sz="2000">
                <a:latin typeface="Lucida Console" panose="020B0609040504020204" pitchFamily="49" charset="0"/>
              </a:rPr>
              <a:t>status</a:t>
            </a:r>
            <a:r>
              <a:rPr lang="ko-KR" altLang="en-US" sz="2000">
                <a:latin typeface="Lucida Console" panose="020B0609040504020204" pitchFamily="49" charset="0"/>
              </a:rPr>
              <a:t>를 확인한다</a:t>
            </a:r>
            <a:r>
              <a:rPr lang="en-US" altLang="ko-KR" sz="2000">
                <a:latin typeface="Lucida Console" panose="020B06090405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45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99" y="51786"/>
            <a:ext cx="8831925" cy="474662"/>
          </a:xfrm>
        </p:spPr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13-3]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서버 연결 </a:t>
            </a:r>
            <a:r>
              <a:rPr lang="en-US" altLang="ko-KR"/>
              <a:t>-  was</a:t>
            </a:r>
            <a:r>
              <a:rPr lang="ko-KR" altLang="en-US"/>
              <a:t>가 </a:t>
            </a:r>
            <a:r>
              <a:rPr lang="ko-KR" altLang="en-US" err="1"/>
              <a:t>여러개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1. apache-tomcat connector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/>
              <a:t>/</a:t>
            </a:r>
            <a:r>
              <a:rPr lang="en-US" altLang="ko-KR" err="1"/>
              <a:t>etc</a:t>
            </a:r>
            <a:r>
              <a:rPr lang="en-US" altLang="ko-KR"/>
              <a:t>/libapache2-mod-jk/workers-properties (</a:t>
            </a:r>
            <a:r>
              <a:rPr lang="ko-KR" altLang="en-US" err="1"/>
              <a:t>설치시</a:t>
            </a:r>
            <a:r>
              <a:rPr lang="ko-KR" altLang="en-US"/>
              <a:t> 자동 생성됨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tomcat9 home</a:t>
            </a:r>
            <a:r>
              <a:rPr lang="ko-KR" altLang="en-US"/>
              <a:t>과 </a:t>
            </a:r>
            <a:r>
              <a:rPr lang="en-US" altLang="ko-KR"/>
              <a:t>java home</a:t>
            </a:r>
            <a:r>
              <a:rPr lang="ko-KR" altLang="en-US"/>
              <a:t> 을 변경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E04C0-1D6A-4533-AE96-54654A483CD5}"/>
              </a:ext>
            </a:extLst>
          </p:cNvPr>
          <p:cNvSpPr/>
          <p:nvPr/>
        </p:nvSpPr>
        <p:spPr>
          <a:xfrm>
            <a:off x="386535" y="2509151"/>
            <a:ext cx="8055895" cy="47089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# /</a:t>
            </a:r>
            <a:r>
              <a:rPr lang="en-US" altLang="ko-KR" sz="2000" err="1"/>
              <a:t>etc</a:t>
            </a:r>
            <a:r>
              <a:rPr lang="en-US" altLang="ko-KR" sz="2000"/>
              <a:t>//workers-propertieslibapache2-mod-jk</a:t>
            </a:r>
          </a:p>
          <a:p>
            <a:endParaRPr lang="en-US" altLang="ko-KR" sz="2000">
              <a:latin typeface="Lucida Console" panose="020B0609040504020204" pitchFamily="49" charset="0"/>
            </a:endParaRP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workers.tomcat_home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/var/lib/tomcat9</a:t>
            </a: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workers.java_home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/lib/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jvm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/default-java</a:t>
            </a:r>
          </a:p>
          <a:p>
            <a:endParaRPr lang="en-US" altLang="ko-KR" sz="2000">
              <a:latin typeface="Lucida Console" panose="020B0609040504020204" pitchFamily="49" charset="0"/>
            </a:endParaRP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worker.list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ajp13_worker,hj_worker,hj,tomcat1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worker.ajp13_worker.port=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8009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worker.ajp13_worker.host=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127.0.0.1</a:t>
            </a:r>
          </a:p>
          <a:p>
            <a:r>
              <a:rPr lang="en-US" altLang="ko-KR" sz="2000">
                <a:latin typeface="Lucida Console" panose="020B0609040504020204" pitchFamily="49" charset="0"/>
              </a:rPr>
              <a:t>worker.ajp13_worker.type=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ajp13 </a:t>
            </a:r>
          </a:p>
          <a:p>
            <a:endParaRPr lang="en-US" altLang="ko-K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worker.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hj_worker</a:t>
            </a:r>
            <a:r>
              <a:rPr lang="en-US" altLang="ko-KR" sz="2000" err="1">
                <a:latin typeface="Lucida Console" panose="020B0609040504020204" pitchFamily="49" charset="0"/>
              </a:rPr>
              <a:t>.port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8009 (</a:t>
            </a:r>
            <a:r>
              <a:rPr lang="ko-KR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해당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 port)</a:t>
            </a: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worker.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hj_worker</a:t>
            </a:r>
            <a:r>
              <a:rPr lang="en-US" altLang="ko-KR" sz="2000" err="1">
                <a:latin typeface="Lucida Console" panose="020B0609040504020204" pitchFamily="49" charset="0"/>
              </a:rPr>
              <a:t>.host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ip1 (</a:t>
            </a:r>
            <a:r>
              <a:rPr lang="ko-KR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해당 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ip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2000" err="1">
                <a:latin typeface="Lucida Console" panose="020B0609040504020204" pitchFamily="49" charset="0"/>
              </a:rPr>
              <a:t>worker.</a:t>
            </a:r>
            <a:r>
              <a:rPr lang="en-US" altLang="ko-KR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hj_worker</a:t>
            </a:r>
            <a:r>
              <a:rPr lang="en-US" altLang="ko-KR" sz="2000" err="1">
                <a:latin typeface="Lucida Console" panose="020B0609040504020204" pitchFamily="49" charset="0"/>
              </a:rPr>
              <a:t>.type</a:t>
            </a:r>
            <a:r>
              <a:rPr lang="en-US" altLang="ko-KR" sz="2000">
                <a:latin typeface="Lucida Console" panose="020B0609040504020204" pitchFamily="49" charset="0"/>
              </a:rPr>
              <a:t>=</a:t>
            </a:r>
            <a:r>
              <a:rPr lang="en-US" altLang="ko-KR" sz="2000">
                <a:solidFill>
                  <a:srgbClr val="FF0000"/>
                </a:solidFill>
                <a:latin typeface="Lucida Console" panose="020B0609040504020204" pitchFamily="49" charset="0"/>
              </a:rPr>
              <a:t>ajp13 </a:t>
            </a:r>
          </a:p>
          <a:p>
            <a:endParaRPr lang="en-US" altLang="ko-KR" sz="200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altLang="ko-KR" sz="200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97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E26D-FAA7-41E5-8FB4-D5ACA3C0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[13-4] WAR </a:t>
            </a:r>
            <a:r>
              <a:rPr lang="ko-KR" altLang="en-US"/>
              <a:t>직접 만들어서 </a:t>
            </a:r>
            <a:r>
              <a:rPr lang="en-US" altLang="ko-KR"/>
              <a:t>deploy </a:t>
            </a:r>
            <a:r>
              <a:rPr lang="ko-KR" altLang="en-US"/>
              <a:t>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F9E42-5347-42C5-A543-CAF31E0B73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Eclipse</a:t>
            </a:r>
            <a:r>
              <a:rPr lang="ko-KR" altLang="en-US"/>
              <a:t>에서 </a:t>
            </a:r>
            <a:r>
              <a:rPr lang="en-US" altLang="ko-KR"/>
              <a:t>war </a:t>
            </a:r>
            <a:r>
              <a:rPr lang="ko-KR" altLang="en-US"/>
              <a:t>제작하기</a:t>
            </a:r>
            <a:endParaRPr lang="en-US" altLang="ko-KR"/>
          </a:p>
          <a:p>
            <a:r>
              <a:rPr lang="en-US" altLang="ko-KR"/>
              <a:t>Tomcat</a:t>
            </a:r>
            <a:r>
              <a:rPr lang="ko-KR" altLang="en-US"/>
              <a:t>에서 </a:t>
            </a:r>
            <a:r>
              <a:rPr lang="en-US" altLang="ko-KR"/>
              <a:t>war deploy</a:t>
            </a:r>
            <a:r>
              <a:rPr lang="ko-KR" altLang="en-US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34745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83CF0-865D-4D84-BD96-9C52B51C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apache-tomcat </a:t>
            </a:r>
            <a:r>
              <a:rPr lang="ko-KR" altLang="en-US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F34C0-8C14-4DED-BEFA-DE6FBF4649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</a:t>
            </a:r>
            <a:r>
              <a:rPr lang="ko-KR" altLang="en-US"/>
              <a:t>는 아무 </a:t>
            </a:r>
            <a:r>
              <a:rPr lang="en-US" altLang="ko-KR"/>
              <a:t>page </a:t>
            </a:r>
            <a:r>
              <a:rPr lang="ko-KR" altLang="en-US"/>
              <a:t>없이 </a:t>
            </a:r>
            <a:r>
              <a:rPr lang="en-US" altLang="ko-KR"/>
              <a:t>tomcat</a:t>
            </a:r>
            <a:r>
              <a:rPr lang="ko-KR" altLang="en-US"/>
              <a:t>으로 바로 연동하는 경우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Apache</a:t>
            </a:r>
            <a:r>
              <a:rPr lang="ko-KR" altLang="en-US"/>
              <a:t>에서 </a:t>
            </a:r>
            <a:r>
              <a:rPr lang="en-US" altLang="ko-KR"/>
              <a:t>static resource</a:t>
            </a:r>
            <a:r>
              <a:rPr lang="ko-KR" altLang="en-US"/>
              <a:t>를 처리하고</a:t>
            </a:r>
            <a:r>
              <a:rPr lang="en-US" altLang="ko-KR"/>
              <a:t>, servlet</a:t>
            </a:r>
            <a:r>
              <a:rPr lang="ko-KR" altLang="en-US"/>
              <a:t>만 </a:t>
            </a:r>
            <a:r>
              <a:rPr lang="en-US" altLang="ko-KR"/>
              <a:t>tomcat</a:t>
            </a:r>
            <a:r>
              <a:rPr lang="ko-KR" altLang="en-US"/>
              <a:t>으로 연동하는 경우</a:t>
            </a:r>
          </a:p>
        </p:txBody>
      </p:sp>
    </p:spTree>
    <p:extLst>
      <p:ext uri="{BB962C8B-B14F-4D97-AF65-F5344CB8AC3E}">
        <p14:creationId xmlns:p14="http://schemas.microsoft.com/office/powerpoint/2010/main" val="35287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D61A-71EB-4427-8CCB-39A40FD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[13-5] WAS </a:t>
            </a:r>
            <a:r>
              <a:rPr lang="ko-KR" altLang="en-US"/>
              <a:t>를 더 설치해 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E431C-BBB6-4CEA-AC54-7825B7061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Apache/Tomcat </a:t>
            </a:r>
            <a:r>
              <a:rPr lang="ko-KR" altLang="en-US"/>
              <a:t>조합을 한번 더 설치해 본다</a:t>
            </a:r>
            <a:r>
              <a:rPr lang="en-US" altLang="ko-KR"/>
              <a:t>.</a:t>
            </a:r>
          </a:p>
          <a:p>
            <a:pPr lvl="1"/>
            <a:r>
              <a:rPr lang="en-US" altLang="ko-KR">
                <a:latin typeface="맑은 고딕"/>
                <a:ea typeface="맑은 고딕"/>
              </a:rPr>
              <a:t>1. </a:t>
            </a:r>
            <a:r>
              <a:rPr lang="en-US" altLang="ko-KR" err="1">
                <a:latin typeface="맑은 고딕"/>
                <a:ea typeface="맑은 고딕"/>
              </a:rPr>
              <a:t>기본설치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ko-KR" err="1">
                <a:latin typeface="맑은 고딕"/>
                <a:ea typeface="맑은 고딕"/>
              </a:rPr>
              <a:t>같은</a:t>
            </a:r>
            <a:r>
              <a:rPr lang="en-US" altLang="ko-KR">
                <a:latin typeface="맑은 고딕"/>
                <a:ea typeface="맑은 고딕"/>
              </a:rPr>
              <a:t> VM)  webserver1 - was1</a:t>
            </a:r>
          </a:p>
          <a:p>
            <a:pPr lvl="1"/>
            <a:r>
              <a:rPr lang="en-US" altLang="ko-KR">
                <a:latin typeface="맑은 고딕"/>
                <a:ea typeface="맑은 고딕"/>
              </a:rPr>
              <a:t>2. webserver (ip1), was (ip2)</a:t>
            </a:r>
            <a:endParaRPr lang="en-US" altLang="ko-KR"/>
          </a:p>
          <a:p>
            <a:pPr marL="534670" lvl="1"/>
            <a:r>
              <a:rPr lang="en-US" altLang="ko-KR">
                <a:latin typeface="맑은 고딕"/>
                <a:ea typeface="맑은 고딕"/>
              </a:rPr>
              <a:t>3. webserver1(ip0) - was1(ip1, port1), was2(ip2, port2)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Oracle </a:t>
            </a:r>
            <a:r>
              <a:rPr lang="en-US" altLang="ko-KR" err="1"/>
              <a:t>Weblogic</a:t>
            </a:r>
            <a:endParaRPr lang="en-US" altLang="ko-KR"/>
          </a:p>
          <a:p>
            <a:r>
              <a:rPr lang="en-US" altLang="ko-KR"/>
              <a:t>Glassfish</a:t>
            </a:r>
          </a:p>
          <a:p>
            <a:r>
              <a:rPr lang="en-US" altLang="ko-KR" err="1"/>
              <a:t>Tmax</a:t>
            </a:r>
            <a:r>
              <a:rPr lang="en-US" altLang="ko-KR"/>
              <a:t> JEUS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2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웹 서버</a:t>
            </a:r>
            <a:r>
              <a:rPr lang="en-US" altLang="ko-KR"/>
              <a:t>, WAS</a:t>
            </a:r>
            <a:r>
              <a:rPr lang="ko-KR" altLang="en-US"/>
              <a:t> 를 설치한다</a:t>
            </a:r>
            <a:r>
              <a:rPr lang="en-US" altLang="ko-KR"/>
              <a:t>.</a:t>
            </a:r>
            <a:r>
              <a:rPr lang="en-US" altLang="ko-KR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CEB04-52E2-4265-83B3-064766AD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Web server</a:t>
            </a:r>
            <a:r>
              <a:rPr lang="ko-KR" altLang="en-US"/>
              <a:t>와 </a:t>
            </a:r>
            <a:r>
              <a:rPr lang="en-US" altLang="ko-KR"/>
              <a:t>WAS</a:t>
            </a:r>
            <a:r>
              <a:rPr lang="ko-KR" altLang="en-US"/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FD3AF-7939-4E6C-A085-3D303A5747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Web Server</a:t>
            </a:r>
            <a:r>
              <a:rPr lang="ko-KR" altLang="en-US"/>
              <a:t>의 역할</a:t>
            </a:r>
            <a:endParaRPr lang="en-US" altLang="ko-KR"/>
          </a:p>
          <a:p>
            <a:pPr lvl="1"/>
            <a:r>
              <a:rPr lang="en-US" altLang="ko-KR"/>
              <a:t>Static resource</a:t>
            </a:r>
          </a:p>
          <a:p>
            <a:pPr lvl="2"/>
            <a:r>
              <a:rPr lang="en-US" altLang="ko-KR"/>
              <a:t>Web server</a:t>
            </a:r>
            <a:r>
              <a:rPr lang="ko-KR" altLang="en-US"/>
              <a:t>에서  </a:t>
            </a:r>
            <a:r>
              <a:rPr lang="en-US" altLang="ko-KR"/>
              <a:t>static</a:t>
            </a:r>
            <a:r>
              <a:rPr lang="ko-KR" altLang="en-US"/>
              <a:t> </a:t>
            </a:r>
            <a:r>
              <a:rPr lang="en-US" altLang="ko-KR"/>
              <a:t>resource</a:t>
            </a:r>
            <a:r>
              <a:rPr lang="ko-KR" altLang="en-US"/>
              <a:t>를 다루고</a:t>
            </a:r>
            <a:r>
              <a:rPr lang="en-US" altLang="ko-KR"/>
              <a:t>, WAS </a:t>
            </a:r>
            <a:r>
              <a:rPr lang="ko-KR" altLang="en-US"/>
              <a:t>서버에서 </a:t>
            </a:r>
            <a:r>
              <a:rPr lang="en-US" altLang="ko-KR"/>
              <a:t>dynamic </a:t>
            </a:r>
            <a:r>
              <a:rPr lang="ko-KR" altLang="en-US"/>
              <a:t>정보를 다룬다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DB</a:t>
            </a:r>
            <a:r>
              <a:rPr lang="ko-KR" altLang="en-US"/>
              <a:t>까지 가지 않는 정보 전달</a:t>
            </a:r>
            <a:r>
              <a:rPr lang="en-US" altLang="ko-KR"/>
              <a:t>. </a:t>
            </a:r>
            <a:r>
              <a:rPr lang="ko-KR" altLang="en-US"/>
              <a:t>그림파일</a:t>
            </a:r>
            <a:r>
              <a:rPr lang="en-US" altLang="ko-KR"/>
              <a:t>,  text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en-US" altLang="ko-KR"/>
              <a:t>Security</a:t>
            </a:r>
          </a:p>
          <a:p>
            <a:pPr lvl="2"/>
            <a:r>
              <a:rPr lang="ko-KR" altLang="en-US"/>
              <a:t>방화벽 바깥에 </a:t>
            </a:r>
            <a:r>
              <a:rPr lang="en-US" altLang="ko-KR"/>
              <a:t>webserver</a:t>
            </a:r>
            <a:r>
              <a:rPr lang="ko-KR" altLang="en-US"/>
              <a:t>를 위치하고</a:t>
            </a:r>
            <a:r>
              <a:rPr lang="en-US" altLang="ko-KR"/>
              <a:t> WAS, DB</a:t>
            </a:r>
            <a:r>
              <a:rPr lang="ko-KR" altLang="en-US"/>
              <a:t>서버는 방화벽 안쪽에 위치</a:t>
            </a:r>
            <a:endParaRPr lang="en-US" altLang="ko-KR"/>
          </a:p>
          <a:p>
            <a:pPr lvl="2"/>
            <a:r>
              <a:rPr lang="en-US" altLang="ko-KR"/>
              <a:t>SSL </a:t>
            </a:r>
            <a:r>
              <a:rPr lang="ko-KR" altLang="en-US"/>
              <a:t>처리</a:t>
            </a:r>
            <a:endParaRPr lang="en-US" altLang="ko-KR"/>
          </a:p>
          <a:p>
            <a:pPr lvl="1"/>
            <a:r>
              <a:rPr lang="en-US" altLang="ko-KR"/>
              <a:t>Load balancing </a:t>
            </a:r>
          </a:p>
          <a:p>
            <a:pPr lvl="2"/>
            <a:r>
              <a:rPr lang="ko-KR" altLang="en-US"/>
              <a:t>하나의 </a:t>
            </a:r>
            <a:r>
              <a:rPr lang="en-US" altLang="ko-KR"/>
              <a:t>Webserver</a:t>
            </a:r>
            <a:r>
              <a:rPr lang="ko-KR" altLang="en-US"/>
              <a:t>가 여러 개의 </a:t>
            </a:r>
            <a:r>
              <a:rPr lang="en-US" altLang="ko-KR"/>
              <a:t>WAS </a:t>
            </a:r>
            <a:r>
              <a:rPr lang="ko-KR" altLang="en-US"/>
              <a:t>서버에게 업무 분배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Web server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en-US" altLang="ko-KR"/>
              <a:t>Static resource </a:t>
            </a:r>
            <a:r>
              <a:rPr lang="ko-KR" altLang="en-US"/>
              <a:t>처리를 빨리 해주고</a:t>
            </a:r>
            <a:r>
              <a:rPr lang="en-US" altLang="ko-KR"/>
              <a:t>, </a:t>
            </a:r>
          </a:p>
          <a:p>
            <a:pPr lvl="1"/>
            <a:r>
              <a:rPr lang="en-US" altLang="ko-KR"/>
              <a:t>WAS</a:t>
            </a:r>
            <a:r>
              <a:rPr lang="ko-KR" altLang="en-US"/>
              <a:t> 서버의 주소 노출이 안되어 보안이 강화되고</a:t>
            </a:r>
            <a:r>
              <a:rPr lang="en-US" altLang="ko-KR"/>
              <a:t> (port</a:t>
            </a:r>
            <a:r>
              <a:rPr lang="ko-KR" altLang="en-US"/>
              <a:t>번호를 </a:t>
            </a:r>
            <a:r>
              <a:rPr lang="ko-KR" altLang="en-US" err="1"/>
              <a:t>숨길수</a:t>
            </a:r>
            <a:r>
              <a:rPr lang="ko-KR" altLang="en-US"/>
              <a:t> 있음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여러 개의  </a:t>
            </a:r>
            <a:r>
              <a:rPr lang="en-US" altLang="ko-KR"/>
              <a:t>WAS</a:t>
            </a:r>
            <a:r>
              <a:rPr lang="ko-KR" altLang="en-US"/>
              <a:t>의 업무 분배해 주어 자원을 효율적으로 활용</a:t>
            </a:r>
            <a:r>
              <a:rPr lang="en-US" altLang="ko-KR"/>
              <a:t> 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8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apt-get </a:t>
            </a:r>
            <a:r>
              <a:rPr lang="ko-KR" altLang="en-US" sz="1600"/>
              <a:t>명령어로 </a:t>
            </a:r>
            <a:r>
              <a:rPr lang="en-US" altLang="ko-KR" sz="1600"/>
              <a:t>Apache </a:t>
            </a:r>
            <a:r>
              <a:rPr lang="ko-KR" altLang="en-US" sz="1600"/>
              <a:t>설치하기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 </a:t>
            </a:r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설치 후 버전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3. Apache </a:t>
            </a:r>
            <a:r>
              <a:rPr lang="ko-KR" altLang="en-US" sz="1600"/>
              <a:t>서비스 기동</a:t>
            </a:r>
            <a:r>
              <a:rPr lang="en-US" altLang="ko-KR" sz="1600"/>
              <a:t>/</a:t>
            </a:r>
            <a:r>
              <a:rPr lang="ko-KR" altLang="en-US" sz="1600"/>
              <a:t>멈춤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94D4-2F11-45CA-8F5B-A80A2BD938AC}"/>
              </a:ext>
            </a:extLst>
          </p:cNvPr>
          <p:cNvSpPr txBox="1"/>
          <p:nvPr/>
        </p:nvSpPr>
        <p:spPr>
          <a:xfrm>
            <a:off x="701570" y="2744567"/>
            <a:ext cx="4770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$apache2 –v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15567-5419-4178-9B18-78326ED0421D}"/>
              </a:ext>
            </a:extLst>
          </p:cNvPr>
          <p:cNvSpPr txBox="1"/>
          <p:nvPr/>
        </p:nvSpPr>
        <p:spPr>
          <a:xfrm>
            <a:off x="701570" y="1313765"/>
            <a:ext cx="4770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$apt-get</a:t>
            </a:r>
            <a:r>
              <a:rPr lang="ko-KR" altLang="en-US">
                <a:latin typeface="Lucida Console" panose="020B0609040504020204" pitchFamily="49" charset="0"/>
              </a:rPr>
              <a:t> </a:t>
            </a:r>
            <a:r>
              <a:rPr lang="en-US" altLang="ko-KR">
                <a:latin typeface="Lucida Console" panose="020B0609040504020204" pitchFamily="49" charset="0"/>
              </a:rPr>
              <a:t>install apache2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F3CD5-7D67-4870-A12C-F7540A404119}"/>
              </a:ext>
            </a:extLst>
          </p:cNvPr>
          <p:cNvSpPr txBox="1"/>
          <p:nvPr/>
        </p:nvSpPr>
        <p:spPr>
          <a:xfrm>
            <a:off x="701570" y="4062619"/>
            <a:ext cx="47705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 service apache2 start 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$ service apache2 stop 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$ service apache2 restart </a:t>
            </a:r>
          </a:p>
        </p:txBody>
      </p:sp>
    </p:spTree>
    <p:extLst>
      <p:ext uri="{BB962C8B-B14F-4D97-AF65-F5344CB8AC3E}">
        <p14:creationId xmlns:p14="http://schemas.microsoft.com/office/powerpoint/2010/main" val="123852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4. Apache </a:t>
            </a:r>
            <a:r>
              <a:rPr lang="ko-KR" altLang="en-US" sz="1600"/>
              <a:t>서비스 가동</a:t>
            </a:r>
            <a:r>
              <a:rPr lang="en-US" altLang="ko-KR" sz="1600"/>
              <a:t>/</a:t>
            </a:r>
            <a:r>
              <a:rPr lang="ko-KR" altLang="en-US" sz="1600"/>
              <a:t>멈춤</a:t>
            </a:r>
            <a:r>
              <a:rPr lang="en-US" altLang="ko-KR" sz="1600"/>
              <a:t>/</a:t>
            </a:r>
            <a:r>
              <a:rPr lang="ko-KR" altLang="en-US" sz="1600"/>
              <a:t>상태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	</a:t>
            </a:r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  <a:p>
            <a:pPr marL="93662" indent="0">
              <a:buNone/>
            </a:pPr>
            <a:endParaRPr lang="en-US" altLang="ko-KR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7BC2D8-B11B-4140-AC44-789C29A8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1" y="2450752"/>
            <a:ext cx="7038975" cy="337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4642-1948-461C-9792-CF86CE336E3E}"/>
              </a:ext>
            </a:extLst>
          </p:cNvPr>
          <p:cNvSpPr txBox="1"/>
          <p:nvPr/>
        </p:nvSpPr>
        <p:spPr>
          <a:xfrm>
            <a:off x="701570" y="1236965"/>
            <a:ext cx="47705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 </a:t>
            </a:r>
            <a:r>
              <a:rPr lang="en-US" altLang="ko-KR" err="1">
                <a:latin typeface="Lucida Console" panose="020B0609040504020204" pitchFamily="49" charset="0"/>
              </a:rPr>
              <a:t>systemctl</a:t>
            </a:r>
            <a:r>
              <a:rPr lang="en-US" altLang="ko-KR">
                <a:latin typeface="Lucida Console" panose="020B0609040504020204" pitchFamily="49" charset="0"/>
              </a:rPr>
              <a:t> restart apache2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$ </a:t>
            </a:r>
            <a:r>
              <a:rPr lang="en-US" altLang="ko-KR" err="1">
                <a:latin typeface="Lucida Console" panose="020B0609040504020204" pitchFamily="49" charset="0"/>
              </a:rPr>
              <a:t>systemctl</a:t>
            </a:r>
            <a:r>
              <a:rPr lang="en-US" altLang="ko-KR">
                <a:latin typeface="Lucida Console" panose="020B0609040504020204" pitchFamily="49" charset="0"/>
              </a:rPr>
              <a:t> enable apache2</a:t>
            </a:r>
          </a:p>
          <a:p>
            <a:r>
              <a:rPr lang="en-US" altLang="ko-KR">
                <a:latin typeface="Lucida Console" panose="020B0609040504020204" pitchFamily="49" charset="0"/>
              </a:rPr>
              <a:t>$ </a:t>
            </a:r>
            <a:r>
              <a:rPr lang="en-US" altLang="ko-KR" err="1">
                <a:latin typeface="Lucida Console" panose="020B0609040504020204" pitchFamily="49" charset="0"/>
              </a:rPr>
              <a:t>systemctl</a:t>
            </a:r>
            <a:r>
              <a:rPr lang="en-US" altLang="ko-KR">
                <a:latin typeface="Lucida Console" panose="020B0609040504020204" pitchFamily="49" charset="0"/>
              </a:rPr>
              <a:t> status apache2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9CDA9-4F43-4851-BDF6-382CE1B60BC2}"/>
              </a:ext>
            </a:extLst>
          </p:cNvPr>
          <p:cNvSpPr/>
          <p:nvPr/>
        </p:nvSpPr>
        <p:spPr>
          <a:xfrm>
            <a:off x="2411760" y="6058099"/>
            <a:ext cx="392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Q</a:t>
            </a:r>
            <a:r>
              <a:rPr lang="ko-KR" altLang="en-US"/>
              <a:t>를 누르면 프롬프트가 다시 나타남</a:t>
            </a:r>
          </a:p>
        </p:txBody>
      </p:sp>
    </p:spTree>
    <p:extLst>
      <p:ext uri="{BB962C8B-B14F-4D97-AF65-F5344CB8AC3E}">
        <p14:creationId xmlns:p14="http://schemas.microsoft.com/office/powerpoint/2010/main" val="202190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5. </a:t>
            </a:r>
            <a:r>
              <a:rPr lang="ko-KR" altLang="en-US" sz="1600">
                <a:latin typeface="맑은 고딕"/>
                <a:ea typeface="맑은 고딕"/>
              </a:rPr>
              <a:t>웹 서버 동작 확인하기 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 5-1 </a:t>
            </a:r>
            <a:r>
              <a:rPr lang="ko-KR" altLang="en-US" sz="1600">
                <a:latin typeface="맑은 고딕"/>
                <a:ea typeface="맑은 고딕"/>
              </a:rPr>
              <a:t>파이어폭스 실행</a:t>
            </a:r>
            <a:r>
              <a:rPr lang="en-US" altLang="ko-KR" sz="1600">
                <a:latin typeface="맑은 고딕"/>
                <a:ea typeface="맑은 고딕"/>
              </a:rPr>
              <a:t>,</a:t>
            </a:r>
            <a:r>
              <a:rPr lang="ko-KR" altLang="en-US" sz="1600">
                <a:latin typeface="맑은 고딕"/>
                <a:ea typeface="맑은 고딕"/>
              </a:rPr>
              <a:t> 주소 창에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http://localhost/ </a:t>
            </a:r>
            <a:r>
              <a:rPr lang="ko-KR" altLang="en-US" sz="1600">
                <a:latin typeface="맑은 고딕"/>
                <a:ea typeface="맑은 고딕"/>
              </a:rPr>
              <a:t>또는 </a:t>
            </a:r>
            <a:r>
              <a:rPr lang="en-US" altLang="ko-KR" sz="1600" b="1">
                <a:solidFill>
                  <a:srgbClr val="FF0000"/>
                </a:solidFill>
                <a:latin typeface="맑은 고딕"/>
                <a:ea typeface="맑은 고딕"/>
              </a:rPr>
              <a:t>http://127.0.0.1/</a:t>
            </a:r>
            <a:r>
              <a:rPr lang="ko-KR" altLang="en-US" sz="16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>
                <a:latin typeface="맑은 고딕"/>
                <a:ea typeface="맑은 고딕"/>
              </a:rPr>
              <a:t>입력</a:t>
            </a:r>
            <a:endParaRPr lang="en-US" altLang="ko-KR" sz="1600">
              <a:latin typeface="맑은 고딕"/>
              <a:ea typeface="맑은 고딕"/>
            </a:endParaRPr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       → </a:t>
            </a:r>
            <a:r>
              <a:rPr lang="ko-KR" altLang="en-US" sz="1600">
                <a:latin typeface="맑은 고딕"/>
                <a:ea typeface="맑은 고딕"/>
              </a:rPr>
              <a:t>다음과 같은 창이 나타나면 </a:t>
            </a:r>
            <a:r>
              <a:rPr lang="en-US" altLang="ko-KR" sz="1600">
                <a:latin typeface="맑은 고딕"/>
                <a:ea typeface="맑은 고딕"/>
              </a:rPr>
              <a:t>apache2 </a:t>
            </a:r>
            <a:r>
              <a:rPr lang="ko-KR" altLang="en-US" sz="1600">
                <a:latin typeface="맑은 고딕"/>
                <a:ea typeface="맑은 고딕"/>
              </a:rPr>
              <a:t>서비스가 정상적으로 작동하는 것</a:t>
            </a: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5-2 </a:t>
            </a:r>
            <a:r>
              <a:rPr lang="ko-KR" altLang="en-US" sz="1600">
                <a:latin typeface="맑은 고딕"/>
                <a:ea typeface="맑은 고딕"/>
              </a:rPr>
              <a:t>서버 동작 확인</a:t>
            </a:r>
            <a:r>
              <a:rPr lang="en-US" altLang="ko-KR" sz="1600">
                <a:latin typeface="맑은 고딕"/>
                <a:ea typeface="맑은 고딕"/>
              </a:rPr>
              <a:t>,  listen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port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80</a:t>
            </a:r>
            <a:r>
              <a:rPr lang="ko-KR" altLang="en-US" sz="1600">
                <a:latin typeface="맑은 고딕"/>
                <a:ea typeface="맑은 고딕"/>
              </a:rPr>
              <a:t>을 확인 하여 정상 동작 확인</a:t>
            </a:r>
          </a:p>
          <a:p>
            <a:pPr marL="93345" indent="0">
              <a:buNone/>
            </a:pP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1"/>
          <a:stretch/>
        </p:blipFill>
        <p:spPr>
          <a:xfrm>
            <a:off x="1196625" y="1890065"/>
            <a:ext cx="5887167" cy="1768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CB23A-8D31-4CDE-B22D-82F363F18F6A}"/>
              </a:ext>
            </a:extLst>
          </p:cNvPr>
          <p:cNvSpPr txBox="1"/>
          <p:nvPr/>
        </p:nvSpPr>
        <p:spPr>
          <a:xfrm>
            <a:off x="746575" y="4284095"/>
            <a:ext cx="47705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$netstat -</a:t>
            </a:r>
            <a:r>
              <a:rPr lang="en-US" altLang="ko-KR" err="1">
                <a:latin typeface="Lucida Console" panose="020B0609040504020204" pitchFamily="49" charset="0"/>
              </a:rPr>
              <a:t>ntlp</a:t>
            </a:r>
            <a:endParaRPr lang="en-US" altLang="ko-KR">
              <a:latin typeface="Lucida Console" panose="020B060904050402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E3C58-6CE4-407D-81BC-49962AA7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1" y="4798886"/>
            <a:ext cx="8640960" cy="1652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D284A8-E453-4AEA-A652-E822EAFE6E4D}"/>
              </a:ext>
            </a:extLst>
          </p:cNvPr>
          <p:cNvSpPr/>
          <p:nvPr/>
        </p:nvSpPr>
        <p:spPr>
          <a:xfrm>
            <a:off x="284231" y="5880400"/>
            <a:ext cx="6538019" cy="248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B069-53F4-46D6-B005-5F1E53E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97FA2-8C6F-40B2-9F83-4033AC3F05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Apache  server</a:t>
            </a:r>
            <a:r>
              <a:rPr lang="ko-KR" altLang="en-US"/>
              <a:t>의 </a:t>
            </a:r>
            <a:r>
              <a:rPr lang="en-US" altLang="ko-KR"/>
              <a:t>home directory </a:t>
            </a:r>
            <a:r>
              <a:rPr lang="ko-KR" altLang="en-US"/>
              <a:t>변경</a:t>
            </a:r>
            <a:endParaRPr lang="en-US" altLang="ko-KR"/>
          </a:p>
          <a:p>
            <a:pPr lvl="1"/>
            <a:r>
              <a:rPr lang="ko-KR" altLang="en-US"/>
              <a:t>내 홈페이지 </a:t>
            </a:r>
            <a:r>
              <a:rPr lang="en-US" altLang="ko-KR"/>
              <a:t>root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변경해야 함</a:t>
            </a:r>
            <a:r>
              <a:rPr lang="en-US" altLang="ko-KR"/>
              <a:t>.</a:t>
            </a:r>
          </a:p>
          <a:p>
            <a:pPr lvl="1"/>
            <a:endParaRPr lang="en-US" altLang="ko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A2047-1BBE-46BE-B321-572018B4855C}"/>
              </a:ext>
            </a:extLst>
          </p:cNvPr>
          <p:cNvSpPr txBox="1"/>
          <p:nvPr/>
        </p:nvSpPr>
        <p:spPr>
          <a:xfrm>
            <a:off x="701570" y="1583795"/>
            <a:ext cx="7147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atin typeface="Lucida Console" panose="020B0609040504020204" pitchFamily="49" charset="0"/>
              </a:rPr>
              <a:t>$vi </a:t>
            </a:r>
            <a:r>
              <a:rPr lang="fr-FR" altLang="ko-KR">
                <a:latin typeface="Lucida Console" panose="020B0609040504020204" pitchFamily="49" charset="0"/>
              </a:rPr>
              <a:t> /etc/apache2/sites-available/000-default.conf</a:t>
            </a:r>
            <a:r>
              <a:rPr lang="en-US" altLang="ko-KR"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71CB7-9DF6-466A-A877-85BF972E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598608"/>
            <a:ext cx="6307178" cy="40923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5EA8AA-18BA-42C4-99FE-F8915A3A6992}"/>
              </a:ext>
            </a:extLst>
          </p:cNvPr>
          <p:cNvSpPr/>
          <p:nvPr/>
        </p:nvSpPr>
        <p:spPr>
          <a:xfrm>
            <a:off x="1241630" y="4554125"/>
            <a:ext cx="4056928" cy="585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2BE5F3-0007-49C6-916C-7E4C03F1270C}"/>
              </a:ext>
            </a:extLst>
          </p:cNvPr>
          <p:cNvSpPr/>
          <p:nvPr/>
        </p:nvSpPr>
        <p:spPr>
          <a:xfrm>
            <a:off x="5382090" y="4444321"/>
            <a:ext cx="3150350" cy="649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err="1">
                <a:solidFill>
                  <a:schemeClr val="tx1"/>
                </a:solidFill>
              </a:rPr>
              <a:t>DocumentRoot</a:t>
            </a:r>
            <a:r>
              <a:rPr lang="ko-KR" altLang="en-US" sz="1400">
                <a:solidFill>
                  <a:schemeClr val="tx1"/>
                </a:solidFill>
              </a:rPr>
              <a:t>를 내가 원하는 </a:t>
            </a:r>
            <a:r>
              <a:rPr lang="en-US" altLang="ko-KR" sz="1400">
                <a:solidFill>
                  <a:schemeClr val="tx1"/>
                </a:solidFill>
              </a:rPr>
              <a:t>home directory </a:t>
            </a:r>
            <a:r>
              <a:rPr lang="ko-KR" altLang="en-US" sz="1400">
                <a:solidFill>
                  <a:schemeClr val="tx1"/>
                </a:solidFill>
              </a:rPr>
              <a:t>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70379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6846-59BB-4602-8E0F-45CC9261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13-1] apt-get </a:t>
            </a:r>
            <a:r>
              <a:rPr lang="ko-KR" altLang="en-US"/>
              <a:t>명령어로 웹 서버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592BD-191B-46B9-8950-98F8BA771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/>
              <a:t>Document Root </a:t>
            </a:r>
            <a:r>
              <a:rPr lang="ko-KR" altLang="en-US"/>
              <a:t>를 바꾸려고 하면 </a:t>
            </a:r>
            <a:r>
              <a:rPr lang="en-US" altLang="ko-KR"/>
              <a:t>Permission </a:t>
            </a:r>
            <a:r>
              <a:rPr lang="ko-KR" altLang="en-US"/>
              <a:t>에러가 난다</a:t>
            </a:r>
            <a:r>
              <a:rPr lang="en-US" altLang="ko-KR"/>
              <a:t>.</a:t>
            </a:r>
          </a:p>
          <a:p>
            <a:r>
              <a:rPr lang="ko-KR" altLang="ko-KR"/>
              <a:t>/</a:t>
            </a:r>
            <a:r>
              <a:rPr lang="ko-KR" altLang="ko-KR" err="1"/>
              <a:t>etc</a:t>
            </a:r>
            <a:r>
              <a:rPr lang="ko-KR" altLang="ko-KR"/>
              <a:t>/apache2/apache2.</a:t>
            </a:r>
            <a:r>
              <a:rPr lang="en-US" altLang="ko-KR" err="1"/>
              <a:t>conf</a:t>
            </a:r>
            <a:r>
              <a:rPr lang="ko-KR" altLang="en-US"/>
              <a:t>에서 </a:t>
            </a:r>
            <a:r>
              <a:rPr lang="en-US" altLang="ko-KR"/>
              <a:t>&lt;Directory&gt;</a:t>
            </a:r>
            <a:r>
              <a:rPr lang="ko-KR" altLang="en-US"/>
              <a:t>에 관한 설정을 변경</a:t>
            </a:r>
            <a:endParaRPr lang="en-US" altLang="ko-KR"/>
          </a:p>
          <a:p>
            <a:pPr lvl="1"/>
            <a:r>
              <a:rPr lang="ko-KR" altLang="en-US"/>
              <a:t>  </a:t>
            </a:r>
            <a:r>
              <a:rPr lang="en-US" altLang="ko-KR"/>
              <a:t>denied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granted</a:t>
            </a:r>
            <a:r>
              <a:rPr lang="ko-KR" altLang="en-US"/>
              <a:t> 로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357188" lvl="1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정상 동작 확인</a:t>
            </a:r>
            <a:endParaRPr lang="ko-KR" altLang="ko-KR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5EADCF-BDCE-470A-8103-32BDA82F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01127"/>
            <a:ext cx="21993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Nanum Gothic"/>
              </a:rPr>
              <a:t>.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A6E300-6D03-413E-A568-67F16414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1" y="1819985"/>
            <a:ext cx="7631426" cy="42643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F2285-B217-4F67-BEC8-BED8BDE0F695}"/>
              </a:ext>
            </a:extLst>
          </p:cNvPr>
          <p:cNvSpPr/>
          <p:nvPr/>
        </p:nvSpPr>
        <p:spPr>
          <a:xfrm>
            <a:off x="1074639" y="2843935"/>
            <a:ext cx="4281953" cy="995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AACD76-2984-4747-A11C-6E970BF39AB4}"/>
              </a:ext>
            </a:extLst>
          </p:cNvPr>
          <p:cNvSpPr/>
          <p:nvPr/>
        </p:nvSpPr>
        <p:spPr>
          <a:xfrm>
            <a:off x="5356592" y="2838597"/>
            <a:ext cx="3385092" cy="995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 denied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-&gt;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granted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76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화면 슬라이드 쇼(4:3)</PresentationFormat>
  <Slides>26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1_Office 테마</vt:lpstr>
      <vt:lpstr>PowerPoint 프레젠테이션</vt:lpstr>
      <vt:lpstr>PowerPoint 프레젠테이션</vt:lpstr>
      <vt:lpstr>PowerPoint 프레젠테이션</vt:lpstr>
      <vt:lpstr>1. Web server와 WAS  </vt:lpstr>
      <vt:lpstr>[실습 13-1] apt-get 명령어로 웹 서버 설치하기</vt:lpstr>
      <vt:lpstr>[실습 13-1] apt-get 명령어로 웹 서버 설치하기</vt:lpstr>
      <vt:lpstr>[실습 13-1] apt-get 명령어로 웹 서버 설치하기</vt:lpstr>
      <vt:lpstr>[실습 13-1] apt-get 명령어로 웹 서버 설치하기</vt:lpstr>
      <vt:lpstr>[실습 13-1] apt-get 명령어로 웹 서버 설치하기</vt:lpstr>
      <vt:lpstr>[실습 13-1] apt-get 명령어로 웹 서버 설치하기</vt:lpstr>
      <vt:lpstr>[실습 13-2] WAS 설치 (Tomcat)</vt:lpstr>
      <vt:lpstr>[실습 13-2] WAS 설치 (Tomcat)</vt:lpstr>
      <vt:lpstr>[실습 13-2] WAS 설치 (Tomcat)</vt:lpstr>
      <vt:lpstr>[실습 13-2] WAS 설치 (Tomcat)</vt:lpstr>
      <vt:lpstr>[실습 13-2] WAS 설치 (Tomcat)</vt:lpstr>
      <vt:lpstr>[실습 13-3] Web server와 WAS서버 연결</vt:lpstr>
      <vt:lpstr>[실습 13-3] Web server와 WAS서버 연결</vt:lpstr>
      <vt:lpstr>[실습 13-3] Web server와 WAS서버 연결</vt:lpstr>
      <vt:lpstr>[실습 13-3] Web server와 WAS서버 연결</vt:lpstr>
      <vt:lpstr>[실습 13-3] Web server와 WAS서버 연결</vt:lpstr>
      <vt:lpstr>[실습 13-3] Web server와 WAS서버 연결</vt:lpstr>
      <vt:lpstr>[실습 13-3] Web server와 WAS서버 연결 -  was가 여러개</vt:lpstr>
      <vt:lpstr>[13-4] WAR 직접 만들어서 deploy 해보자</vt:lpstr>
      <vt:lpstr>[13-5] apache-tomcat 연동</vt:lpstr>
      <vt:lpstr>[13-5] WAS 를 더 설치해 보자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revision>9</cp:revision>
  <dcterms:created xsi:type="dcterms:W3CDTF">2012-07-23T02:34:37Z</dcterms:created>
  <dcterms:modified xsi:type="dcterms:W3CDTF">2021-05-04T18:35:12Z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