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5"/>
  </p:notesMasterIdLst>
  <p:handoutMasterIdLst>
    <p:handoutMasterId r:id="rId26"/>
  </p:handoutMasterIdLst>
  <p:sldIdLst>
    <p:sldId id="372" r:id="rId2"/>
    <p:sldId id="373" r:id="rId3"/>
    <p:sldId id="375" r:id="rId4"/>
    <p:sldId id="468" r:id="rId5"/>
    <p:sldId id="479" r:id="rId6"/>
    <p:sldId id="389" r:id="rId7"/>
    <p:sldId id="470" r:id="rId8"/>
    <p:sldId id="443" r:id="rId9"/>
    <p:sldId id="471" r:id="rId10"/>
    <p:sldId id="391" r:id="rId11"/>
    <p:sldId id="472" r:id="rId12"/>
    <p:sldId id="474" r:id="rId13"/>
    <p:sldId id="475" r:id="rId14"/>
    <p:sldId id="480" r:id="rId15"/>
    <p:sldId id="481" r:id="rId16"/>
    <p:sldId id="482" r:id="rId17"/>
    <p:sldId id="483" r:id="rId18"/>
    <p:sldId id="484" r:id="rId19"/>
    <p:sldId id="486" r:id="rId20"/>
    <p:sldId id="487" r:id="rId21"/>
    <p:sldId id="476" r:id="rId22"/>
    <p:sldId id="473" r:id="rId23"/>
    <p:sldId id="36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6FE8E-3D7E-D500-AB52-3898B18D24E7}" v="1" dt="2021-04-08T04:51:50.253"/>
    <p1510:client id="{461EBC9F-502B-B000-BBD0-E0341D35D663}" v="6" dt="2021-04-08T05:16:25.280"/>
    <p1510:client id="{DD23A50D-ED57-6A16-EBE7-8D4DAF417088}" v="1" dt="2021-04-08T05:02:50.620"/>
    <p1510:client id="{E9B11B13-9958-4F5B-B2C4-BFE996F13DEE}" v="112" dt="2021-04-07T21:06:06.971"/>
    <p1510:client id="{EC20BC9F-B013-B000-BBD0-E5CB8F11F741}" v="4" dt="2021-04-08T06:37:55.664"/>
    <p1510:client id="{F91BBE9F-30B8-B000-EB21-AE1317930BE5}" v="8" dt="2021-04-14T09:05:25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구재희" userId="S::2060340012@office.kopo.ac.kr::8085eb92-f0b3-4a7a-8181-f079a7a5820a" providerId="AD" clId="Web-{D93E3477-49F0-F657-285E-DED8B9C477AE}"/>
    <pc:docChg chg="modSld">
      <pc:chgData name="구재희" userId="S::2060340012@office.kopo.ac.kr::8085eb92-f0b3-4a7a-8181-f079a7a5820a" providerId="AD" clId="Web-{D93E3477-49F0-F657-285E-DED8B9C477AE}" dt="2020-07-07T12:44:21.194" v="6" actId="20577"/>
      <pc:docMkLst>
        <pc:docMk/>
      </pc:docMkLst>
      <pc:sldChg chg="modSp">
        <pc:chgData name="구재희" userId="S::2060340012@office.kopo.ac.kr::8085eb92-f0b3-4a7a-8181-f079a7a5820a" providerId="AD" clId="Web-{D93E3477-49F0-F657-285E-DED8B9C477AE}" dt="2020-07-07T12:44:19.944" v="4" actId="20577"/>
        <pc:sldMkLst>
          <pc:docMk/>
          <pc:sldMk cId="2126272243" sldId="392"/>
        </pc:sldMkLst>
        <pc:spChg chg="mod">
          <ac:chgData name="구재희" userId="S::2060340012@office.kopo.ac.kr::8085eb92-f0b3-4a7a-8181-f079a7a5820a" providerId="AD" clId="Web-{D93E3477-49F0-F657-285E-DED8B9C477AE}" dt="2020-07-07T12:44:19.944" v="4" actId="20577"/>
          <ac:spMkLst>
            <pc:docMk/>
            <pc:sldMk cId="2126272243" sldId="392"/>
            <ac:spMk id="5" creationId="{00000000-0000-0000-0000-000000000000}"/>
          </ac:spMkLst>
        </pc:spChg>
      </pc:sldChg>
    </pc:docChg>
  </pc:docChgLst>
  <pc:docChgLst>
    <pc:chgData name="이희진" userId="a6c78be3-1919-42ff-99f0-60d5e2bb3f19" providerId="ADAL" clId="{E9B11B13-9958-4F5B-B2C4-BFE996F13DEE}"/>
    <pc:docChg chg="undo custSel addSld delSld modSld sldOrd">
      <pc:chgData name="이희진" userId="a6c78be3-1919-42ff-99f0-60d5e2bb3f19" providerId="ADAL" clId="{E9B11B13-9958-4F5B-B2C4-BFE996F13DEE}" dt="2021-04-07T21:08:29.124" v="2471" actId="20577"/>
      <pc:docMkLst>
        <pc:docMk/>
      </pc:docMkLst>
      <pc:sldChg chg="addSp delSp modSp mod">
        <pc:chgData name="이희진" userId="a6c78be3-1919-42ff-99f0-60d5e2bb3f19" providerId="ADAL" clId="{E9B11B13-9958-4F5B-B2C4-BFE996F13DEE}" dt="2021-04-07T19:35:09.090" v="763"/>
        <pc:sldMkLst>
          <pc:docMk/>
          <pc:sldMk cId="1238529303" sldId="389"/>
        </pc:sldMkLst>
        <pc:spChg chg="mod">
          <ac:chgData name="이희진" userId="a6c78be3-1919-42ff-99f0-60d5e2bb3f19" providerId="ADAL" clId="{E9B11B13-9958-4F5B-B2C4-BFE996F13DEE}" dt="2021-04-06T22:42:42.995" v="345" actId="20577"/>
          <ac:spMkLst>
            <pc:docMk/>
            <pc:sldMk cId="1238529303" sldId="389"/>
            <ac:spMk id="7" creationId="{11F694D4-2F11-45CA-8F5B-A80A2BD938AC}"/>
          </ac:spMkLst>
        </pc:spChg>
        <pc:spChg chg="mod">
          <ac:chgData name="이희진" userId="a6c78be3-1919-42ff-99f0-60d5e2bb3f19" providerId="ADAL" clId="{E9B11B13-9958-4F5B-B2C4-BFE996F13DEE}" dt="2021-04-07T19:35:09.090" v="763"/>
          <ac:spMkLst>
            <pc:docMk/>
            <pc:sldMk cId="1238529303" sldId="389"/>
            <ac:spMk id="8" creationId="{C5315567-5419-4178-9B18-78326ED0421D}"/>
          </ac:spMkLst>
        </pc:spChg>
        <pc:picChg chg="add mod modCrop">
          <ac:chgData name="이희진" userId="a6c78be3-1919-42ff-99f0-60d5e2bb3f19" providerId="ADAL" clId="{E9B11B13-9958-4F5B-B2C4-BFE996F13DEE}" dt="2021-04-06T22:47:02.603" v="367" actId="1076"/>
          <ac:picMkLst>
            <pc:docMk/>
            <pc:sldMk cId="1238529303" sldId="389"/>
            <ac:picMk id="4" creationId="{C632B069-6EBC-42BC-80DB-9200FC8B8CB6}"/>
          </ac:picMkLst>
        </pc:picChg>
        <pc:picChg chg="add mod">
          <ac:chgData name="이희진" userId="a6c78be3-1919-42ff-99f0-60d5e2bb3f19" providerId="ADAL" clId="{E9B11B13-9958-4F5B-B2C4-BFE996F13DEE}" dt="2021-04-07T19:35:00.140" v="762" actId="208"/>
          <ac:picMkLst>
            <pc:docMk/>
            <pc:sldMk cId="1238529303" sldId="389"/>
            <ac:picMk id="6" creationId="{72BE7678-FDEE-4A54-BBAF-03A9F53AFC8B}"/>
          </ac:picMkLst>
        </pc:picChg>
        <pc:picChg chg="add del mod modCrop">
          <ac:chgData name="이희진" userId="a6c78be3-1919-42ff-99f0-60d5e2bb3f19" providerId="ADAL" clId="{E9B11B13-9958-4F5B-B2C4-BFE996F13DEE}" dt="2021-04-07T19:34:47.930" v="758" actId="478"/>
          <ac:picMkLst>
            <pc:docMk/>
            <pc:sldMk cId="1238529303" sldId="389"/>
            <ac:picMk id="9" creationId="{476E090D-93B3-48FD-86C5-F888022155E6}"/>
          </ac:picMkLst>
        </pc:picChg>
        <pc:picChg chg="del">
          <ac:chgData name="이희진" userId="a6c78be3-1919-42ff-99f0-60d5e2bb3f19" providerId="ADAL" clId="{E9B11B13-9958-4F5B-B2C4-BFE996F13DEE}" dt="2021-04-06T22:43:29.470" v="348" actId="478"/>
          <ac:picMkLst>
            <pc:docMk/>
            <pc:sldMk cId="1238529303" sldId="389"/>
            <ac:picMk id="10" creationId="{B244C859-78CC-438B-BDE5-67F47923236C}"/>
          </ac:picMkLst>
        </pc:picChg>
        <pc:picChg chg="del mod ord">
          <ac:chgData name="이희진" userId="a6c78be3-1919-42ff-99f0-60d5e2bb3f19" providerId="ADAL" clId="{E9B11B13-9958-4F5B-B2C4-BFE996F13DEE}" dt="2021-04-06T22:46:41.643" v="361" actId="478"/>
          <ac:picMkLst>
            <pc:docMk/>
            <pc:sldMk cId="1238529303" sldId="389"/>
            <ac:picMk id="12" creationId="{881E4077-8E4D-467D-9131-DF9A5E81389B}"/>
          </ac:picMkLst>
        </pc:picChg>
      </pc:sldChg>
      <pc:sldChg chg="addSp delSp modSp mod chgLayout">
        <pc:chgData name="이희진" userId="a6c78be3-1919-42ff-99f0-60d5e2bb3f19" providerId="ADAL" clId="{E9B11B13-9958-4F5B-B2C4-BFE996F13DEE}" dt="2021-04-07T19:29:51.463" v="757" actId="20577"/>
        <pc:sldMkLst>
          <pc:docMk/>
          <pc:sldMk cId="2021907956" sldId="391"/>
        </pc:sldMkLst>
        <pc:spChg chg="mod ord">
          <ac:chgData name="이희진" userId="a6c78be3-1919-42ff-99f0-60d5e2bb3f19" providerId="ADAL" clId="{E9B11B13-9958-4F5B-B2C4-BFE996F13DEE}" dt="2021-04-07T19:13:58.612" v="650" actId="6264"/>
          <ac:spMkLst>
            <pc:docMk/>
            <pc:sldMk cId="2021907956" sldId="391"/>
            <ac:spMk id="2" creationId="{00000000-0000-0000-0000-000000000000}"/>
          </ac:spMkLst>
        </pc:spChg>
        <pc:spChg chg="add del mod">
          <ac:chgData name="이희진" userId="a6c78be3-1919-42ff-99f0-60d5e2bb3f19" providerId="ADAL" clId="{E9B11B13-9958-4F5B-B2C4-BFE996F13DEE}" dt="2021-04-07T19:13:58.612" v="650" actId="6264"/>
          <ac:spMkLst>
            <pc:docMk/>
            <pc:sldMk cId="2021907956" sldId="391"/>
            <ac:spMk id="3" creationId="{D9A30BCE-2415-4FB5-95B5-3260DFF02E5A}"/>
          </ac:spMkLst>
        </pc:spChg>
        <pc:spChg chg="add del mod">
          <ac:chgData name="이희진" userId="a6c78be3-1919-42ff-99f0-60d5e2bb3f19" providerId="ADAL" clId="{E9B11B13-9958-4F5B-B2C4-BFE996F13DEE}" dt="2021-04-07T19:13:58.612" v="650" actId="6264"/>
          <ac:spMkLst>
            <pc:docMk/>
            <pc:sldMk cId="2021907956" sldId="391"/>
            <ac:spMk id="4" creationId="{35AF64C1-B1AA-44F4-B69D-DFF0183F4CD3}"/>
          </ac:spMkLst>
        </pc:spChg>
        <pc:spChg chg="mod ord">
          <ac:chgData name="이희진" userId="a6c78be3-1919-42ff-99f0-60d5e2bb3f19" providerId="ADAL" clId="{E9B11B13-9958-4F5B-B2C4-BFE996F13DEE}" dt="2021-04-07T19:14:15.571" v="670" actId="20577"/>
          <ac:spMkLst>
            <pc:docMk/>
            <pc:sldMk cId="2021907956" sldId="391"/>
            <ac:spMk id="5" creationId="{00000000-0000-0000-0000-000000000000}"/>
          </ac:spMkLst>
        </pc:spChg>
        <pc:spChg chg="mod">
          <ac:chgData name="이희진" userId="a6c78be3-1919-42ff-99f0-60d5e2bb3f19" providerId="ADAL" clId="{E9B11B13-9958-4F5B-B2C4-BFE996F13DEE}" dt="2021-04-07T19:29:51.463" v="757" actId="20577"/>
          <ac:spMkLst>
            <pc:docMk/>
            <pc:sldMk cId="2021907956" sldId="391"/>
            <ac:spMk id="7" creationId="{EDDC4642-1948-461C-9792-CF86CE336E3E}"/>
          </ac:spMkLst>
        </pc:spChg>
      </pc:sldChg>
      <pc:sldChg chg="addSp delSp modSp mod chgLayout">
        <pc:chgData name="이희진" userId="a6c78be3-1919-42ff-99f0-60d5e2bb3f19" providerId="ADAL" clId="{E9B11B13-9958-4F5B-B2C4-BFE996F13DEE}" dt="2021-04-07T19:53:56.488" v="891" actId="20577"/>
        <pc:sldMkLst>
          <pc:docMk/>
          <pc:sldMk cId="1732846322" sldId="443"/>
        </pc:sldMkLst>
        <pc:spChg chg="mod ord">
          <ac:chgData name="이희진" userId="a6c78be3-1919-42ff-99f0-60d5e2bb3f19" providerId="ADAL" clId="{E9B11B13-9958-4F5B-B2C4-BFE996F13DEE}" dt="2021-04-07T19:13:01.019" v="573" actId="6264"/>
          <ac:spMkLst>
            <pc:docMk/>
            <pc:sldMk cId="1732846322" sldId="443"/>
            <ac:spMk id="2" creationId="{691AC1C1-A913-41B3-89D3-84877AC5CF8F}"/>
          </ac:spMkLst>
        </pc:spChg>
        <pc:spChg chg="del">
          <ac:chgData name="이희진" userId="a6c78be3-1919-42ff-99f0-60d5e2bb3f19" providerId="ADAL" clId="{E9B11B13-9958-4F5B-B2C4-BFE996F13DEE}" dt="2021-04-07T19:13:01.019" v="573" actId="6264"/>
          <ac:spMkLst>
            <pc:docMk/>
            <pc:sldMk cId="1732846322" sldId="443"/>
            <ac:spMk id="3" creationId="{E4B8EE5F-B3FC-401A-B05D-ACDC76036A63}"/>
          </ac:spMkLst>
        </pc:spChg>
        <pc:spChg chg="add del mod">
          <ac:chgData name="이희진" userId="a6c78be3-1919-42ff-99f0-60d5e2bb3f19" providerId="ADAL" clId="{E9B11B13-9958-4F5B-B2C4-BFE996F13DEE}" dt="2021-04-07T19:13:01.019" v="573" actId="6264"/>
          <ac:spMkLst>
            <pc:docMk/>
            <pc:sldMk cId="1732846322" sldId="443"/>
            <ac:spMk id="4" creationId="{589F366D-EBC9-45C4-B663-692AFE392398}"/>
          </ac:spMkLst>
        </pc:spChg>
        <pc:spChg chg="mod">
          <ac:chgData name="이희진" userId="a6c78be3-1919-42ff-99f0-60d5e2bb3f19" providerId="ADAL" clId="{E9B11B13-9958-4F5B-B2C4-BFE996F13DEE}" dt="2021-04-07T19:53:56.488" v="891" actId="20577"/>
          <ac:spMkLst>
            <pc:docMk/>
            <pc:sldMk cId="1732846322" sldId="443"/>
            <ac:spMk id="5" creationId="{7A0E5F73-B67C-49CB-AED6-3793B0D9A1FA}"/>
          </ac:spMkLst>
        </pc:spChg>
        <pc:spChg chg="add mod ord">
          <ac:chgData name="이희진" userId="a6c78be3-1919-42ff-99f0-60d5e2bb3f19" providerId="ADAL" clId="{E9B11B13-9958-4F5B-B2C4-BFE996F13DEE}" dt="2021-04-07T19:13:31.295" v="621" actId="20577"/>
          <ac:spMkLst>
            <pc:docMk/>
            <pc:sldMk cId="1732846322" sldId="443"/>
            <ac:spMk id="6" creationId="{9A1D79CF-936C-4B12-8F31-8420BEEE8C9E}"/>
          </ac:spMkLst>
        </pc:spChg>
      </pc:sldChg>
      <pc:sldChg chg="addSp delSp modSp mod">
        <pc:chgData name="이희진" userId="a6c78be3-1919-42ff-99f0-60d5e2bb3f19" providerId="ADAL" clId="{E9B11B13-9958-4F5B-B2C4-BFE996F13DEE}" dt="2021-04-07T19:39:08.599" v="869" actId="1076"/>
        <pc:sldMkLst>
          <pc:docMk/>
          <pc:sldMk cId="2492671534" sldId="470"/>
        </pc:sldMkLst>
        <pc:spChg chg="mod">
          <ac:chgData name="이희진" userId="a6c78be3-1919-42ff-99f0-60d5e2bb3f19" providerId="ADAL" clId="{E9B11B13-9958-4F5B-B2C4-BFE996F13DEE}" dt="2021-04-07T19:39:00.979" v="867"/>
          <ac:spMkLst>
            <pc:docMk/>
            <pc:sldMk cId="2492671534" sldId="470"/>
            <ac:spMk id="3" creationId="{192EF676-1865-4CBC-AF01-91ECE169C862}"/>
          </ac:spMkLst>
        </pc:spChg>
        <pc:picChg chg="add mod">
          <ac:chgData name="이희진" userId="a6c78be3-1919-42ff-99f0-60d5e2bb3f19" providerId="ADAL" clId="{E9B11B13-9958-4F5B-B2C4-BFE996F13DEE}" dt="2021-04-07T19:39:08.599" v="869" actId="1076"/>
          <ac:picMkLst>
            <pc:docMk/>
            <pc:sldMk cId="2492671534" sldId="470"/>
            <ac:picMk id="5" creationId="{E50BE5F6-B1BD-497E-BDBB-C451DAB969A4}"/>
          </ac:picMkLst>
        </pc:picChg>
        <pc:picChg chg="del">
          <ac:chgData name="이희진" userId="a6c78be3-1919-42ff-99f0-60d5e2bb3f19" providerId="ADAL" clId="{E9B11B13-9958-4F5B-B2C4-BFE996F13DEE}" dt="2021-04-06T22:47:54.938" v="369" actId="478"/>
          <ac:picMkLst>
            <pc:docMk/>
            <pc:sldMk cId="2492671534" sldId="470"/>
            <ac:picMk id="7" creationId="{3EC6AF7B-AB87-48FA-9CD5-DB8DBA9B350D}"/>
          </ac:picMkLst>
        </pc:picChg>
      </pc:sldChg>
      <pc:sldChg chg="addSp delSp modSp mod chgLayout">
        <pc:chgData name="이희진" userId="a6c78be3-1919-42ff-99f0-60d5e2bb3f19" providerId="ADAL" clId="{E9B11B13-9958-4F5B-B2C4-BFE996F13DEE}" dt="2021-04-07T19:26:11.259" v="712" actId="20577"/>
        <pc:sldMkLst>
          <pc:docMk/>
          <pc:sldMk cId="1794986819" sldId="471"/>
        </pc:sldMkLst>
        <pc:spChg chg="mod ord">
          <ac:chgData name="이희진" userId="a6c78be3-1919-42ff-99f0-60d5e2bb3f19" providerId="ADAL" clId="{E9B11B13-9958-4F5B-B2C4-BFE996F13DEE}" dt="2021-04-07T19:13:44.428" v="623" actId="6264"/>
          <ac:spMkLst>
            <pc:docMk/>
            <pc:sldMk cId="1794986819" sldId="471"/>
            <ac:spMk id="2" creationId="{691AC1C1-A913-41B3-89D3-84877AC5CF8F}"/>
          </ac:spMkLst>
        </pc:spChg>
        <pc:spChg chg="mod ord">
          <ac:chgData name="이희진" userId="a6c78be3-1919-42ff-99f0-60d5e2bb3f19" providerId="ADAL" clId="{E9B11B13-9958-4F5B-B2C4-BFE996F13DEE}" dt="2021-04-07T19:13:53.606" v="649" actId="20577"/>
          <ac:spMkLst>
            <pc:docMk/>
            <pc:sldMk cId="1794986819" sldId="471"/>
            <ac:spMk id="3" creationId="{E4B8EE5F-B3FC-401A-B05D-ACDC76036A63}"/>
          </ac:spMkLst>
        </pc:spChg>
        <pc:spChg chg="add del mod">
          <ac:chgData name="이희진" userId="a6c78be3-1919-42ff-99f0-60d5e2bb3f19" providerId="ADAL" clId="{E9B11B13-9958-4F5B-B2C4-BFE996F13DEE}" dt="2021-04-07T19:13:42.726" v="622" actId="6264"/>
          <ac:spMkLst>
            <pc:docMk/>
            <pc:sldMk cId="1794986819" sldId="471"/>
            <ac:spMk id="4" creationId="{359CFF38-5F2C-4DFC-AA6A-B3B1BECB801E}"/>
          </ac:spMkLst>
        </pc:spChg>
        <pc:spChg chg="mod">
          <ac:chgData name="이희진" userId="a6c78be3-1919-42ff-99f0-60d5e2bb3f19" providerId="ADAL" clId="{E9B11B13-9958-4F5B-B2C4-BFE996F13DEE}" dt="2021-04-07T19:26:11.259" v="712" actId="20577"/>
          <ac:spMkLst>
            <pc:docMk/>
            <pc:sldMk cId="1794986819" sldId="471"/>
            <ac:spMk id="5" creationId="{7A0E5F73-B67C-49CB-AED6-3793B0D9A1FA}"/>
          </ac:spMkLst>
        </pc:spChg>
        <pc:spChg chg="add del mod">
          <ac:chgData name="이희진" userId="a6c78be3-1919-42ff-99f0-60d5e2bb3f19" providerId="ADAL" clId="{E9B11B13-9958-4F5B-B2C4-BFE996F13DEE}" dt="2021-04-07T19:13:42.726" v="622" actId="6264"/>
          <ac:spMkLst>
            <pc:docMk/>
            <pc:sldMk cId="1794986819" sldId="471"/>
            <ac:spMk id="6" creationId="{3846EAFA-8384-4D7C-A59B-D649EEC6CB15}"/>
          </ac:spMkLst>
        </pc:spChg>
        <pc:spChg chg="add del mod">
          <ac:chgData name="이희진" userId="a6c78be3-1919-42ff-99f0-60d5e2bb3f19" providerId="ADAL" clId="{E9B11B13-9958-4F5B-B2C4-BFE996F13DEE}" dt="2021-04-07T19:13:44.428" v="623" actId="6264"/>
          <ac:spMkLst>
            <pc:docMk/>
            <pc:sldMk cId="1794986819" sldId="471"/>
            <ac:spMk id="7" creationId="{C840AFCB-7DE1-4657-94AE-0121506235C8}"/>
          </ac:spMkLst>
        </pc:spChg>
        <pc:spChg chg="add del mod">
          <ac:chgData name="이희진" userId="a6c78be3-1919-42ff-99f0-60d5e2bb3f19" providerId="ADAL" clId="{E9B11B13-9958-4F5B-B2C4-BFE996F13DEE}" dt="2021-04-07T19:13:44.428" v="623" actId="6264"/>
          <ac:spMkLst>
            <pc:docMk/>
            <pc:sldMk cId="1794986819" sldId="471"/>
            <ac:spMk id="8" creationId="{F8BCC0C1-F439-4AF5-AE35-A866D797157F}"/>
          </ac:spMkLst>
        </pc:spChg>
      </pc:sldChg>
      <pc:sldChg chg="ord">
        <pc:chgData name="이희진" userId="a6c78be3-1919-42ff-99f0-60d5e2bb3f19" providerId="ADAL" clId="{E9B11B13-9958-4F5B-B2C4-BFE996F13DEE}" dt="2021-04-07T19:40:01.033" v="872"/>
        <pc:sldMkLst>
          <pc:docMk/>
          <pc:sldMk cId="3457254270" sldId="473"/>
        </pc:sldMkLst>
      </pc:sldChg>
      <pc:sldChg chg="modSp mod">
        <pc:chgData name="이희진" userId="a6c78be3-1919-42ff-99f0-60d5e2bb3f19" providerId="ADAL" clId="{E9B11B13-9958-4F5B-B2C4-BFE996F13DEE}" dt="2021-04-07T20:05:38.284" v="1038" actId="6549"/>
        <pc:sldMkLst>
          <pc:docMk/>
          <pc:sldMk cId="1324883258" sldId="475"/>
        </pc:sldMkLst>
        <pc:spChg chg="mod">
          <ac:chgData name="이희진" userId="a6c78be3-1919-42ff-99f0-60d5e2bb3f19" providerId="ADAL" clId="{E9B11B13-9958-4F5B-B2C4-BFE996F13DEE}" dt="2021-04-07T20:05:38.284" v="1038" actId="6549"/>
          <ac:spMkLst>
            <pc:docMk/>
            <pc:sldMk cId="1324883258" sldId="475"/>
            <ac:spMk id="2" creationId="{16C6B6C1-7C4C-4D30-813E-4629A6E78BD7}"/>
          </ac:spMkLst>
        </pc:spChg>
      </pc:sldChg>
      <pc:sldChg chg="del">
        <pc:chgData name="이희진" userId="a6c78be3-1919-42ff-99f0-60d5e2bb3f19" providerId="ADAL" clId="{E9B11B13-9958-4F5B-B2C4-BFE996F13DEE}" dt="2021-04-07T19:39:53.877" v="870" actId="47"/>
        <pc:sldMkLst>
          <pc:docMk/>
          <pc:sldMk cId="4101125229" sldId="477"/>
        </pc:sldMkLst>
      </pc:sldChg>
      <pc:sldChg chg="modSp new del mod">
        <pc:chgData name="이희진" userId="a6c78be3-1919-42ff-99f0-60d5e2bb3f19" providerId="ADAL" clId="{E9B11B13-9958-4F5B-B2C4-BFE996F13DEE}" dt="2021-04-07T19:39:02.783" v="868" actId="47"/>
        <pc:sldMkLst>
          <pc:docMk/>
          <pc:sldMk cId="667572967" sldId="478"/>
        </pc:sldMkLst>
        <pc:spChg chg="mod">
          <ac:chgData name="이희진" userId="a6c78be3-1919-42ff-99f0-60d5e2bb3f19" providerId="ADAL" clId="{E9B11B13-9958-4F5B-B2C4-BFE996F13DEE}" dt="2021-04-07T19:38:59.123" v="866" actId="21"/>
          <ac:spMkLst>
            <pc:docMk/>
            <pc:sldMk cId="667572967" sldId="478"/>
            <ac:spMk id="3" creationId="{4809BE6A-0C38-4378-A749-6CA97DE2FB76}"/>
          </ac:spMkLst>
        </pc:spChg>
      </pc:sldChg>
      <pc:sldChg chg="modSp new mod">
        <pc:chgData name="이희진" userId="a6c78be3-1919-42ff-99f0-60d5e2bb3f19" providerId="ADAL" clId="{E9B11B13-9958-4F5B-B2C4-BFE996F13DEE}" dt="2021-04-07T19:38:39.389" v="864" actId="20577"/>
        <pc:sldMkLst>
          <pc:docMk/>
          <pc:sldMk cId="326633813" sldId="479"/>
        </pc:sldMkLst>
        <pc:spChg chg="mod">
          <ac:chgData name="이희진" userId="a6c78be3-1919-42ff-99f0-60d5e2bb3f19" providerId="ADAL" clId="{E9B11B13-9958-4F5B-B2C4-BFE996F13DEE}" dt="2021-04-07T18:41:28.064" v="522"/>
          <ac:spMkLst>
            <pc:docMk/>
            <pc:sldMk cId="326633813" sldId="479"/>
            <ac:spMk id="2" creationId="{BA884EFB-79F1-49F2-B9A5-29D00035A83F}"/>
          </ac:spMkLst>
        </pc:spChg>
        <pc:spChg chg="mod">
          <ac:chgData name="이희진" userId="a6c78be3-1919-42ff-99f0-60d5e2bb3f19" providerId="ADAL" clId="{E9B11B13-9958-4F5B-B2C4-BFE996F13DEE}" dt="2021-04-07T19:38:39.389" v="864" actId="20577"/>
          <ac:spMkLst>
            <pc:docMk/>
            <pc:sldMk cId="326633813" sldId="479"/>
            <ac:spMk id="3" creationId="{C0A0466B-E3F2-431C-966B-D6886A412CF4}"/>
          </ac:spMkLst>
        </pc:spChg>
      </pc:sldChg>
      <pc:sldChg chg="modSp new mod">
        <pc:chgData name="이희진" userId="a6c78be3-1919-42ff-99f0-60d5e2bb3f19" providerId="ADAL" clId="{E9B11B13-9958-4F5B-B2C4-BFE996F13DEE}" dt="2021-04-07T20:51:07.944" v="1618"/>
        <pc:sldMkLst>
          <pc:docMk/>
          <pc:sldMk cId="3984358274" sldId="480"/>
        </pc:sldMkLst>
        <pc:spChg chg="mod">
          <ac:chgData name="이희진" userId="a6c78be3-1919-42ff-99f0-60d5e2bb3f19" providerId="ADAL" clId="{E9B11B13-9958-4F5B-B2C4-BFE996F13DEE}" dt="2021-04-07T20:05:53.487" v="1039"/>
          <ac:spMkLst>
            <pc:docMk/>
            <pc:sldMk cId="3984358274" sldId="480"/>
            <ac:spMk id="2" creationId="{B8C3638B-2A8F-4982-9C48-EB43425A8392}"/>
          </ac:spMkLst>
        </pc:spChg>
        <pc:spChg chg="mod">
          <ac:chgData name="이희진" userId="a6c78be3-1919-42ff-99f0-60d5e2bb3f19" providerId="ADAL" clId="{E9B11B13-9958-4F5B-B2C4-BFE996F13DEE}" dt="2021-04-07T20:51:07.944" v="1618"/>
          <ac:spMkLst>
            <pc:docMk/>
            <pc:sldMk cId="3984358274" sldId="480"/>
            <ac:spMk id="3" creationId="{39CEEF9E-7606-401B-9660-8F5DDA17B383}"/>
          </ac:spMkLst>
        </pc:spChg>
      </pc:sldChg>
      <pc:sldChg chg="addSp modSp new mod">
        <pc:chgData name="이희진" userId="a6c78be3-1919-42ff-99f0-60d5e2bb3f19" providerId="ADAL" clId="{E9B11B13-9958-4F5B-B2C4-BFE996F13DEE}" dt="2021-04-07T20:54:54.470" v="1869"/>
        <pc:sldMkLst>
          <pc:docMk/>
          <pc:sldMk cId="2233194815" sldId="481"/>
        </pc:sldMkLst>
        <pc:spChg chg="mod">
          <ac:chgData name="이희진" userId="a6c78be3-1919-42ff-99f0-60d5e2bb3f19" providerId="ADAL" clId="{E9B11B13-9958-4F5B-B2C4-BFE996F13DEE}" dt="2021-04-07T20:54:54.470" v="1869"/>
          <ac:spMkLst>
            <pc:docMk/>
            <pc:sldMk cId="2233194815" sldId="481"/>
            <ac:spMk id="2" creationId="{14A83345-B19F-4DA2-A258-6241B2F220D0}"/>
          </ac:spMkLst>
        </pc:spChg>
        <pc:spChg chg="mod">
          <ac:chgData name="이희진" userId="a6c78be3-1919-42ff-99f0-60d5e2bb3f19" providerId="ADAL" clId="{E9B11B13-9958-4F5B-B2C4-BFE996F13DEE}" dt="2021-04-07T20:53:56.644" v="1838" actId="6549"/>
          <ac:spMkLst>
            <pc:docMk/>
            <pc:sldMk cId="2233194815" sldId="481"/>
            <ac:spMk id="3" creationId="{84AE0B74-C4D4-44C8-9C97-A4A32492F4F8}"/>
          </ac:spMkLst>
        </pc:spChg>
        <pc:picChg chg="add mod ord">
          <ac:chgData name="이희진" userId="a6c78be3-1919-42ff-99f0-60d5e2bb3f19" providerId="ADAL" clId="{E9B11B13-9958-4F5B-B2C4-BFE996F13DEE}" dt="2021-04-07T20:54:36.263" v="1867" actId="208"/>
          <ac:picMkLst>
            <pc:docMk/>
            <pc:sldMk cId="2233194815" sldId="481"/>
            <ac:picMk id="5" creationId="{30548741-9809-4BFE-8283-BAB5103CEB56}"/>
          </ac:picMkLst>
        </pc:picChg>
        <pc:picChg chg="add mod modCrop">
          <ac:chgData name="이희진" userId="a6c78be3-1919-42ff-99f0-60d5e2bb3f19" providerId="ADAL" clId="{E9B11B13-9958-4F5B-B2C4-BFE996F13DEE}" dt="2021-04-07T20:54:31.159" v="1865" actId="732"/>
          <ac:picMkLst>
            <pc:docMk/>
            <pc:sldMk cId="2233194815" sldId="481"/>
            <ac:picMk id="6" creationId="{0CB0BF80-0BA4-4C78-94B3-21F73A4AFA9F}"/>
          </ac:picMkLst>
        </pc:picChg>
      </pc:sldChg>
      <pc:sldChg chg="addSp modSp new mod">
        <pc:chgData name="이희진" userId="a6c78be3-1919-42ff-99f0-60d5e2bb3f19" providerId="ADAL" clId="{E9B11B13-9958-4F5B-B2C4-BFE996F13DEE}" dt="2021-04-07T20:58:32.790" v="2015" actId="15"/>
        <pc:sldMkLst>
          <pc:docMk/>
          <pc:sldMk cId="257111839" sldId="482"/>
        </pc:sldMkLst>
        <pc:spChg chg="mod">
          <ac:chgData name="이희진" userId="a6c78be3-1919-42ff-99f0-60d5e2bb3f19" providerId="ADAL" clId="{E9B11B13-9958-4F5B-B2C4-BFE996F13DEE}" dt="2021-04-07T20:54:57.882" v="1871"/>
          <ac:spMkLst>
            <pc:docMk/>
            <pc:sldMk cId="257111839" sldId="482"/>
            <ac:spMk id="2" creationId="{C0BF2278-A879-4907-AEF5-4AFCADBEA308}"/>
          </ac:spMkLst>
        </pc:spChg>
        <pc:spChg chg="mod">
          <ac:chgData name="이희진" userId="a6c78be3-1919-42ff-99f0-60d5e2bb3f19" providerId="ADAL" clId="{E9B11B13-9958-4F5B-B2C4-BFE996F13DEE}" dt="2021-04-07T20:58:32.790" v="2015" actId="15"/>
          <ac:spMkLst>
            <pc:docMk/>
            <pc:sldMk cId="257111839" sldId="482"/>
            <ac:spMk id="3" creationId="{B3EA11AF-AC76-40C0-A387-B6F0E9246C9A}"/>
          </ac:spMkLst>
        </pc:spChg>
        <pc:spChg chg="add mod">
          <ac:chgData name="이희진" userId="a6c78be3-1919-42ff-99f0-60d5e2bb3f19" providerId="ADAL" clId="{E9B11B13-9958-4F5B-B2C4-BFE996F13DEE}" dt="2021-04-07T20:56:33.177" v="1917" actId="208"/>
          <ac:spMkLst>
            <pc:docMk/>
            <pc:sldMk cId="257111839" sldId="482"/>
            <ac:spMk id="4" creationId="{C5A3F387-8D5E-40D2-8068-51D46240A444}"/>
          </ac:spMkLst>
        </pc:spChg>
      </pc:sldChg>
      <pc:sldChg chg="addSp modSp new del mod">
        <pc:chgData name="이희진" userId="a6c78be3-1919-42ff-99f0-60d5e2bb3f19" providerId="ADAL" clId="{E9B11B13-9958-4F5B-B2C4-BFE996F13DEE}" dt="2021-04-07T20:54:45.643" v="1868" actId="47"/>
        <pc:sldMkLst>
          <pc:docMk/>
          <pc:sldMk cId="3531274553" sldId="482"/>
        </pc:sldMkLst>
        <pc:spChg chg="mod">
          <ac:chgData name="이희진" userId="a6c78be3-1919-42ff-99f0-60d5e2bb3f19" providerId="ADAL" clId="{E9B11B13-9958-4F5B-B2C4-BFE996F13DEE}" dt="2021-04-07T20:52:59.640" v="1661" actId="20577"/>
          <ac:spMkLst>
            <pc:docMk/>
            <pc:sldMk cId="3531274553" sldId="482"/>
            <ac:spMk id="3" creationId="{4C1A1F92-C0E1-4ADC-8F1D-C185A15B72B1}"/>
          </ac:spMkLst>
        </pc:spChg>
        <pc:picChg chg="add">
          <ac:chgData name="이희진" userId="a6c78be3-1919-42ff-99f0-60d5e2bb3f19" providerId="ADAL" clId="{E9B11B13-9958-4F5B-B2C4-BFE996F13DEE}" dt="2021-04-07T20:52:56.290" v="1649" actId="22"/>
          <ac:picMkLst>
            <pc:docMk/>
            <pc:sldMk cId="3531274553" sldId="482"/>
            <ac:picMk id="5" creationId="{B4C2278D-4063-4CF1-8959-17EE8BF59011}"/>
          </ac:picMkLst>
        </pc:picChg>
      </pc:sldChg>
      <pc:sldChg chg="addSp modSp add mod">
        <pc:chgData name="이희진" userId="a6c78be3-1919-42ff-99f0-60d5e2bb3f19" providerId="ADAL" clId="{E9B11B13-9958-4F5B-B2C4-BFE996F13DEE}" dt="2021-04-07T20:58:36.224" v="2017" actId="15"/>
        <pc:sldMkLst>
          <pc:docMk/>
          <pc:sldMk cId="1235656468" sldId="483"/>
        </pc:sldMkLst>
        <pc:spChg chg="mod">
          <ac:chgData name="이희진" userId="a6c78be3-1919-42ff-99f0-60d5e2bb3f19" providerId="ADAL" clId="{E9B11B13-9958-4F5B-B2C4-BFE996F13DEE}" dt="2021-04-07T20:58:36.224" v="2017" actId="15"/>
          <ac:spMkLst>
            <pc:docMk/>
            <pc:sldMk cId="1235656468" sldId="483"/>
            <ac:spMk id="3" creationId="{B3EA11AF-AC76-40C0-A387-B6F0E9246C9A}"/>
          </ac:spMkLst>
        </pc:spChg>
        <pc:spChg chg="add mod">
          <ac:chgData name="이희진" userId="a6c78be3-1919-42ff-99f0-60d5e2bb3f19" providerId="ADAL" clId="{E9B11B13-9958-4F5B-B2C4-BFE996F13DEE}" dt="2021-04-07T20:57:18.325" v="1936" actId="6549"/>
          <ac:spMkLst>
            <pc:docMk/>
            <pc:sldMk cId="1235656468" sldId="483"/>
            <ac:spMk id="5" creationId="{AA642513-FD64-422B-95F6-E2C0204A66E4}"/>
          </ac:spMkLst>
        </pc:spChg>
      </pc:sldChg>
      <pc:sldChg chg="addSp modSp add mod">
        <pc:chgData name="이희진" userId="a6c78be3-1919-42ff-99f0-60d5e2bb3f19" providerId="ADAL" clId="{E9B11B13-9958-4F5B-B2C4-BFE996F13DEE}" dt="2021-04-07T20:58:40.320" v="2020" actId="15"/>
        <pc:sldMkLst>
          <pc:docMk/>
          <pc:sldMk cId="1114626223" sldId="484"/>
        </pc:sldMkLst>
        <pc:spChg chg="mod">
          <ac:chgData name="이희진" userId="a6c78be3-1919-42ff-99f0-60d5e2bb3f19" providerId="ADAL" clId="{E9B11B13-9958-4F5B-B2C4-BFE996F13DEE}" dt="2021-04-07T20:58:40.320" v="2020" actId="15"/>
          <ac:spMkLst>
            <pc:docMk/>
            <pc:sldMk cId="1114626223" sldId="484"/>
            <ac:spMk id="3" creationId="{B3EA11AF-AC76-40C0-A387-B6F0E9246C9A}"/>
          </ac:spMkLst>
        </pc:spChg>
        <pc:spChg chg="add mod">
          <ac:chgData name="이희진" userId="a6c78be3-1919-42ff-99f0-60d5e2bb3f19" providerId="ADAL" clId="{E9B11B13-9958-4F5B-B2C4-BFE996F13DEE}" dt="2021-04-07T20:58:19.751" v="2013" actId="1076"/>
          <ac:spMkLst>
            <pc:docMk/>
            <pc:sldMk cId="1114626223" sldId="484"/>
            <ac:spMk id="5" creationId="{B876A138-37FC-44A3-B989-96EB4E3E3CB1}"/>
          </ac:spMkLst>
        </pc:spChg>
      </pc:sldChg>
      <pc:sldChg chg="new del">
        <pc:chgData name="이희진" userId="a6c78be3-1919-42ff-99f0-60d5e2bb3f19" providerId="ADAL" clId="{E9B11B13-9958-4F5B-B2C4-BFE996F13DEE}" dt="2021-04-07T20:59:07.920" v="2023" actId="47"/>
        <pc:sldMkLst>
          <pc:docMk/>
          <pc:sldMk cId="4037003663" sldId="485"/>
        </pc:sldMkLst>
      </pc:sldChg>
      <pc:sldChg chg="addSp delSp modSp add mod">
        <pc:chgData name="이희진" userId="a6c78be3-1919-42ff-99f0-60d5e2bb3f19" providerId="ADAL" clId="{E9B11B13-9958-4F5B-B2C4-BFE996F13DEE}" dt="2021-04-07T21:06:11.807" v="2411" actId="20577"/>
        <pc:sldMkLst>
          <pc:docMk/>
          <pc:sldMk cId="3343355403" sldId="486"/>
        </pc:sldMkLst>
        <pc:spChg chg="mod">
          <ac:chgData name="이희진" userId="a6c78be3-1919-42ff-99f0-60d5e2bb3f19" providerId="ADAL" clId="{E9B11B13-9958-4F5B-B2C4-BFE996F13DEE}" dt="2021-04-07T21:06:11.807" v="2411" actId="20577"/>
          <ac:spMkLst>
            <pc:docMk/>
            <pc:sldMk cId="3343355403" sldId="486"/>
            <ac:spMk id="3" creationId="{B3EA11AF-AC76-40C0-A387-B6F0E9246C9A}"/>
          </ac:spMkLst>
        </pc:spChg>
        <pc:spChg chg="del">
          <ac:chgData name="이희진" userId="a6c78be3-1919-42ff-99f0-60d5e2bb3f19" providerId="ADAL" clId="{E9B11B13-9958-4F5B-B2C4-BFE996F13DEE}" dt="2021-04-07T21:00:39.347" v="2320" actId="478"/>
          <ac:spMkLst>
            <pc:docMk/>
            <pc:sldMk cId="3343355403" sldId="486"/>
            <ac:spMk id="5" creationId="{B876A138-37FC-44A3-B989-96EB4E3E3CB1}"/>
          </ac:spMkLst>
        </pc:spChg>
        <pc:spChg chg="add del mod">
          <ac:chgData name="이희진" userId="a6c78be3-1919-42ff-99f0-60d5e2bb3f19" providerId="ADAL" clId="{E9B11B13-9958-4F5B-B2C4-BFE996F13DEE}" dt="2021-04-07T21:02:02.174" v="2330"/>
          <ac:spMkLst>
            <pc:docMk/>
            <pc:sldMk cId="3343355403" sldId="486"/>
            <ac:spMk id="7" creationId="{61DBBAE7-EB4A-4035-B31F-5B632164431B}"/>
          </ac:spMkLst>
        </pc:spChg>
        <pc:spChg chg="add del mod">
          <ac:chgData name="이희진" userId="a6c78be3-1919-42ff-99f0-60d5e2bb3f19" providerId="ADAL" clId="{E9B11B13-9958-4F5B-B2C4-BFE996F13DEE}" dt="2021-04-07T21:02:43.851" v="2333"/>
          <ac:spMkLst>
            <pc:docMk/>
            <pc:sldMk cId="3343355403" sldId="486"/>
            <ac:spMk id="9" creationId="{318427D0-B9E7-4E50-827B-93A51B2217D6}"/>
          </ac:spMkLst>
        </pc:spChg>
        <pc:spChg chg="add del mod">
          <ac:chgData name="이희진" userId="a6c78be3-1919-42ff-99f0-60d5e2bb3f19" providerId="ADAL" clId="{E9B11B13-9958-4F5B-B2C4-BFE996F13DEE}" dt="2021-04-07T21:03:10.381" v="2337" actId="478"/>
          <ac:spMkLst>
            <pc:docMk/>
            <pc:sldMk cId="3343355403" sldId="486"/>
            <ac:spMk id="11" creationId="{30621F60-8ED1-465D-B3CD-C37BAE681C3A}"/>
          </ac:spMkLst>
        </pc:spChg>
        <pc:spChg chg="add del mod">
          <ac:chgData name="이희진" userId="a6c78be3-1919-42ff-99f0-60d5e2bb3f19" providerId="ADAL" clId="{E9B11B13-9958-4F5B-B2C4-BFE996F13DEE}" dt="2021-04-07T21:06:02.092" v="2405" actId="21"/>
          <ac:spMkLst>
            <pc:docMk/>
            <pc:sldMk cId="3343355403" sldId="486"/>
            <ac:spMk id="13" creationId="{A8867A56-9A0F-4B30-BC94-60F2AEC175C2}"/>
          </ac:spMkLst>
        </pc:spChg>
        <pc:graphicFrameChg chg="add del mod modGraphic">
          <ac:chgData name="이희진" userId="a6c78be3-1919-42ff-99f0-60d5e2bb3f19" providerId="ADAL" clId="{E9B11B13-9958-4F5B-B2C4-BFE996F13DEE}" dt="2021-04-07T21:01:44.745" v="2323" actId="478"/>
          <ac:graphicFrameMkLst>
            <pc:docMk/>
            <pc:sldMk cId="3343355403" sldId="486"/>
            <ac:graphicFrameMk id="4" creationId="{76B9C82B-5406-4B14-AF90-046FAAF21E4D}"/>
          </ac:graphicFrameMkLst>
        </pc:graphicFrameChg>
        <pc:graphicFrameChg chg="add del mod">
          <ac:chgData name="이희진" userId="a6c78be3-1919-42ff-99f0-60d5e2bb3f19" providerId="ADAL" clId="{E9B11B13-9958-4F5B-B2C4-BFE996F13DEE}" dt="2021-04-07T21:01:56.781" v="2325"/>
          <ac:graphicFrameMkLst>
            <pc:docMk/>
            <pc:sldMk cId="3343355403" sldId="486"/>
            <ac:graphicFrameMk id="6" creationId="{C342CFEF-53BB-4F8B-921E-DEFA92E841AD}"/>
          </ac:graphicFrameMkLst>
        </pc:graphicFrameChg>
        <pc:graphicFrameChg chg="add del mod">
          <ac:chgData name="이희진" userId="a6c78be3-1919-42ff-99f0-60d5e2bb3f19" providerId="ADAL" clId="{E9B11B13-9958-4F5B-B2C4-BFE996F13DEE}" dt="2021-04-07T21:02:02.163" v="2328"/>
          <ac:graphicFrameMkLst>
            <pc:docMk/>
            <pc:sldMk cId="3343355403" sldId="486"/>
            <ac:graphicFrameMk id="8" creationId="{C8A8D6AA-C68B-44C0-9034-84F1EA3CF765}"/>
          </ac:graphicFrameMkLst>
        </pc:graphicFrameChg>
        <pc:picChg chg="add mod">
          <ac:chgData name="이희진" userId="a6c78be3-1919-42ff-99f0-60d5e2bb3f19" providerId="ADAL" clId="{E9B11B13-9958-4F5B-B2C4-BFE996F13DEE}" dt="2021-04-07T21:06:08.632" v="2410" actId="1076"/>
          <ac:picMkLst>
            <pc:docMk/>
            <pc:sldMk cId="3343355403" sldId="486"/>
            <ac:picMk id="14" creationId="{F39EE2A4-201D-480D-BB4B-68D5C888C92E}"/>
          </ac:picMkLst>
        </pc:picChg>
      </pc:sldChg>
      <pc:sldChg chg="addSp delSp modSp new mod">
        <pc:chgData name="이희진" userId="a6c78be3-1919-42ff-99f0-60d5e2bb3f19" providerId="ADAL" clId="{E9B11B13-9958-4F5B-B2C4-BFE996F13DEE}" dt="2021-04-07T21:08:29.124" v="2471" actId="20577"/>
        <pc:sldMkLst>
          <pc:docMk/>
          <pc:sldMk cId="2656946435" sldId="487"/>
        </pc:sldMkLst>
        <pc:spChg chg="mod">
          <ac:chgData name="이희진" userId="a6c78be3-1919-42ff-99f0-60d5e2bb3f19" providerId="ADAL" clId="{E9B11B13-9958-4F5B-B2C4-BFE996F13DEE}" dt="2021-04-07T21:05:49.835" v="2402"/>
          <ac:spMkLst>
            <pc:docMk/>
            <pc:sldMk cId="2656946435" sldId="487"/>
            <ac:spMk id="2" creationId="{AC6B758A-3FF8-4E24-9093-3A44E2A75795}"/>
          </ac:spMkLst>
        </pc:spChg>
        <pc:spChg chg="mod">
          <ac:chgData name="이희진" userId="a6c78be3-1919-42ff-99f0-60d5e2bb3f19" providerId="ADAL" clId="{E9B11B13-9958-4F5B-B2C4-BFE996F13DEE}" dt="2021-04-07T21:08:03.508" v="2466" actId="20577"/>
          <ac:spMkLst>
            <pc:docMk/>
            <pc:sldMk cId="2656946435" sldId="487"/>
            <ac:spMk id="3" creationId="{3E4E75AF-434B-4018-95D2-74F93C683E04}"/>
          </ac:spMkLst>
        </pc:spChg>
        <pc:spChg chg="add mod">
          <ac:chgData name="이희진" userId="a6c78be3-1919-42ff-99f0-60d5e2bb3f19" providerId="ADAL" clId="{E9B11B13-9958-4F5B-B2C4-BFE996F13DEE}" dt="2021-04-07T21:08:29.124" v="2471" actId="20577"/>
          <ac:spMkLst>
            <pc:docMk/>
            <pc:sldMk cId="2656946435" sldId="487"/>
            <ac:spMk id="6" creationId="{3007B350-CB50-4DA2-A67D-3BC607026E51}"/>
          </ac:spMkLst>
        </pc:spChg>
        <pc:picChg chg="add del mod">
          <ac:chgData name="이희진" userId="a6c78be3-1919-42ff-99f0-60d5e2bb3f19" providerId="ADAL" clId="{E9B11B13-9958-4F5B-B2C4-BFE996F13DEE}" dt="2021-04-07T21:06:06.071" v="2407" actId="21"/>
          <ac:picMkLst>
            <pc:docMk/>
            <pc:sldMk cId="2656946435" sldId="487"/>
            <ac:picMk id="5" creationId="{DEFE7260-1768-4CE7-8671-943FC5CB7B4A}"/>
          </ac:picMkLst>
        </pc:picChg>
      </pc:sldChg>
    </pc:docChg>
  </pc:docChgLst>
  <pc:docChgLst>
    <pc:chgData name="이희진" userId="a6c78be3-1919-42ff-99f0-60d5e2bb3f19" providerId="ADAL" clId="{A86B8160-BDA4-445E-B3B4-FDB98AAB54D5}"/>
    <pc:docChg chg="undo custSel delSld modSld modMainMaster">
      <pc:chgData name="이희진" userId="a6c78be3-1919-42ff-99f0-60d5e2bb3f19" providerId="ADAL" clId="{A86B8160-BDA4-445E-B3B4-FDB98AAB54D5}" dt="2020-06-28T06:29:58.295" v="361" actId="20577"/>
      <pc:docMkLst>
        <pc:docMk/>
      </pc:docMkLst>
      <pc:sldChg chg="modSp mod">
        <pc:chgData name="이희진" userId="a6c78be3-1919-42ff-99f0-60d5e2bb3f19" providerId="ADAL" clId="{A86B8160-BDA4-445E-B3B4-FDB98AAB54D5}" dt="2020-06-28T06:14:26.041" v="17"/>
        <pc:sldMkLst>
          <pc:docMk/>
          <pc:sldMk cId="624447378" sldId="373"/>
        </pc:sldMkLst>
        <pc:spChg chg="mod">
          <ac:chgData name="이희진" userId="a6c78be3-1919-42ff-99f0-60d5e2bb3f19" providerId="ADAL" clId="{A86B8160-BDA4-445E-B3B4-FDB98AAB54D5}" dt="2020-06-28T06:14:26.041" v="17"/>
          <ac:spMkLst>
            <pc:docMk/>
            <pc:sldMk cId="624447378" sldId="373"/>
            <ac:spMk id="15" creationId="{00000000-0000-0000-0000-000000000000}"/>
          </ac:spMkLst>
        </pc:spChg>
      </pc:sldChg>
      <pc:sldChg chg="del">
        <pc:chgData name="이희진" userId="a6c78be3-1919-42ff-99f0-60d5e2bb3f19" providerId="ADAL" clId="{A86B8160-BDA4-445E-B3B4-FDB98AAB54D5}" dt="2020-06-28T06:14:01.783" v="0" actId="47"/>
        <pc:sldMkLst>
          <pc:docMk/>
          <pc:sldMk cId="504809883" sldId="374"/>
        </pc:sldMkLst>
      </pc:sldChg>
      <pc:sldChg chg="modSp mod">
        <pc:chgData name="이희진" userId="a6c78be3-1919-42ff-99f0-60d5e2bb3f19" providerId="ADAL" clId="{A86B8160-BDA4-445E-B3B4-FDB98AAB54D5}" dt="2020-06-28T06:14:34.685" v="31" actId="20577"/>
        <pc:sldMkLst>
          <pc:docMk/>
          <pc:sldMk cId="4260948854" sldId="375"/>
        </pc:sldMkLst>
        <pc:spChg chg="mod">
          <ac:chgData name="이희진" userId="a6c78be3-1919-42ff-99f0-60d5e2bb3f19" providerId="ADAL" clId="{A86B8160-BDA4-445E-B3B4-FDB98AAB54D5}" dt="2020-06-28T06:14:34.685" v="31" actId="20577"/>
          <ac:spMkLst>
            <pc:docMk/>
            <pc:sldMk cId="4260948854" sldId="375"/>
            <ac:spMk id="17" creationId="{00000000-0000-0000-0000-000000000000}"/>
          </ac:spMkLst>
        </pc:spChg>
      </pc:sldChg>
      <pc:sldChg chg="addSp modSp mod">
        <pc:chgData name="이희진" userId="a6c78be3-1919-42ff-99f0-60d5e2bb3f19" providerId="ADAL" clId="{A86B8160-BDA4-445E-B3B4-FDB98AAB54D5}" dt="2020-06-28T06:17:53.722" v="89" actId="1076"/>
        <pc:sldMkLst>
          <pc:docMk/>
          <pc:sldMk cId="1238529303" sldId="389"/>
        </pc:sldMkLst>
        <pc:spChg chg="mod">
          <ac:chgData name="이희진" userId="a6c78be3-1919-42ff-99f0-60d5e2bb3f19" providerId="ADAL" clId="{A86B8160-BDA4-445E-B3B4-FDB98AAB54D5}" dt="2020-06-28T06:17:42.713" v="87" actId="20577"/>
          <ac:spMkLst>
            <pc:docMk/>
            <pc:sldMk cId="1238529303" sldId="389"/>
            <ac:spMk id="5" creationId="{00000000-0000-0000-0000-000000000000}"/>
          </ac:spMkLst>
        </pc:spChg>
        <pc:spChg chg="add mod">
          <ac:chgData name="이희진" userId="a6c78be3-1919-42ff-99f0-60d5e2bb3f19" providerId="ADAL" clId="{A86B8160-BDA4-445E-B3B4-FDB98AAB54D5}" dt="2020-06-28T06:17:53.722" v="89" actId="1076"/>
          <ac:spMkLst>
            <pc:docMk/>
            <pc:sldMk cId="1238529303" sldId="389"/>
            <ac:spMk id="6" creationId="{A10F3CD5-7D67-4870-A12C-F7540A404119}"/>
          </ac:spMkLst>
        </pc:spChg>
        <pc:spChg chg="mod">
          <ac:chgData name="이희진" userId="a6c78be3-1919-42ff-99f0-60d5e2bb3f19" providerId="ADAL" clId="{A86B8160-BDA4-445E-B3B4-FDB98AAB54D5}" dt="2020-06-28T06:17:48.700" v="88" actId="1076"/>
          <ac:spMkLst>
            <pc:docMk/>
            <pc:sldMk cId="1238529303" sldId="389"/>
            <ac:spMk id="7" creationId="{11F694D4-2F11-45CA-8F5B-A80A2BD938AC}"/>
          </ac:spMkLst>
        </pc:spChg>
      </pc:sldChg>
      <pc:sldChg chg="modSp mod">
        <pc:chgData name="이희진" userId="a6c78be3-1919-42ff-99f0-60d5e2bb3f19" providerId="ADAL" clId="{A86B8160-BDA4-445E-B3B4-FDB98AAB54D5}" dt="2020-06-28T06:18:21.765" v="131" actId="20577"/>
        <pc:sldMkLst>
          <pc:docMk/>
          <pc:sldMk cId="2021907956" sldId="391"/>
        </pc:sldMkLst>
        <pc:spChg chg="mod">
          <ac:chgData name="이희진" userId="a6c78be3-1919-42ff-99f0-60d5e2bb3f19" providerId="ADAL" clId="{A86B8160-BDA4-445E-B3B4-FDB98AAB54D5}" dt="2020-06-28T06:18:21.765" v="131" actId="20577"/>
          <ac:spMkLst>
            <pc:docMk/>
            <pc:sldMk cId="2021907956" sldId="391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18:50.350" v="139" actId="6549"/>
        <pc:sldMkLst>
          <pc:docMk/>
          <pc:sldMk cId="2126272243" sldId="392"/>
        </pc:sldMkLst>
        <pc:spChg chg="mod">
          <ac:chgData name="이희진" userId="a6c78be3-1919-42ff-99f0-60d5e2bb3f19" providerId="ADAL" clId="{A86B8160-BDA4-445E-B3B4-FDB98AAB54D5}" dt="2020-06-28T06:18:50.350" v="139" actId="6549"/>
          <ac:spMkLst>
            <pc:docMk/>
            <pc:sldMk cId="2126272243" sldId="392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19:20.933" v="141" actId="20577"/>
        <pc:sldMkLst>
          <pc:docMk/>
          <pc:sldMk cId="2328134436" sldId="394"/>
        </pc:sldMkLst>
        <pc:spChg chg="mod">
          <ac:chgData name="이희진" userId="a6c78be3-1919-42ff-99f0-60d5e2bb3f19" providerId="ADAL" clId="{A86B8160-BDA4-445E-B3B4-FDB98AAB54D5}" dt="2020-06-28T06:19:20.933" v="141" actId="20577"/>
          <ac:spMkLst>
            <pc:docMk/>
            <pc:sldMk cId="2328134436" sldId="394"/>
            <ac:spMk id="5" creationId="{00000000-0000-0000-0000-000000000000}"/>
          </ac:spMkLst>
        </pc:spChg>
      </pc:sldChg>
      <pc:sldChg chg="del">
        <pc:chgData name="이희진" userId="a6c78be3-1919-42ff-99f0-60d5e2bb3f19" providerId="ADAL" clId="{A86B8160-BDA4-445E-B3B4-FDB98AAB54D5}" dt="2020-06-28T06:26:07.601" v="206" actId="47"/>
        <pc:sldMkLst>
          <pc:docMk/>
          <pc:sldMk cId="1826588369" sldId="425"/>
        </pc:sldMkLst>
      </pc:sldChg>
      <pc:sldChg chg="modSp mod">
        <pc:chgData name="이희진" userId="a6c78be3-1919-42ff-99f0-60d5e2bb3f19" providerId="ADAL" clId="{A86B8160-BDA4-445E-B3B4-FDB98AAB54D5}" dt="2020-06-28T06:26:02.269" v="205" actId="20577"/>
        <pc:sldMkLst>
          <pc:docMk/>
          <pc:sldMk cId="4249273744" sldId="426"/>
        </pc:sldMkLst>
        <pc:spChg chg="mod">
          <ac:chgData name="이희진" userId="a6c78be3-1919-42ff-99f0-60d5e2bb3f19" providerId="ADAL" clId="{A86B8160-BDA4-445E-B3B4-FDB98AAB54D5}" dt="2020-06-28T06:26:02.269" v="205" actId="20577"/>
          <ac:spMkLst>
            <pc:docMk/>
            <pc:sldMk cId="4249273744" sldId="426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6:41.741" v="208" actId="20577"/>
        <pc:sldMkLst>
          <pc:docMk/>
          <pc:sldMk cId="1589731786" sldId="427"/>
        </pc:sldMkLst>
        <pc:spChg chg="mod">
          <ac:chgData name="이희진" userId="a6c78be3-1919-42ff-99f0-60d5e2bb3f19" providerId="ADAL" clId="{A86B8160-BDA4-445E-B3B4-FDB98AAB54D5}" dt="2020-06-28T06:26:41.741" v="208" actId="20577"/>
          <ac:spMkLst>
            <pc:docMk/>
            <pc:sldMk cId="1589731786" sldId="427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6:58.592" v="215" actId="20577"/>
        <pc:sldMkLst>
          <pc:docMk/>
          <pc:sldMk cId="53219052" sldId="428"/>
        </pc:sldMkLst>
        <pc:spChg chg="mod">
          <ac:chgData name="이희진" userId="a6c78be3-1919-42ff-99f0-60d5e2bb3f19" providerId="ADAL" clId="{A86B8160-BDA4-445E-B3B4-FDB98AAB54D5}" dt="2020-06-28T06:26:58.592" v="215" actId="20577"/>
          <ac:spMkLst>
            <pc:docMk/>
            <pc:sldMk cId="53219052" sldId="428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20.550" v="231" actId="6549"/>
        <pc:sldMkLst>
          <pc:docMk/>
          <pc:sldMk cId="2858258190" sldId="429"/>
        </pc:sldMkLst>
        <pc:spChg chg="mod">
          <ac:chgData name="이희진" userId="a6c78be3-1919-42ff-99f0-60d5e2bb3f19" providerId="ADAL" clId="{A86B8160-BDA4-445E-B3B4-FDB98AAB54D5}" dt="2020-06-28T06:27:20.550" v="231" actId="6549"/>
          <ac:spMkLst>
            <pc:docMk/>
            <pc:sldMk cId="2858258190" sldId="429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30.172" v="233" actId="20577"/>
        <pc:sldMkLst>
          <pc:docMk/>
          <pc:sldMk cId="3492891828" sldId="430"/>
        </pc:sldMkLst>
        <pc:spChg chg="mod">
          <ac:chgData name="이희진" userId="a6c78be3-1919-42ff-99f0-60d5e2bb3f19" providerId="ADAL" clId="{A86B8160-BDA4-445E-B3B4-FDB98AAB54D5}" dt="2020-06-28T06:27:30.172" v="233" actId="20577"/>
          <ac:spMkLst>
            <pc:docMk/>
            <pc:sldMk cId="3492891828" sldId="430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35.673" v="235" actId="20577"/>
        <pc:sldMkLst>
          <pc:docMk/>
          <pc:sldMk cId="3671675476" sldId="431"/>
        </pc:sldMkLst>
        <pc:spChg chg="mod">
          <ac:chgData name="이희진" userId="a6c78be3-1919-42ff-99f0-60d5e2bb3f19" providerId="ADAL" clId="{A86B8160-BDA4-445E-B3B4-FDB98AAB54D5}" dt="2020-06-28T06:27:35.673" v="235" actId="20577"/>
          <ac:spMkLst>
            <pc:docMk/>
            <pc:sldMk cId="3671675476" sldId="431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41.935" v="239" actId="20577"/>
        <pc:sldMkLst>
          <pc:docMk/>
          <pc:sldMk cId="1442839735" sldId="432"/>
        </pc:sldMkLst>
        <pc:spChg chg="mod">
          <ac:chgData name="이희진" userId="a6c78be3-1919-42ff-99f0-60d5e2bb3f19" providerId="ADAL" clId="{A86B8160-BDA4-445E-B3B4-FDB98AAB54D5}" dt="2020-06-28T06:27:41.935" v="239" actId="20577"/>
          <ac:spMkLst>
            <pc:docMk/>
            <pc:sldMk cId="1442839735" sldId="432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46.073" v="243" actId="20577"/>
        <pc:sldMkLst>
          <pc:docMk/>
          <pc:sldMk cId="2079365235" sldId="433"/>
        </pc:sldMkLst>
        <pc:spChg chg="mod">
          <ac:chgData name="이희진" userId="a6c78be3-1919-42ff-99f0-60d5e2bb3f19" providerId="ADAL" clId="{A86B8160-BDA4-445E-B3B4-FDB98AAB54D5}" dt="2020-06-28T06:27:46.073" v="243" actId="20577"/>
          <ac:spMkLst>
            <pc:docMk/>
            <pc:sldMk cId="2079365235" sldId="433"/>
            <ac:spMk id="5" creationId="{00000000-0000-0000-0000-000000000000}"/>
          </ac:spMkLst>
        </pc:spChg>
      </pc:sldChg>
      <pc:sldChg chg="del">
        <pc:chgData name="이희진" userId="a6c78be3-1919-42ff-99f0-60d5e2bb3f19" providerId="ADAL" clId="{A86B8160-BDA4-445E-B3B4-FDB98AAB54D5}" dt="2020-06-28T06:28:32.360" v="297" actId="47"/>
        <pc:sldMkLst>
          <pc:docMk/>
          <pc:sldMk cId="2468638871" sldId="434"/>
        </pc:sldMkLst>
      </pc:sldChg>
      <pc:sldChg chg="modSp mod">
        <pc:chgData name="이희진" userId="a6c78be3-1919-42ff-99f0-60d5e2bb3f19" providerId="ADAL" clId="{A86B8160-BDA4-445E-B3B4-FDB98AAB54D5}" dt="2020-06-28T06:28:27.899" v="296" actId="1076"/>
        <pc:sldMkLst>
          <pc:docMk/>
          <pc:sldMk cId="997751913" sldId="435"/>
        </pc:sldMkLst>
        <pc:spChg chg="mod">
          <ac:chgData name="이희진" userId="a6c78be3-1919-42ff-99f0-60d5e2bb3f19" providerId="ADAL" clId="{A86B8160-BDA4-445E-B3B4-FDB98AAB54D5}" dt="2020-06-28T06:28:24.586" v="295" actId="20577"/>
          <ac:spMkLst>
            <pc:docMk/>
            <pc:sldMk cId="997751913" sldId="435"/>
            <ac:spMk id="5" creationId="{00000000-0000-0000-0000-000000000000}"/>
          </ac:spMkLst>
        </pc:spChg>
        <pc:picChg chg="mod">
          <ac:chgData name="이희진" userId="a6c78be3-1919-42ff-99f0-60d5e2bb3f19" providerId="ADAL" clId="{A86B8160-BDA4-445E-B3B4-FDB98AAB54D5}" dt="2020-06-28T06:28:27.899" v="296" actId="1076"/>
          <ac:picMkLst>
            <pc:docMk/>
            <pc:sldMk cId="997751913" sldId="435"/>
            <ac:picMk id="3" creationId="{00000000-0000-0000-0000-000000000000}"/>
          </ac:picMkLst>
        </pc:picChg>
      </pc:sldChg>
      <pc:sldChg chg="delSp modSp del mod">
        <pc:chgData name="이희진" userId="a6c78be3-1919-42ff-99f0-60d5e2bb3f19" providerId="ADAL" clId="{A86B8160-BDA4-445E-B3B4-FDB98AAB54D5}" dt="2020-06-28T06:18:26.206" v="132" actId="47"/>
        <pc:sldMkLst>
          <pc:docMk/>
          <pc:sldMk cId="570961723" sldId="442"/>
        </pc:sldMkLst>
        <pc:spChg chg="mod">
          <ac:chgData name="이희진" userId="a6c78be3-1919-42ff-99f0-60d5e2bb3f19" providerId="ADAL" clId="{A86B8160-BDA4-445E-B3B4-FDB98AAB54D5}" dt="2020-06-28T06:16:44.358" v="43" actId="20577"/>
          <ac:spMkLst>
            <pc:docMk/>
            <pc:sldMk cId="570961723" sldId="442"/>
            <ac:spMk id="5" creationId="{00000000-0000-0000-0000-000000000000}"/>
          </ac:spMkLst>
        </pc:spChg>
        <pc:spChg chg="del">
          <ac:chgData name="이희진" userId="a6c78be3-1919-42ff-99f0-60d5e2bb3f19" providerId="ADAL" clId="{A86B8160-BDA4-445E-B3B4-FDB98AAB54D5}" dt="2020-06-28T06:17:32.553" v="82" actId="21"/>
          <ac:spMkLst>
            <pc:docMk/>
            <pc:sldMk cId="570961723" sldId="442"/>
            <ac:spMk id="7" creationId="{EDDC4642-1948-461C-9792-CF86CE336E3E}"/>
          </ac:spMkLst>
        </pc:spChg>
        <pc:picChg chg="del">
          <ac:chgData name="이희진" userId="a6c78be3-1919-42ff-99f0-60d5e2bb3f19" providerId="ADAL" clId="{A86B8160-BDA4-445E-B3B4-FDB98AAB54D5}" dt="2020-06-28T06:16:51.026" v="44" actId="478"/>
          <ac:picMkLst>
            <pc:docMk/>
            <pc:sldMk cId="570961723" sldId="442"/>
            <ac:picMk id="6" creationId="{967BC2D8-B11B-4140-AC44-789C29A81348}"/>
          </ac:picMkLst>
        </pc:picChg>
      </pc:sldChg>
      <pc:sldChg chg="modSp mod">
        <pc:chgData name="이희진" userId="a6c78be3-1919-42ff-99f0-60d5e2bb3f19" providerId="ADAL" clId="{A86B8160-BDA4-445E-B3B4-FDB98AAB54D5}" dt="2020-06-28T06:22:59.502" v="147" actId="5793"/>
        <pc:sldMkLst>
          <pc:docMk/>
          <pc:sldMk cId="2599154845" sldId="445"/>
        </pc:sldMkLst>
        <pc:spChg chg="mod">
          <ac:chgData name="이희진" userId="a6c78be3-1919-42ff-99f0-60d5e2bb3f19" providerId="ADAL" clId="{A86B8160-BDA4-445E-B3B4-FDB98AAB54D5}" dt="2020-06-28T06:22:59.502" v="147" actId="5793"/>
          <ac:spMkLst>
            <pc:docMk/>
            <pc:sldMk cId="2599154845" sldId="445"/>
            <ac:spMk id="3" creationId="{0C17CFB9-F8AF-48BD-BD16-285A601364C0}"/>
          </ac:spMkLst>
        </pc:spChg>
      </pc:sldChg>
      <pc:sldChg chg="modSp mod">
        <pc:chgData name="이희진" userId="a6c78be3-1919-42ff-99f0-60d5e2bb3f19" providerId="ADAL" clId="{A86B8160-BDA4-445E-B3B4-FDB98AAB54D5}" dt="2020-06-28T06:29:28.946" v="353" actId="20577"/>
        <pc:sldMkLst>
          <pc:docMk/>
          <pc:sldMk cId="4056621630" sldId="452"/>
        </pc:sldMkLst>
        <pc:spChg chg="mod">
          <ac:chgData name="이희진" userId="a6c78be3-1919-42ff-99f0-60d5e2bb3f19" providerId="ADAL" clId="{A86B8160-BDA4-445E-B3B4-FDB98AAB54D5}" dt="2020-06-28T06:29:28.946" v="353" actId="20577"/>
          <ac:spMkLst>
            <pc:docMk/>
            <pc:sldMk cId="4056621630" sldId="452"/>
            <ac:spMk id="3" creationId="{D27E431C-BBB6-4CEA-AC54-7825B70613F7}"/>
          </ac:spMkLst>
        </pc:spChg>
      </pc:sldChg>
      <pc:sldChg chg="del">
        <pc:chgData name="이희진" userId="a6c78be3-1919-42ff-99f0-60d5e2bb3f19" providerId="ADAL" clId="{A86B8160-BDA4-445E-B3B4-FDB98AAB54D5}" dt="2020-06-28T06:29:11.698" v="298" actId="47"/>
        <pc:sldMkLst>
          <pc:docMk/>
          <pc:sldMk cId="1093354436" sldId="454"/>
        </pc:sldMkLst>
      </pc:sldChg>
      <pc:sldChg chg="del">
        <pc:chgData name="이희진" userId="a6c78be3-1919-42ff-99f0-60d5e2bb3f19" providerId="ADAL" clId="{A86B8160-BDA4-445E-B3B4-FDB98AAB54D5}" dt="2020-06-28T06:23:07.932" v="148" actId="47"/>
        <pc:sldMkLst>
          <pc:docMk/>
          <pc:sldMk cId="2679897424" sldId="459"/>
        </pc:sldMkLst>
      </pc:sldChg>
      <pc:sldChg chg="modSp mod">
        <pc:chgData name="이희진" userId="a6c78be3-1919-42ff-99f0-60d5e2bb3f19" providerId="ADAL" clId="{A86B8160-BDA4-445E-B3B4-FDB98AAB54D5}" dt="2020-06-28T06:24:41.596" v="158" actId="1036"/>
        <pc:sldMkLst>
          <pc:docMk/>
          <pc:sldMk cId="3443271837" sldId="463"/>
        </pc:sldMkLst>
        <pc:spChg chg="mod">
          <ac:chgData name="이희진" userId="a6c78be3-1919-42ff-99f0-60d5e2bb3f19" providerId="ADAL" clId="{A86B8160-BDA4-445E-B3B4-FDB98AAB54D5}" dt="2020-06-28T06:24:41.596" v="158" actId="1036"/>
          <ac:spMkLst>
            <pc:docMk/>
            <pc:sldMk cId="3443271837" sldId="463"/>
            <ac:spMk id="5" creationId="{B83E04C0-1D6A-4533-AE96-54654A483CD5}"/>
          </ac:spMkLst>
        </pc:spChg>
      </pc:sldChg>
      <pc:sldChg chg="modSp mod">
        <pc:chgData name="이희진" userId="a6c78be3-1919-42ff-99f0-60d5e2bb3f19" providerId="ADAL" clId="{A86B8160-BDA4-445E-B3B4-FDB98AAB54D5}" dt="2020-06-28T06:25:02.752" v="177" actId="20577"/>
        <pc:sldMkLst>
          <pc:docMk/>
          <pc:sldMk cId="2153454820" sldId="466"/>
        </pc:sldMkLst>
        <pc:spChg chg="mod">
          <ac:chgData name="이희진" userId="a6c78be3-1919-42ff-99f0-60d5e2bb3f19" providerId="ADAL" clId="{A86B8160-BDA4-445E-B3B4-FDB98AAB54D5}" dt="2020-06-28T06:25:02.752" v="177" actId="20577"/>
          <ac:spMkLst>
            <pc:docMk/>
            <pc:sldMk cId="2153454820" sldId="466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14:44.754" v="33" actId="6549"/>
        <pc:sldMkLst>
          <pc:docMk/>
          <pc:sldMk cId="2538852664" sldId="468"/>
        </pc:sldMkLst>
        <pc:spChg chg="mod">
          <ac:chgData name="이희진" userId="a6c78be3-1919-42ff-99f0-60d5e2bb3f19" providerId="ADAL" clId="{A86B8160-BDA4-445E-B3B4-FDB98AAB54D5}" dt="2020-06-28T06:14:44.754" v="33" actId="6549"/>
          <ac:spMkLst>
            <pc:docMk/>
            <pc:sldMk cId="2538852664" sldId="468"/>
            <ac:spMk id="2" creationId="{65CCEB04-52E2-4265-83B3-064766ADB69F}"/>
          </ac:spMkLst>
        </pc:spChg>
      </pc:sldChg>
      <pc:sldMasterChg chg="modSldLayout">
        <pc:chgData name="이희진" userId="a6c78be3-1919-42ff-99f0-60d5e2bb3f19" providerId="ADAL" clId="{A86B8160-BDA4-445E-B3B4-FDB98AAB54D5}" dt="2020-06-28T06:29:58.295" v="361" actId="20577"/>
        <pc:sldMasterMkLst>
          <pc:docMk/>
          <pc:sldMasterMk cId="2297820236" sldId="2147483694"/>
        </pc:sldMasterMkLst>
        <pc:sldLayoutChg chg="modSp mod">
          <pc:chgData name="이희진" userId="a6c78be3-1919-42ff-99f0-60d5e2bb3f19" providerId="ADAL" clId="{A86B8160-BDA4-445E-B3B4-FDB98AAB54D5}" dt="2020-06-28T06:29:58.295" v="361" actId="20577"/>
          <pc:sldLayoutMkLst>
            <pc:docMk/>
            <pc:sldMasterMk cId="2297820236" sldId="2147483694"/>
            <pc:sldLayoutMk cId="2391124442" sldId="2147483697"/>
          </pc:sldLayoutMkLst>
          <pc:spChg chg="mod">
            <ac:chgData name="이희진" userId="a6c78be3-1919-42ff-99f0-60d5e2bb3f19" providerId="ADAL" clId="{A86B8160-BDA4-445E-B3B4-FDB98AAB54D5}" dt="2020-06-28T06:29:58.295" v="361" actId="20577"/>
            <ac:spMkLst>
              <pc:docMk/>
              <pc:sldMasterMk cId="2297820236" sldId="2147483694"/>
              <pc:sldLayoutMk cId="2391124442" sldId="2147483697"/>
              <ac:spMk id="9" creationId="{00000000-0000-0000-0000-000000000000}"/>
            </ac:spMkLst>
          </pc:spChg>
        </pc:sldLayoutChg>
        <pc:sldLayoutChg chg="modSp mod">
          <pc:chgData name="이희진" userId="a6c78be3-1919-42ff-99f0-60d5e2bb3f19" providerId="ADAL" clId="{A86B8160-BDA4-445E-B3B4-FDB98AAB54D5}" dt="2020-06-28T06:29:51.417" v="357" actId="6549"/>
          <pc:sldLayoutMkLst>
            <pc:docMk/>
            <pc:sldMasterMk cId="2297820236" sldId="2147483694"/>
            <pc:sldLayoutMk cId="2267977948" sldId="2147483700"/>
          </pc:sldLayoutMkLst>
          <pc:spChg chg="mod">
            <ac:chgData name="이희진" userId="a6c78be3-1919-42ff-99f0-60d5e2bb3f19" providerId="ADAL" clId="{A86B8160-BDA4-445E-B3B4-FDB98AAB54D5}" dt="2020-06-28T06:29:51.417" v="357" actId="6549"/>
            <ac:spMkLst>
              <pc:docMk/>
              <pc:sldMasterMk cId="2297820236" sldId="2147483694"/>
              <pc:sldLayoutMk cId="2267977948" sldId="2147483700"/>
              <ac:spMk id="9" creationId="{00000000-0000-0000-0000-000000000000}"/>
            </ac:spMkLst>
          </pc:spChg>
        </pc:sldLayoutChg>
      </pc:sldMasterChg>
    </pc:docChg>
  </pc:docChgLst>
  <pc:docChgLst>
    <pc:chgData name="이희진" userId="a6c78be3-1919-42ff-99f0-60d5e2bb3f19" providerId="ADAL" clId="{C06963A4-07F5-491F-B7C2-DB8C8BB5B875}"/>
    <pc:docChg chg="custSel delSld modSld">
      <pc:chgData name="이희진" userId="a6c78be3-1919-42ff-99f0-60d5e2bb3f19" providerId="ADAL" clId="{C06963A4-07F5-491F-B7C2-DB8C8BB5B875}" dt="2020-06-14T08:27:36.152" v="424" actId="478"/>
      <pc:docMkLst>
        <pc:docMk/>
      </pc:docMkLst>
      <pc:sldChg chg="modSp mod">
        <pc:chgData name="이희진" userId="a6c78be3-1919-42ff-99f0-60d5e2bb3f19" providerId="ADAL" clId="{C06963A4-07F5-491F-B7C2-DB8C8BB5B875}" dt="2020-06-14T08:20:34.510" v="90" actId="20577"/>
        <pc:sldMkLst>
          <pc:docMk/>
          <pc:sldMk cId="624447378" sldId="373"/>
        </pc:sldMkLst>
        <pc:spChg chg="mod">
          <ac:chgData name="이희진" userId="a6c78be3-1919-42ff-99f0-60d5e2bb3f19" providerId="ADAL" clId="{C06963A4-07F5-491F-B7C2-DB8C8BB5B875}" dt="2020-06-14T08:20:34.510" v="90" actId="20577"/>
          <ac:spMkLst>
            <pc:docMk/>
            <pc:sldMk cId="624447378" sldId="373"/>
            <ac:spMk id="15" creationId="{00000000-0000-0000-0000-000000000000}"/>
          </ac:spMkLst>
        </pc:spChg>
      </pc:sldChg>
      <pc:sldChg chg="modSp mod">
        <pc:chgData name="이희진" userId="a6c78be3-1919-42ff-99f0-60d5e2bb3f19" providerId="ADAL" clId="{C06963A4-07F5-491F-B7C2-DB8C8BB5B875}" dt="2020-06-14T08:24:46.457" v="363" actId="20577"/>
        <pc:sldMkLst>
          <pc:docMk/>
          <pc:sldMk cId="504809883" sldId="374"/>
        </pc:sldMkLst>
        <pc:spChg chg="mod">
          <ac:chgData name="이희진" userId="a6c78be3-1919-42ff-99f0-60d5e2bb3f19" providerId="ADAL" clId="{C06963A4-07F5-491F-B7C2-DB8C8BB5B875}" dt="2020-06-14T08:24:46.457" v="363" actId="20577"/>
          <ac:spMkLst>
            <pc:docMk/>
            <pc:sldMk cId="504809883" sldId="374"/>
            <ac:spMk id="2" creationId="{00000000-0000-0000-0000-000000000000}"/>
          </ac:spMkLst>
        </pc:spChg>
        <pc:spChg chg="mod">
          <ac:chgData name="이희진" userId="a6c78be3-1919-42ff-99f0-60d5e2bb3f19" providerId="ADAL" clId="{C06963A4-07F5-491F-B7C2-DB8C8BB5B875}" dt="2020-06-14T08:21:25.363" v="132" actId="20577"/>
          <ac:spMkLst>
            <pc:docMk/>
            <pc:sldMk cId="504809883" sldId="374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C06963A4-07F5-491F-B7C2-DB8C8BB5B875}" dt="2020-06-14T08:20:50.061" v="92" actId="20577"/>
        <pc:sldMkLst>
          <pc:docMk/>
          <pc:sldMk cId="4260948854" sldId="375"/>
        </pc:sldMkLst>
        <pc:spChg chg="mod">
          <ac:chgData name="이희진" userId="a6c78be3-1919-42ff-99f0-60d5e2bb3f19" providerId="ADAL" clId="{C06963A4-07F5-491F-B7C2-DB8C8BB5B875}" dt="2020-06-14T08:20:50.061" v="92" actId="20577"/>
          <ac:spMkLst>
            <pc:docMk/>
            <pc:sldMk cId="4260948854" sldId="375"/>
            <ac:spMk id="17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1:57.584" v="151" actId="478"/>
        <pc:sldMkLst>
          <pc:docMk/>
          <pc:sldMk cId="1238529303" sldId="389"/>
        </pc:sldMkLst>
        <pc:spChg chg="del mod">
          <ac:chgData name="이희진" userId="a6c78be3-1919-42ff-99f0-60d5e2bb3f19" providerId="ADAL" clId="{C06963A4-07F5-491F-B7C2-DB8C8BB5B875}" dt="2020-06-14T08:21:57.584" v="151" actId="478"/>
          <ac:spMkLst>
            <pc:docMk/>
            <pc:sldMk cId="1238529303" sldId="389"/>
            <ac:spMk id="4" creationId="{00000000-0000-0000-0000-000000000000}"/>
          </ac:spMkLst>
        </pc:spChg>
        <pc:spChg chg="mod">
          <ac:chgData name="이희진" userId="a6c78be3-1919-42ff-99f0-60d5e2bb3f19" providerId="ADAL" clId="{C06963A4-07F5-491F-B7C2-DB8C8BB5B875}" dt="2020-06-14T08:21:45.238" v="149" actId="20577"/>
          <ac:spMkLst>
            <pc:docMk/>
            <pc:sldMk cId="1238529303" sldId="389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06963A4-07F5-491F-B7C2-DB8C8BB5B875}" dt="2020-06-14T08:22:09.470" v="152" actId="20577"/>
        <pc:sldMkLst>
          <pc:docMk/>
          <pc:sldMk cId="1773158441" sldId="390"/>
        </pc:sldMkLst>
        <pc:spChg chg="mod">
          <ac:chgData name="이희진" userId="a6c78be3-1919-42ff-99f0-60d5e2bb3f19" providerId="ADAL" clId="{C06963A4-07F5-491F-B7C2-DB8C8BB5B875}" dt="2020-06-14T08:22:09.470" v="152" actId="20577"/>
          <ac:spMkLst>
            <pc:docMk/>
            <pc:sldMk cId="1773158441" sldId="390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06963A4-07F5-491F-B7C2-DB8C8BB5B875}" dt="2020-06-14T08:22:35.484" v="181" actId="6549"/>
        <pc:sldMkLst>
          <pc:docMk/>
          <pc:sldMk cId="2126272243" sldId="392"/>
        </pc:sldMkLst>
        <pc:spChg chg="mod">
          <ac:chgData name="이희진" userId="a6c78be3-1919-42ff-99f0-60d5e2bb3f19" providerId="ADAL" clId="{C06963A4-07F5-491F-B7C2-DB8C8BB5B875}" dt="2020-06-14T08:22:35.484" v="181" actId="6549"/>
          <ac:spMkLst>
            <pc:docMk/>
            <pc:sldMk cId="2126272243" sldId="392"/>
            <ac:spMk id="5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4:04.715" v="361" actId="20577"/>
        <pc:sldMkLst>
          <pc:docMk/>
          <pc:sldMk cId="415533360" sldId="393"/>
        </pc:sldMkLst>
        <pc:spChg chg="del">
          <ac:chgData name="이희진" userId="a6c78be3-1919-42ff-99f0-60d5e2bb3f19" providerId="ADAL" clId="{C06963A4-07F5-491F-B7C2-DB8C8BB5B875}" dt="2020-06-14T08:23:19.615" v="230" actId="478"/>
          <ac:spMkLst>
            <pc:docMk/>
            <pc:sldMk cId="415533360" sldId="393"/>
            <ac:spMk id="4" creationId="{00000000-0000-0000-0000-000000000000}"/>
          </ac:spMkLst>
        </pc:spChg>
        <pc:spChg chg="mod">
          <ac:chgData name="이희진" userId="a6c78be3-1919-42ff-99f0-60d5e2bb3f19" providerId="ADAL" clId="{C06963A4-07F5-491F-B7C2-DB8C8BB5B875}" dt="2020-06-14T08:24:04.715" v="361" actId="20577"/>
          <ac:spMkLst>
            <pc:docMk/>
            <pc:sldMk cId="415533360" sldId="393"/>
            <ac:spMk id="5" creationId="{00000000-0000-0000-0000-000000000000}"/>
          </ac:spMkLst>
        </pc:spChg>
        <pc:picChg chg="del">
          <ac:chgData name="이희진" userId="a6c78be3-1919-42ff-99f0-60d5e2bb3f19" providerId="ADAL" clId="{C06963A4-07F5-491F-B7C2-DB8C8BB5B875}" dt="2020-06-14T08:23:15.832" v="229" actId="478"/>
          <ac:picMkLst>
            <pc:docMk/>
            <pc:sldMk cId="415533360" sldId="393"/>
            <ac:picMk id="3" creationId="{00000000-0000-0000-0000-000000000000}"/>
          </ac:picMkLst>
        </pc:picChg>
        <pc:picChg chg="del">
          <ac:chgData name="이희진" userId="a6c78be3-1919-42ff-99f0-60d5e2bb3f19" providerId="ADAL" clId="{C06963A4-07F5-491F-B7C2-DB8C8BB5B875}" dt="2020-06-14T08:23:21.073" v="231" actId="478"/>
          <ac:picMkLst>
            <pc:docMk/>
            <pc:sldMk cId="415533360" sldId="393"/>
            <ac:picMk id="7" creationId="{00000000-0000-0000-0000-000000000000}"/>
          </ac:picMkLst>
        </pc:picChg>
      </pc:sldChg>
      <pc:sldChg chg="del">
        <pc:chgData name="이희진" userId="a6c78be3-1919-42ff-99f0-60d5e2bb3f19" providerId="ADAL" clId="{C06963A4-07F5-491F-B7C2-DB8C8BB5B875}" dt="2020-06-14T08:19:38.692" v="5" actId="47"/>
        <pc:sldMkLst>
          <pc:docMk/>
          <pc:sldMk cId="432192274" sldId="396"/>
        </pc:sldMkLst>
      </pc:sldChg>
      <pc:sldChg chg="modSp mod">
        <pc:chgData name="이희진" userId="a6c78be3-1919-42ff-99f0-60d5e2bb3f19" providerId="ADAL" clId="{C06963A4-07F5-491F-B7C2-DB8C8BB5B875}" dt="2020-06-14T08:25:02.404" v="365" actId="20577"/>
        <pc:sldMkLst>
          <pc:docMk/>
          <pc:sldMk cId="1859759883" sldId="402"/>
        </pc:sldMkLst>
        <pc:spChg chg="mod">
          <ac:chgData name="이희진" userId="a6c78be3-1919-42ff-99f0-60d5e2bb3f19" providerId="ADAL" clId="{C06963A4-07F5-491F-B7C2-DB8C8BB5B875}" dt="2020-06-14T08:25:02.404" v="365" actId="20577"/>
          <ac:spMkLst>
            <pc:docMk/>
            <pc:sldMk cId="1859759883" sldId="402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C06963A4-07F5-491F-B7C2-DB8C8BB5B875}" dt="2020-06-14T08:19:31.160" v="4" actId="47"/>
        <pc:sldMkLst>
          <pc:docMk/>
          <pc:sldMk cId="2621384561" sldId="405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1192778153" sldId="406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3938063313" sldId="407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4085084930" sldId="408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2444117260" sldId="409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1803325120" sldId="410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1531494379" sldId="411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4066176840" sldId="412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1298468149" sldId="413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1080479845" sldId="414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1508907327" sldId="415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4090543117" sldId="416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2858904385" sldId="417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1644124320" sldId="418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635005708" sldId="419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2456977921" sldId="420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907796251" sldId="421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2071386054" sldId="422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2928709624" sldId="423"/>
        </pc:sldMkLst>
      </pc:sldChg>
      <pc:sldChg chg="del">
        <pc:chgData name="이희진" userId="a6c78be3-1919-42ff-99f0-60d5e2bb3f19" providerId="ADAL" clId="{C06963A4-07F5-491F-B7C2-DB8C8BB5B875}" dt="2020-06-14T08:19:29.088" v="3" actId="47"/>
        <pc:sldMkLst>
          <pc:docMk/>
          <pc:sldMk cId="2962667582" sldId="424"/>
        </pc:sldMkLst>
      </pc:sldChg>
      <pc:sldChg chg="delSp modSp mod">
        <pc:chgData name="이희진" userId="a6c78be3-1919-42ff-99f0-60d5e2bb3f19" providerId="ADAL" clId="{C06963A4-07F5-491F-B7C2-DB8C8BB5B875}" dt="2020-06-14T08:25:13.229" v="368" actId="478"/>
        <pc:sldMkLst>
          <pc:docMk/>
          <pc:sldMk cId="1826588369" sldId="425"/>
        </pc:sldMkLst>
        <pc:spChg chg="mod">
          <ac:chgData name="이희진" userId="a6c78be3-1919-42ff-99f0-60d5e2bb3f19" providerId="ADAL" clId="{C06963A4-07F5-491F-B7C2-DB8C8BB5B875}" dt="2020-06-14T08:25:08.639" v="367" actId="20577"/>
          <ac:spMkLst>
            <pc:docMk/>
            <pc:sldMk cId="1826588369" sldId="425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13.229" v="368" actId="478"/>
          <ac:spMkLst>
            <pc:docMk/>
            <pc:sldMk cId="1826588369" sldId="425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5:19.536" v="371" actId="20577"/>
        <pc:sldMkLst>
          <pc:docMk/>
          <pc:sldMk cId="4249273744" sldId="426"/>
        </pc:sldMkLst>
        <pc:spChg chg="mod">
          <ac:chgData name="이희진" userId="a6c78be3-1919-42ff-99f0-60d5e2bb3f19" providerId="ADAL" clId="{C06963A4-07F5-491F-B7C2-DB8C8BB5B875}" dt="2020-06-14T08:25:19.536" v="371" actId="20577"/>
          <ac:spMkLst>
            <pc:docMk/>
            <pc:sldMk cId="4249273744" sldId="426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17.248" v="369" actId="478"/>
          <ac:spMkLst>
            <pc:docMk/>
            <pc:sldMk cId="4249273744" sldId="426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5:30.953" v="376" actId="1035"/>
        <pc:sldMkLst>
          <pc:docMk/>
          <pc:sldMk cId="1589731786" sldId="427"/>
        </pc:sldMkLst>
        <pc:spChg chg="mod">
          <ac:chgData name="이희진" userId="a6c78be3-1919-42ff-99f0-60d5e2bb3f19" providerId="ADAL" clId="{C06963A4-07F5-491F-B7C2-DB8C8BB5B875}" dt="2020-06-14T08:25:27.472" v="374" actId="20577"/>
          <ac:spMkLst>
            <pc:docMk/>
            <pc:sldMk cId="1589731786" sldId="427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25.115" v="372" actId="478"/>
          <ac:spMkLst>
            <pc:docMk/>
            <pc:sldMk cId="1589731786" sldId="427"/>
            <ac:spMk id="4" creationId="{00000000-0000-0000-0000-000000000000}"/>
          </ac:spMkLst>
        </pc:spChg>
        <pc:picChg chg="mod">
          <ac:chgData name="이희진" userId="a6c78be3-1919-42ff-99f0-60d5e2bb3f19" providerId="ADAL" clId="{C06963A4-07F5-491F-B7C2-DB8C8BB5B875}" dt="2020-06-14T08:25:30.953" v="376" actId="1035"/>
          <ac:picMkLst>
            <pc:docMk/>
            <pc:sldMk cId="1589731786" sldId="427"/>
            <ac:picMk id="7" creationId="{00000000-0000-0000-0000-000000000000}"/>
          </ac:picMkLst>
        </pc:picChg>
      </pc:sldChg>
      <pc:sldChg chg="delSp modSp mod">
        <pc:chgData name="이희진" userId="a6c78be3-1919-42ff-99f0-60d5e2bb3f19" providerId="ADAL" clId="{C06963A4-07F5-491F-B7C2-DB8C8BB5B875}" dt="2020-06-14T08:25:36.521" v="379" actId="478"/>
        <pc:sldMkLst>
          <pc:docMk/>
          <pc:sldMk cId="53219052" sldId="428"/>
        </pc:sldMkLst>
        <pc:spChg chg="mod">
          <ac:chgData name="이희진" userId="a6c78be3-1919-42ff-99f0-60d5e2bb3f19" providerId="ADAL" clId="{C06963A4-07F5-491F-B7C2-DB8C8BB5B875}" dt="2020-06-14T08:25:34.380" v="378" actId="20577"/>
          <ac:spMkLst>
            <pc:docMk/>
            <pc:sldMk cId="53219052" sldId="428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36.521" v="379" actId="478"/>
          <ac:spMkLst>
            <pc:docMk/>
            <pc:sldMk cId="53219052" sldId="428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5:44.548" v="383" actId="20577"/>
        <pc:sldMkLst>
          <pc:docMk/>
          <pc:sldMk cId="2858258190" sldId="429"/>
        </pc:sldMkLst>
        <pc:spChg chg="mod">
          <ac:chgData name="이희진" userId="a6c78be3-1919-42ff-99f0-60d5e2bb3f19" providerId="ADAL" clId="{C06963A4-07F5-491F-B7C2-DB8C8BB5B875}" dt="2020-06-14T08:25:44.548" v="383" actId="20577"/>
          <ac:spMkLst>
            <pc:docMk/>
            <pc:sldMk cId="2858258190" sldId="429"/>
            <ac:spMk id="2" creationId="{00000000-0000-0000-0000-000000000000}"/>
          </ac:spMkLst>
        </pc:spChg>
        <pc:spChg chg="del mod">
          <ac:chgData name="이희진" userId="a6c78be3-1919-42ff-99f0-60d5e2bb3f19" providerId="ADAL" clId="{C06963A4-07F5-491F-B7C2-DB8C8BB5B875}" dt="2020-06-14T08:25:41.724" v="381" actId="478"/>
          <ac:spMkLst>
            <pc:docMk/>
            <pc:sldMk cId="2858258190" sldId="429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5:56.022" v="390" actId="478"/>
        <pc:sldMkLst>
          <pc:docMk/>
          <pc:sldMk cId="3492891828" sldId="430"/>
        </pc:sldMkLst>
        <pc:spChg chg="mod">
          <ac:chgData name="이희진" userId="a6c78be3-1919-42ff-99f0-60d5e2bb3f19" providerId="ADAL" clId="{C06963A4-07F5-491F-B7C2-DB8C8BB5B875}" dt="2020-06-14T08:25:53.100" v="389" actId="20577"/>
          <ac:spMkLst>
            <pc:docMk/>
            <pc:sldMk cId="3492891828" sldId="430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56.022" v="390" actId="478"/>
          <ac:spMkLst>
            <pc:docMk/>
            <pc:sldMk cId="3492891828" sldId="430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6:07.845" v="393" actId="478"/>
        <pc:sldMkLst>
          <pc:docMk/>
          <pc:sldMk cId="3671675476" sldId="431"/>
        </pc:sldMkLst>
        <pc:spChg chg="mod">
          <ac:chgData name="이희진" userId="a6c78be3-1919-42ff-99f0-60d5e2bb3f19" providerId="ADAL" clId="{C06963A4-07F5-491F-B7C2-DB8C8BB5B875}" dt="2020-06-14T08:26:04.229" v="392" actId="20577"/>
          <ac:spMkLst>
            <pc:docMk/>
            <pc:sldMk cId="3671675476" sldId="431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07.845" v="393" actId="478"/>
          <ac:spMkLst>
            <pc:docMk/>
            <pc:sldMk cId="3671675476" sldId="431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6:11.885" v="396" actId="20577"/>
        <pc:sldMkLst>
          <pc:docMk/>
          <pc:sldMk cId="1442839735" sldId="432"/>
        </pc:sldMkLst>
        <pc:spChg chg="mod">
          <ac:chgData name="이희진" userId="a6c78be3-1919-42ff-99f0-60d5e2bb3f19" providerId="ADAL" clId="{C06963A4-07F5-491F-B7C2-DB8C8BB5B875}" dt="2020-06-14T08:26:11.885" v="396" actId="20577"/>
          <ac:spMkLst>
            <pc:docMk/>
            <pc:sldMk cId="1442839735" sldId="432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09.911" v="394" actId="478"/>
          <ac:spMkLst>
            <pc:docMk/>
            <pc:sldMk cId="1442839735" sldId="432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6:18.353" v="399" actId="20577"/>
        <pc:sldMkLst>
          <pc:docMk/>
          <pc:sldMk cId="2079365235" sldId="433"/>
        </pc:sldMkLst>
        <pc:spChg chg="mod">
          <ac:chgData name="이희진" userId="a6c78be3-1919-42ff-99f0-60d5e2bb3f19" providerId="ADAL" clId="{C06963A4-07F5-491F-B7C2-DB8C8BB5B875}" dt="2020-06-14T08:26:18.353" v="399" actId="20577"/>
          <ac:spMkLst>
            <pc:docMk/>
            <pc:sldMk cId="2079365235" sldId="433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15.501" v="397" actId="478"/>
          <ac:spMkLst>
            <pc:docMk/>
            <pc:sldMk cId="2079365235" sldId="433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06.562" v="412" actId="20577"/>
        <pc:sldMkLst>
          <pc:docMk/>
          <pc:sldMk cId="2468638871" sldId="434"/>
        </pc:sldMkLst>
        <pc:spChg chg="mod">
          <ac:chgData name="이희진" userId="a6c78be3-1919-42ff-99f0-60d5e2bb3f19" providerId="ADAL" clId="{C06963A4-07F5-491F-B7C2-DB8C8BB5B875}" dt="2020-06-14T08:27:06.562" v="412" actId="20577"/>
          <ac:spMkLst>
            <pc:docMk/>
            <pc:sldMk cId="2468638871" sldId="434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24.170" v="400" actId="478"/>
          <ac:spMkLst>
            <pc:docMk/>
            <pc:sldMk cId="2468638871" sldId="434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12.637" v="414" actId="20577"/>
        <pc:sldMkLst>
          <pc:docMk/>
          <pc:sldMk cId="997751913" sldId="435"/>
        </pc:sldMkLst>
        <pc:spChg chg="mod">
          <ac:chgData name="이희진" userId="a6c78be3-1919-42ff-99f0-60d5e2bb3f19" providerId="ADAL" clId="{C06963A4-07F5-491F-B7C2-DB8C8BB5B875}" dt="2020-06-14T08:27:12.637" v="414" actId="20577"/>
          <ac:spMkLst>
            <pc:docMk/>
            <pc:sldMk cId="997751913" sldId="435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32.645" v="403" actId="478"/>
          <ac:spMkLst>
            <pc:docMk/>
            <pc:sldMk cId="997751913" sldId="435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17.480" v="416" actId="20577"/>
        <pc:sldMkLst>
          <pc:docMk/>
          <pc:sldMk cId="605495224" sldId="436"/>
        </pc:sldMkLst>
        <pc:spChg chg="mod">
          <ac:chgData name="이희진" userId="a6c78be3-1919-42ff-99f0-60d5e2bb3f19" providerId="ADAL" clId="{C06963A4-07F5-491F-B7C2-DB8C8BB5B875}" dt="2020-06-14T08:27:17.480" v="416" actId="20577"/>
          <ac:spMkLst>
            <pc:docMk/>
            <pc:sldMk cId="605495224" sldId="436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41.677" v="406" actId="478"/>
          <ac:spMkLst>
            <pc:docMk/>
            <pc:sldMk cId="605495224" sldId="436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25.509" v="419" actId="478"/>
        <pc:sldMkLst>
          <pc:docMk/>
          <pc:sldMk cId="2176336112" sldId="437"/>
        </pc:sldMkLst>
        <pc:spChg chg="mod">
          <ac:chgData name="이희진" userId="a6c78be3-1919-42ff-99f0-60d5e2bb3f19" providerId="ADAL" clId="{C06963A4-07F5-491F-B7C2-DB8C8BB5B875}" dt="2020-06-14T08:27:21.820" v="418" actId="20577"/>
          <ac:spMkLst>
            <pc:docMk/>
            <pc:sldMk cId="2176336112" sldId="437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7:25.509" v="419" actId="478"/>
          <ac:spMkLst>
            <pc:docMk/>
            <pc:sldMk cId="2176336112" sldId="437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36.152" v="424" actId="478"/>
        <pc:sldMkLst>
          <pc:docMk/>
          <pc:sldMk cId="1126335193" sldId="438"/>
        </pc:sldMkLst>
        <pc:spChg chg="mod">
          <ac:chgData name="이희진" userId="a6c78be3-1919-42ff-99f0-60d5e2bb3f19" providerId="ADAL" clId="{C06963A4-07F5-491F-B7C2-DB8C8BB5B875}" dt="2020-06-14T08:27:30.948" v="423" actId="20577"/>
          <ac:spMkLst>
            <pc:docMk/>
            <pc:sldMk cId="1126335193" sldId="438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7:36.152" v="424" actId="478"/>
          <ac:spMkLst>
            <pc:docMk/>
            <pc:sldMk cId="1126335193" sldId="438"/>
            <ac:spMk id="4" creationId="{00000000-0000-0000-0000-000000000000}"/>
          </ac:spMkLst>
        </pc:spChg>
      </pc:sldChg>
    </pc:docChg>
  </pc:docChgLst>
  <pc:docChgLst>
    <pc:chgData name="이희진" userId="a6c78be3-1919-42ff-99f0-60d5e2bb3f19" providerId="ADAL" clId="{0CF77A49-D4C6-4682-B712-7BFFEF361EB0}"/>
    <pc:docChg chg="custSel addSld modSld">
      <pc:chgData name="이희진" userId="a6c78be3-1919-42ff-99f0-60d5e2bb3f19" providerId="ADAL" clId="{0CF77A49-D4C6-4682-B712-7BFFEF361EB0}" dt="2020-07-08T05:35:25.091" v="54" actId="20577"/>
      <pc:docMkLst>
        <pc:docMk/>
      </pc:docMkLst>
      <pc:sldChg chg="modSp mod">
        <pc:chgData name="이희진" userId="a6c78be3-1919-42ff-99f0-60d5e2bb3f19" providerId="ADAL" clId="{0CF77A49-D4C6-4682-B712-7BFFEF361EB0}" dt="2020-07-08T01:47:04.764" v="1" actId="1076"/>
        <pc:sldMkLst>
          <pc:docMk/>
          <pc:sldMk cId="1238529303" sldId="389"/>
        </pc:sldMkLst>
        <pc:picChg chg="mod">
          <ac:chgData name="이희진" userId="a6c78be3-1919-42ff-99f0-60d5e2bb3f19" providerId="ADAL" clId="{0CF77A49-D4C6-4682-B712-7BFFEF361EB0}" dt="2020-07-08T01:47:04.764" v="1" actId="1076"/>
          <ac:picMkLst>
            <pc:docMk/>
            <pc:sldMk cId="1238529303" sldId="389"/>
            <ac:picMk id="12" creationId="{881E4077-8E4D-467D-9131-DF9A5E81389B}"/>
          </ac:picMkLst>
        </pc:picChg>
      </pc:sldChg>
      <pc:sldChg chg="modSp mod">
        <pc:chgData name="이희진" userId="a6c78be3-1919-42ff-99f0-60d5e2bb3f19" providerId="ADAL" clId="{0CF77A49-D4C6-4682-B712-7BFFEF361EB0}" dt="2020-07-08T01:54:38.445" v="8" actId="20577"/>
        <pc:sldMkLst>
          <pc:docMk/>
          <pc:sldMk cId="1732846322" sldId="443"/>
        </pc:sldMkLst>
        <pc:spChg chg="mod">
          <ac:chgData name="이희진" userId="a6c78be3-1919-42ff-99f0-60d5e2bb3f19" providerId="ADAL" clId="{0CF77A49-D4C6-4682-B712-7BFFEF361EB0}" dt="2020-07-08T01:54:38.445" v="8" actId="20577"/>
          <ac:spMkLst>
            <pc:docMk/>
            <pc:sldMk cId="1732846322" sldId="443"/>
            <ac:spMk id="2" creationId="{691AC1C1-A913-41B3-89D3-84877AC5CF8F}"/>
          </ac:spMkLst>
        </pc:spChg>
      </pc:sldChg>
      <pc:sldChg chg="addSp delSp modSp new mod">
        <pc:chgData name="이희진" userId="a6c78be3-1919-42ff-99f0-60d5e2bb3f19" providerId="ADAL" clId="{0CF77A49-D4C6-4682-B712-7BFFEF361EB0}" dt="2020-07-08T05:35:25.091" v="54" actId="20577"/>
        <pc:sldMkLst>
          <pc:docMk/>
          <pc:sldMk cId="1324883258" sldId="475"/>
        </pc:sldMkLst>
        <pc:spChg chg="mod">
          <ac:chgData name="이희진" userId="a6c78be3-1919-42ff-99f0-60d5e2bb3f19" providerId="ADAL" clId="{0CF77A49-D4C6-4682-B712-7BFFEF361EB0}" dt="2020-07-08T05:35:25.091" v="54" actId="20577"/>
          <ac:spMkLst>
            <pc:docMk/>
            <pc:sldMk cId="1324883258" sldId="475"/>
            <ac:spMk id="2" creationId="{16C6B6C1-7C4C-4D30-813E-4629A6E78BD7}"/>
          </ac:spMkLst>
        </pc:spChg>
        <pc:spChg chg="add del mod">
          <ac:chgData name="이희진" userId="a6c78be3-1919-42ff-99f0-60d5e2bb3f19" providerId="ADAL" clId="{0CF77A49-D4C6-4682-B712-7BFFEF361EB0}" dt="2020-07-08T05:35:08.970" v="11" actId="478"/>
          <ac:spMkLst>
            <pc:docMk/>
            <pc:sldMk cId="1324883258" sldId="475"/>
            <ac:spMk id="4" creationId="{EF636340-98E4-4BD7-AF10-7CDA9C5F77DC}"/>
          </ac:spMkLst>
        </pc:spChg>
        <pc:picChg chg="add">
          <ac:chgData name="이희진" userId="a6c78be3-1919-42ff-99f0-60d5e2bb3f19" providerId="ADAL" clId="{0CF77A49-D4C6-4682-B712-7BFFEF361EB0}" dt="2020-07-08T05:35:09.646" v="12"/>
          <ac:picMkLst>
            <pc:docMk/>
            <pc:sldMk cId="1324883258" sldId="475"/>
            <ac:picMk id="5" creationId="{2A1AB430-57A6-4117-80B3-10C944502A27}"/>
          </ac:picMkLst>
        </pc:picChg>
      </pc:sldChg>
    </pc:docChg>
  </pc:docChgLst>
  <pc:docChgLst>
    <pc:chgData name="이희진" userId="a6c78be3-1919-42ff-99f0-60d5e2bb3f19" providerId="ADAL" clId="{14345B91-14E6-46F1-B026-C97B53CBF93B}"/>
    <pc:docChg chg="modSld">
      <pc:chgData name="이희진" userId="a6c78be3-1919-42ff-99f0-60d5e2bb3f19" providerId="ADAL" clId="{14345B91-14E6-46F1-B026-C97B53CBF93B}" dt="2020-07-07T07:19:30.069" v="32" actId="20577"/>
      <pc:docMkLst>
        <pc:docMk/>
      </pc:docMkLst>
      <pc:sldChg chg="modSp mod">
        <pc:chgData name="이희진" userId="a6c78be3-1919-42ff-99f0-60d5e2bb3f19" providerId="ADAL" clId="{14345B91-14E6-46F1-B026-C97B53CBF93B}" dt="2020-07-07T01:59:26.380" v="5"/>
        <pc:sldMkLst>
          <pc:docMk/>
          <pc:sldMk cId="1238529303" sldId="389"/>
        </pc:sldMkLst>
        <pc:spChg chg="mod">
          <ac:chgData name="이희진" userId="a6c78be3-1919-42ff-99f0-60d5e2bb3f19" providerId="ADAL" clId="{14345B91-14E6-46F1-B026-C97B53CBF93B}" dt="2020-07-07T01:59:26.380" v="5"/>
          <ac:spMkLst>
            <pc:docMk/>
            <pc:sldMk cId="1238529303" sldId="389"/>
            <ac:spMk id="6" creationId="{A10F3CD5-7D67-4870-A12C-F7540A404119}"/>
          </ac:spMkLst>
        </pc:spChg>
      </pc:sldChg>
      <pc:sldChg chg="modSp mod">
        <pc:chgData name="이희진" userId="a6c78be3-1919-42ff-99f0-60d5e2bb3f19" providerId="ADAL" clId="{14345B91-14E6-46F1-B026-C97B53CBF93B}" dt="2020-07-07T05:50:53.998" v="13" actId="1035"/>
        <pc:sldMkLst>
          <pc:docMk/>
          <pc:sldMk cId="105721974" sldId="444"/>
        </pc:sldMkLst>
        <pc:spChg chg="mod">
          <ac:chgData name="이희진" userId="a6c78be3-1919-42ff-99f0-60d5e2bb3f19" providerId="ADAL" clId="{14345B91-14E6-46F1-B026-C97B53CBF93B}" dt="2020-07-07T05:50:53.998" v="13" actId="1035"/>
          <ac:spMkLst>
            <pc:docMk/>
            <pc:sldMk cId="105721974" sldId="444"/>
            <ac:spMk id="3" creationId="{F5194239-17E1-449B-BE82-DA98680186F1}"/>
          </ac:spMkLst>
        </pc:spChg>
      </pc:sldChg>
      <pc:sldChg chg="modSp mod">
        <pc:chgData name="이희진" userId="a6c78be3-1919-42ff-99f0-60d5e2bb3f19" providerId="ADAL" clId="{14345B91-14E6-46F1-B026-C97B53CBF93B}" dt="2020-07-07T05:53:45.649" v="15" actId="15"/>
        <pc:sldMkLst>
          <pc:docMk/>
          <pc:sldMk cId="2599154845" sldId="445"/>
        </pc:sldMkLst>
        <pc:spChg chg="mod">
          <ac:chgData name="이희진" userId="a6c78be3-1919-42ff-99f0-60d5e2bb3f19" providerId="ADAL" clId="{14345B91-14E6-46F1-B026-C97B53CBF93B}" dt="2020-07-07T05:53:45.649" v="15" actId="15"/>
          <ac:spMkLst>
            <pc:docMk/>
            <pc:sldMk cId="2599154845" sldId="445"/>
            <ac:spMk id="3" creationId="{0C17CFB9-F8AF-48BD-BD16-285A601364C0}"/>
          </ac:spMkLst>
        </pc:spChg>
      </pc:sldChg>
      <pc:sldChg chg="modSp mod">
        <pc:chgData name="이희진" userId="a6c78be3-1919-42ff-99f0-60d5e2bb3f19" providerId="ADAL" clId="{14345B91-14E6-46F1-B026-C97B53CBF93B}" dt="2020-07-07T04:50:13.934" v="7" actId="1076"/>
        <pc:sldMkLst>
          <pc:docMk/>
          <pc:sldMk cId="2358494657" sldId="446"/>
        </pc:sldMkLst>
        <pc:spChg chg="mod">
          <ac:chgData name="이희진" userId="a6c78be3-1919-42ff-99f0-60d5e2bb3f19" providerId="ADAL" clId="{14345B91-14E6-46F1-B026-C97B53CBF93B}" dt="2020-07-07T04:50:13.934" v="7" actId="1076"/>
          <ac:spMkLst>
            <pc:docMk/>
            <pc:sldMk cId="2358494657" sldId="446"/>
            <ac:spMk id="3" creationId="{0C17CFB9-F8AF-48BD-BD16-285A601364C0}"/>
          </ac:spMkLst>
        </pc:spChg>
      </pc:sldChg>
      <pc:sldChg chg="addSp modSp mod">
        <pc:chgData name="이희진" userId="a6c78be3-1919-42ff-99f0-60d5e2bb3f19" providerId="ADAL" clId="{14345B91-14E6-46F1-B026-C97B53CBF93B}" dt="2020-07-07T07:03:54.737" v="22" actId="1076"/>
        <pc:sldMkLst>
          <pc:docMk/>
          <pc:sldMk cId="2680951510" sldId="460"/>
        </pc:sldMkLst>
        <pc:spChg chg="add mod">
          <ac:chgData name="이희진" userId="a6c78be3-1919-42ff-99f0-60d5e2bb3f19" providerId="ADAL" clId="{14345B91-14E6-46F1-B026-C97B53CBF93B}" dt="2020-07-07T07:03:54.737" v="22" actId="1076"/>
          <ac:spMkLst>
            <pc:docMk/>
            <pc:sldMk cId="2680951510" sldId="460"/>
            <ac:spMk id="7" creationId="{00E3B686-7AC5-40D8-A746-7ABB883A59B7}"/>
          </ac:spMkLst>
        </pc:spChg>
        <pc:grpChg chg="mod">
          <ac:chgData name="이희진" userId="a6c78be3-1919-42ff-99f0-60d5e2bb3f19" providerId="ADAL" clId="{14345B91-14E6-46F1-B026-C97B53CBF93B}" dt="2020-07-07T07:03:52.345" v="21" actId="1076"/>
          <ac:grpSpMkLst>
            <pc:docMk/>
            <pc:sldMk cId="2680951510" sldId="460"/>
            <ac:grpSpMk id="6" creationId="{00000000-0000-0000-0000-000000000000}"/>
          </ac:grpSpMkLst>
        </pc:grpChg>
      </pc:sldChg>
      <pc:sldChg chg="modSp mod">
        <pc:chgData name="이희진" userId="a6c78be3-1919-42ff-99f0-60d5e2bb3f19" providerId="ADAL" clId="{14345B91-14E6-46F1-B026-C97B53CBF93B}" dt="2020-07-07T07:19:30.069" v="32" actId="20577"/>
        <pc:sldMkLst>
          <pc:docMk/>
          <pc:sldMk cId="3443271837" sldId="463"/>
        </pc:sldMkLst>
        <pc:spChg chg="mod">
          <ac:chgData name="이희진" userId="a6c78be3-1919-42ff-99f0-60d5e2bb3f19" providerId="ADAL" clId="{14345B91-14E6-46F1-B026-C97B53CBF93B}" dt="2020-07-07T07:19:30.069" v="32" actId="20577"/>
          <ac:spMkLst>
            <pc:docMk/>
            <pc:sldMk cId="3443271837" sldId="463"/>
            <ac:spMk id="5" creationId="{B83E04C0-1D6A-4533-AE96-54654A483CD5}"/>
          </ac:spMkLst>
        </pc:spChg>
      </pc:sldChg>
    </pc:docChg>
  </pc:docChgLst>
  <pc:docChgLst>
    <pc:chgData name="이희진" userId="S::heejinlee@office.kopo.ac.kr::a6c78be3-1919-42ff-99f0-60d5e2bb3f19" providerId="AD" clId="Web-{DD23A50D-ED57-6A16-EBE7-8D4DAF417088}"/>
    <pc:docChg chg="modSld">
      <pc:chgData name="이희진" userId="S::heejinlee@office.kopo.ac.kr::a6c78be3-1919-42ff-99f0-60d5e2bb3f19" providerId="AD" clId="Web-{DD23A50D-ED57-6A16-EBE7-8D4DAF417088}" dt="2021-04-08T05:02:50.620" v="0" actId="1076"/>
      <pc:docMkLst>
        <pc:docMk/>
      </pc:docMkLst>
      <pc:sldChg chg="modSp">
        <pc:chgData name="이희진" userId="S::heejinlee@office.kopo.ac.kr::a6c78be3-1919-42ff-99f0-60d5e2bb3f19" providerId="AD" clId="Web-{DD23A50D-ED57-6A16-EBE7-8D4DAF417088}" dt="2021-04-08T05:02:50.620" v="0" actId="1076"/>
        <pc:sldMkLst>
          <pc:docMk/>
          <pc:sldMk cId="1794986819" sldId="471"/>
        </pc:sldMkLst>
        <pc:spChg chg="mod">
          <ac:chgData name="이희진" userId="S::heejinlee@office.kopo.ac.kr::a6c78be3-1919-42ff-99f0-60d5e2bb3f19" providerId="AD" clId="Web-{DD23A50D-ED57-6A16-EBE7-8D4DAF417088}" dt="2021-04-08T05:02:50.620" v="0" actId="1076"/>
          <ac:spMkLst>
            <pc:docMk/>
            <pc:sldMk cId="1794986819" sldId="471"/>
            <ac:spMk id="5" creationId="{7A0E5F73-B67C-49CB-AED6-3793B0D9A1FA}"/>
          </ac:spMkLst>
        </pc:spChg>
      </pc:sldChg>
    </pc:docChg>
  </pc:docChgLst>
  <pc:docChgLst>
    <pc:chgData name="박종범" userId="S::2160340094@student.kopo.ac.kr::daef7703-0cdd-45f5-b5ca-2ffd69418cd5" providerId="AD" clId="Web-{F91BBE9F-30B8-B000-EB21-AE1317930BE5}"/>
    <pc:docChg chg="modSld">
      <pc:chgData name="박종범" userId="S::2160340094@student.kopo.ac.kr::daef7703-0cdd-45f5-b5ca-2ffd69418cd5" providerId="AD" clId="Web-{F91BBE9F-30B8-B000-EB21-AE1317930BE5}" dt="2021-04-14T09:05:20.324" v="3" actId="20577"/>
      <pc:docMkLst>
        <pc:docMk/>
      </pc:docMkLst>
      <pc:sldChg chg="modSp">
        <pc:chgData name="박종범" userId="S::2160340094@student.kopo.ac.kr::daef7703-0cdd-45f5-b5ca-2ffd69418cd5" providerId="AD" clId="Web-{F91BBE9F-30B8-B000-EB21-AE1317930BE5}" dt="2021-04-14T09:05:20.324" v="3" actId="20577"/>
        <pc:sldMkLst>
          <pc:docMk/>
          <pc:sldMk cId="4101125229" sldId="476"/>
        </pc:sldMkLst>
        <pc:spChg chg="mod">
          <ac:chgData name="박종범" userId="S::2160340094@student.kopo.ac.kr::daef7703-0cdd-45f5-b5ca-2ffd69418cd5" providerId="AD" clId="Web-{F91BBE9F-30B8-B000-EB21-AE1317930BE5}" dt="2021-04-14T09:05:20.324" v="3" actId="20577"/>
          <ac:spMkLst>
            <pc:docMk/>
            <pc:sldMk cId="4101125229" sldId="476"/>
            <ac:spMk id="3" creationId="{00000000-0000-0000-0000-000000000000}"/>
          </ac:spMkLst>
        </pc:spChg>
      </pc:sldChg>
    </pc:docChg>
  </pc:docChgLst>
  <pc:docChgLst>
    <pc:chgData name="김충만" userId="S::2160340092@student.kopo.ac.kr::c3090349-df12-4ad5-8912-3d97da51f5b1" providerId="AD" clId="Web-{25C6FE8E-3D7E-D500-AB52-3898B18D24E7}"/>
    <pc:docChg chg="modSld">
      <pc:chgData name="김충만" userId="S::2160340092@student.kopo.ac.kr::c3090349-df12-4ad5-8912-3d97da51f5b1" providerId="AD" clId="Web-{25C6FE8E-3D7E-D500-AB52-3898B18D24E7}" dt="2021-04-08T04:51:50.253" v="0" actId="1076"/>
      <pc:docMkLst>
        <pc:docMk/>
      </pc:docMkLst>
      <pc:sldChg chg="modSp">
        <pc:chgData name="김충만" userId="S::2160340092@student.kopo.ac.kr::c3090349-df12-4ad5-8912-3d97da51f5b1" providerId="AD" clId="Web-{25C6FE8E-3D7E-D500-AB52-3898B18D24E7}" dt="2021-04-08T04:51:50.253" v="0" actId="1076"/>
        <pc:sldMkLst>
          <pc:docMk/>
          <pc:sldMk cId="1794986819" sldId="471"/>
        </pc:sldMkLst>
        <pc:spChg chg="mod">
          <ac:chgData name="김충만" userId="S::2160340092@student.kopo.ac.kr::c3090349-df12-4ad5-8912-3d97da51f5b1" providerId="AD" clId="Web-{25C6FE8E-3D7E-D500-AB52-3898B18D24E7}" dt="2021-04-08T04:51:50.253" v="0" actId="1076"/>
          <ac:spMkLst>
            <pc:docMk/>
            <pc:sldMk cId="1794986819" sldId="471"/>
            <ac:spMk id="5" creationId="{7A0E5F73-B67C-49CB-AED6-3793B0D9A1FA}"/>
          </ac:spMkLst>
        </pc:spChg>
      </pc:sldChg>
    </pc:docChg>
  </pc:docChgLst>
  <pc:docChgLst>
    <pc:chgData name="이희진" userId="a6c78be3-1919-42ff-99f0-60d5e2bb3f19" providerId="ADAL" clId="{01A3C427-2A28-4905-8C86-6775B7B02490}"/>
    <pc:docChg chg="undo custSel addSld delSld modSld sldOrd">
      <pc:chgData name="이희진" userId="a6c78be3-1919-42ff-99f0-60d5e2bb3f19" providerId="ADAL" clId="{01A3C427-2A28-4905-8C86-6775B7B02490}" dt="2020-07-09T13:31:45.621" v="1718"/>
      <pc:docMkLst>
        <pc:docMk/>
      </pc:docMkLst>
      <pc:sldChg chg="modSp mod">
        <pc:chgData name="이희진" userId="a6c78be3-1919-42ff-99f0-60d5e2bb3f19" providerId="ADAL" clId="{01A3C427-2A28-4905-8C86-6775B7B02490}" dt="2020-07-07T16:26:16.718" v="1" actId="20577"/>
        <pc:sldMkLst>
          <pc:docMk/>
          <pc:sldMk cId="71507571" sldId="372"/>
        </pc:sldMkLst>
        <pc:spChg chg="mod">
          <ac:chgData name="이희진" userId="a6c78be3-1919-42ff-99f0-60d5e2bb3f19" providerId="ADAL" clId="{01A3C427-2A28-4905-8C86-6775B7B02490}" dt="2020-07-07T16:26:16.718" v="1" actId="20577"/>
          <ac:spMkLst>
            <pc:docMk/>
            <pc:sldMk cId="71507571" sldId="372"/>
            <ac:spMk id="4" creationId="{00000000-0000-0000-0000-000000000000}"/>
          </ac:spMkLst>
        </pc:spChg>
      </pc:sldChg>
      <pc:sldChg chg="modSp mod">
        <pc:chgData name="이희진" userId="a6c78be3-1919-42ff-99f0-60d5e2bb3f19" providerId="ADAL" clId="{01A3C427-2A28-4905-8C86-6775B7B02490}" dt="2020-07-07T16:27:04.611" v="72" actId="20577"/>
        <pc:sldMkLst>
          <pc:docMk/>
          <pc:sldMk cId="624447378" sldId="373"/>
        </pc:sldMkLst>
        <pc:spChg chg="mod">
          <ac:chgData name="이희진" userId="a6c78be3-1919-42ff-99f0-60d5e2bb3f19" providerId="ADAL" clId="{01A3C427-2A28-4905-8C86-6775B7B02490}" dt="2020-07-07T16:27:04.611" v="72" actId="20577"/>
          <ac:spMkLst>
            <pc:docMk/>
            <pc:sldMk cId="624447378" sldId="373"/>
            <ac:spMk id="15" creationId="{00000000-0000-0000-0000-000000000000}"/>
          </ac:spMkLst>
        </pc:spChg>
      </pc:sldChg>
      <pc:sldChg chg="modSp mod">
        <pc:chgData name="이희진" userId="a6c78be3-1919-42ff-99f0-60d5e2bb3f19" providerId="ADAL" clId="{01A3C427-2A28-4905-8C86-6775B7B02490}" dt="2020-07-07T16:27:42.726" v="224" actId="20577"/>
        <pc:sldMkLst>
          <pc:docMk/>
          <pc:sldMk cId="4260948854" sldId="375"/>
        </pc:sldMkLst>
        <pc:spChg chg="mod">
          <ac:chgData name="이희진" userId="a6c78be3-1919-42ff-99f0-60d5e2bb3f19" providerId="ADAL" clId="{01A3C427-2A28-4905-8C86-6775B7B02490}" dt="2020-07-07T16:27:42.726" v="224" actId="20577"/>
          <ac:spMkLst>
            <pc:docMk/>
            <pc:sldMk cId="4260948854" sldId="375"/>
            <ac:spMk id="17" creationId="{00000000-0000-0000-0000-000000000000}"/>
          </ac:spMkLst>
        </pc:spChg>
      </pc:sldChg>
      <pc:sldChg chg="addSp delSp modSp mod">
        <pc:chgData name="이희진" userId="a6c78be3-1919-42ff-99f0-60d5e2bb3f19" providerId="ADAL" clId="{01A3C427-2A28-4905-8C86-6775B7B02490}" dt="2020-07-07T20:24:44.658" v="768" actId="20577"/>
        <pc:sldMkLst>
          <pc:docMk/>
          <pc:sldMk cId="1238529303" sldId="389"/>
        </pc:sldMkLst>
        <pc:spChg chg="mod">
          <ac:chgData name="이희진" userId="a6c78be3-1919-42ff-99f0-60d5e2bb3f19" providerId="ADAL" clId="{01A3C427-2A28-4905-8C86-6775B7B02490}" dt="2020-07-07T20:22:32.507" v="725" actId="20577"/>
          <ac:spMkLst>
            <pc:docMk/>
            <pc:sldMk cId="1238529303" sldId="389"/>
            <ac:spMk id="2" creationId="{00000000-0000-0000-0000-000000000000}"/>
          </ac:spMkLst>
        </pc:spChg>
        <pc:spChg chg="mod">
          <ac:chgData name="이희진" userId="a6c78be3-1919-42ff-99f0-60d5e2bb3f19" providerId="ADAL" clId="{01A3C427-2A28-4905-8C86-6775B7B02490}" dt="2020-07-07T20:22:37.138" v="727" actId="1076"/>
          <ac:spMkLst>
            <pc:docMk/>
            <pc:sldMk cId="1238529303" sldId="389"/>
            <ac:spMk id="5" creationId="{00000000-0000-0000-0000-000000000000}"/>
          </ac:spMkLst>
        </pc:spChg>
        <pc:spChg chg="del">
          <ac:chgData name="이희진" userId="a6c78be3-1919-42ff-99f0-60d5e2bb3f19" providerId="ADAL" clId="{01A3C427-2A28-4905-8C86-6775B7B02490}" dt="2020-07-07T20:22:08.830" v="634" actId="478"/>
          <ac:spMkLst>
            <pc:docMk/>
            <pc:sldMk cId="1238529303" sldId="389"/>
            <ac:spMk id="6" creationId="{A10F3CD5-7D67-4870-A12C-F7540A404119}"/>
          </ac:spMkLst>
        </pc:spChg>
        <pc:spChg chg="mod">
          <ac:chgData name="이희진" userId="a6c78be3-1919-42ff-99f0-60d5e2bb3f19" providerId="ADAL" clId="{01A3C427-2A28-4905-8C86-6775B7B02490}" dt="2020-07-07T20:24:15.992" v="733" actId="1076"/>
          <ac:spMkLst>
            <pc:docMk/>
            <pc:sldMk cId="1238529303" sldId="389"/>
            <ac:spMk id="7" creationId="{11F694D4-2F11-45CA-8F5B-A80A2BD938AC}"/>
          </ac:spMkLst>
        </pc:spChg>
        <pc:spChg chg="mod">
          <ac:chgData name="이희진" userId="a6c78be3-1919-42ff-99f0-60d5e2bb3f19" providerId="ADAL" clId="{01A3C427-2A28-4905-8C86-6775B7B02490}" dt="2020-07-07T20:24:44.658" v="768" actId="20577"/>
          <ac:spMkLst>
            <pc:docMk/>
            <pc:sldMk cId="1238529303" sldId="389"/>
            <ac:spMk id="8" creationId="{C5315567-5419-4178-9B18-78326ED0421D}"/>
          </ac:spMkLst>
        </pc:spChg>
        <pc:picChg chg="add del mod">
          <ac:chgData name="이희진" userId="a6c78be3-1919-42ff-99f0-60d5e2bb3f19" providerId="ADAL" clId="{01A3C427-2A28-4905-8C86-6775B7B02490}" dt="2020-07-07T20:23:49.978" v="730" actId="478"/>
          <ac:picMkLst>
            <pc:docMk/>
            <pc:sldMk cId="1238529303" sldId="389"/>
            <ac:picMk id="4" creationId="{7C42CFA6-0495-4BE2-8172-767D618DC12D}"/>
          </ac:picMkLst>
        </pc:picChg>
        <pc:picChg chg="add mod">
          <ac:chgData name="이희진" userId="a6c78be3-1919-42ff-99f0-60d5e2bb3f19" providerId="ADAL" clId="{01A3C427-2A28-4905-8C86-6775B7B02490}" dt="2020-07-07T20:24:22.479" v="736" actId="1076"/>
          <ac:picMkLst>
            <pc:docMk/>
            <pc:sldMk cId="1238529303" sldId="389"/>
            <ac:picMk id="10" creationId="{B244C859-78CC-438B-BDE5-67F47923236C}"/>
          </ac:picMkLst>
        </pc:picChg>
        <pc:picChg chg="add mod">
          <ac:chgData name="이희진" userId="a6c78be3-1919-42ff-99f0-60d5e2bb3f19" providerId="ADAL" clId="{01A3C427-2A28-4905-8C86-6775B7B02490}" dt="2020-07-07T20:24:24.705" v="737" actId="1076"/>
          <ac:picMkLst>
            <pc:docMk/>
            <pc:sldMk cId="1238529303" sldId="389"/>
            <ac:picMk id="12" creationId="{881E4077-8E4D-467D-9131-DF9A5E81389B}"/>
          </ac:picMkLst>
        </pc:picChg>
      </pc:sldChg>
      <pc:sldChg chg="delSp modSp mod ord">
        <pc:chgData name="이희진" userId="a6c78be3-1919-42ff-99f0-60d5e2bb3f19" providerId="ADAL" clId="{01A3C427-2A28-4905-8C86-6775B7B02490}" dt="2020-07-09T13:31:41.106" v="1716"/>
        <pc:sldMkLst>
          <pc:docMk/>
          <pc:sldMk cId="2021907956" sldId="391"/>
        </pc:sldMkLst>
        <pc:spChg chg="mod">
          <ac:chgData name="이희진" userId="a6c78be3-1919-42ff-99f0-60d5e2bb3f19" providerId="ADAL" clId="{01A3C427-2A28-4905-8C86-6775B7B02490}" dt="2020-07-07T20:28:49.857" v="855"/>
          <ac:spMkLst>
            <pc:docMk/>
            <pc:sldMk cId="2021907956" sldId="391"/>
            <ac:spMk id="2" creationId="{00000000-0000-0000-0000-000000000000}"/>
          </ac:spMkLst>
        </pc:spChg>
        <pc:spChg chg="mod">
          <ac:chgData name="이희진" userId="a6c78be3-1919-42ff-99f0-60d5e2bb3f19" providerId="ADAL" clId="{01A3C427-2A28-4905-8C86-6775B7B02490}" dt="2020-07-07T20:28:01.736" v="834"/>
          <ac:spMkLst>
            <pc:docMk/>
            <pc:sldMk cId="2021907956" sldId="391"/>
            <ac:spMk id="5" creationId="{00000000-0000-0000-0000-000000000000}"/>
          </ac:spMkLst>
        </pc:spChg>
        <pc:spChg chg="mod">
          <ac:chgData name="이희진" userId="a6c78be3-1919-42ff-99f0-60d5e2bb3f19" providerId="ADAL" clId="{01A3C427-2A28-4905-8C86-6775B7B02490}" dt="2020-07-07T20:28:34.545" v="853" actId="1037"/>
          <ac:spMkLst>
            <pc:docMk/>
            <pc:sldMk cId="2021907956" sldId="391"/>
            <ac:spMk id="7" creationId="{EDDC4642-1948-461C-9792-CF86CE336E3E}"/>
          </ac:spMkLst>
        </pc:spChg>
        <pc:spChg chg="del">
          <ac:chgData name="이희진" userId="a6c78be3-1919-42ff-99f0-60d5e2bb3f19" providerId="ADAL" clId="{01A3C427-2A28-4905-8C86-6775B7B02490}" dt="2020-07-07T20:27:34.230" v="774" actId="478"/>
          <ac:spMkLst>
            <pc:docMk/>
            <pc:sldMk cId="2021907956" sldId="391"/>
            <ac:spMk id="8" creationId="{E2E9CDA9-4F43-4851-BDF6-382CE1B60BC2}"/>
          </ac:spMkLst>
        </pc:spChg>
        <pc:picChg chg="del">
          <ac:chgData name="이희진" userId="a6c78be3-1919-42ff-99f0-60d5e2bb3f19" providerId="ADAL" clId="{01A3C427-2A28-4905-8C86-6775B7B02490}" dt="2020-07-07T20:27:31.232" v="773" actId="478"/>
          <ac:picMkLst>
            <pc:docMk/>
            <pc:sldMk cId="2021907956" sldId="391"/>
            <ac:picMk id="6" creationId="{967BC2D8-B11B-4140-AC44-789C29A81348}"/>
          </ac:picMkLst>
        </pc:picChg>
      </pc:sldChg>
      <pc:sldChg chg="del">
        <pc:chgData name="이희진" userId="a6c78be3-1919-42ff-99f0-60d5e2bb3f19" providerId="ADAL" clId="{01A3C427-2A28-4905-8C86-6775B7B02490}" dt="2020-07-07T20:29:13.102" v="856" actId="47"/>
        <pc:sldMkLst>
          <pc:docMk/>
          <pc:sldMk cId="2126272243" sldId="392"/>
        </pc:sldMkLst>
      </pc:sldChg>
      <pc:sldChg chg="del">
        <pc:chgData name="이희진" userId="a6c78be3-1919-42ff-99f0-60d5e2bb3f19" providerId="ADAL" clId="{01A3C427-2A28-4905-8C86-6775B7B02490}" dt="2020-07-07T20:29:17.640" v="859" actId="47"/>
        <pc:sldMkLst>
          <pc:docMk/>
          <pc:sldMk cId="2328134436" sldId="394"/>
        </pc:sldMkLst>
      </pc:sldChg>
      <pc:sldChg chg="del">
        <pc:chgData name="이희진" userId="a6c78be3-1919-42ff-99f0-60d5e2bb3f19" providerId="ADAL" clId="{01A3C427-2A28-4905-8C86-6775B7B02490}" dt="2020-07-07T20:29:16.543" v="857" actId="47"/>
        <pc:sldMkLst>
          <pc:docMk/>
          <pc:sldMk cId="1703793080" sldId="439"/>
        </pc:sldMkLst>
      </pc:sldChg>
      <pc:sldChg chg="del">
        <pc:chgData name="이희진" userId="a6c78be3-1919-42ff-99f0-60d5e2bb3f19" providerId="ADAL" clId="{01A3C427-2A28-4905-8C86-6775B7B02490}" dt="2020-07-07T20:29:16.960" v="858" actId="47"/>
        <pc:sldMkLst>
          <pc:docMk/>
          <pc:sldMk cId="1601776011" sldId="441"/>
        </pc:sldMkLst>
      </pc:sldChg>
      <pc:sldChg chg="delSp modSp mod">
        <pc:chgData name="이희진" userId="a6c78be3-1919-42ff-99f0-60d5e2bb3f19" providerId="ADAL" clId="{01A3C427-2A28-4905-8C86-6775B7B02490}" dt="2020-07-07T21:20:54.643" v="1061"/>
        <pc:sldMkLst>
          <pc:docMk/>
          <pc:sldMk cId="1732846322" sldId="443"/>
        </pc:sldMkLst>
        <pc:spChg chg="mod">
          <ac:chgData name="이희진" userId="a6c78be3-1919-42ff-99f0-60d5e2bb3f19" providerId="ADAL" clId="{01A3C427-2A28-4905-8C86-6775B7B02490}" dt="2020-07-07T21:20:54.643" v="1061"/>
          <ac:spMkLst>
            <pc:docMk/>
            <pc:sldMk cId="1732846322" sldId="443"/>
            <ac:spMk id="2" creationId="{691AC1C1-A913-41B3-89D3-84877AC5CF8F}"/>
          </ac:spMkLst>
        </pc:spChg>
        <pc:spChg chg="mod">
          <ac:chgData name="이희진" userId="a6c78be3-1919-42ff-99f0-60d5e2bb3f19" providerId="ADAL" clId="{01A3C427-2A28-4905-8C86-6775B7B02490}" dt="2020-07-07T20:29:37.695" v="883" actId="5793"/>
          <ac:spMkLst>
            <pc:docMk/>
            <pc:sldMk cId="1732846322" sldId="443"/>
            <ac:spMk id="3" creationId="{E4B8EE5F-B3FC-401A-B05D-ACDC76036A63}"/>
          </ac:spMkLst>
        </pc:spChg>
        <pc:spChg chg="mod">
          <ac:chgData name="이희진" userId="a6c78be3-1919-42ff-99f0-60d5e2bb3f19" providerId="ADAL" clId="{01A3C427-2A28-4905-8C86-6775B7B02490}" dt="2020-07-07T20:29:50.669" v="886" actId="1076"/>
          <ac:spMkLst>
            <pc:docMk/>
            <pc:sldMk cId="1732846322" sldId="443"/>
            <ac:spMk id="5" creationId="{7A0E5F73-B67C-49CB-AED6-3793B0D9A1FA}"/>
          </ac:spMkLst>
        </pc:spChg>
        <pc:spChg chg="del">
          <ac:chgData name="이희진" userId="a6c78be3-1919-42ff-99f0-60d5e2bb3f19" providerId="ADAL" clId="{01A3C427-2A28-4905-8C86-6775B7B02490}" dt="2020-07-07T20:29:42.602" v="884" actId="478"/>
          <ac:spMkLst>
            <pc:docMk/>
            <pc:sldMk cId="1732846322" sldId="443"/>
            <ac:spMk id="8" creationId="{D94F058E-2DAC-4FEB-899E-22122099D74B}"/>
          </ac:spMkLst>
        </pc:spChg>
        <pc:spChg chg="del">
          <ac:chgData name="이희진" userId="a6c78be3-1919-42ff-99f0-60d5e2bb3f19" providerId="ADAL" clId="{01A3C427-2A28-4905-8C86-6775B7B02490}" dt="2020-07-07T20:29:42.602" v="884" actId="478"/>
          <ac:spMkLst>
            <pc:docMk/>
            <pc:sldMk cId="1732846322" sldId="443"/>
            <ac:spMk id="9" creationId="{7A9638C6-903D-45A1-97E6-F042DFEEBF9E}"/>
          </ac:spMkLst>
        </pc:spChg>
        <pc:picChg chg="del">
          <ac:chgData name="이희진" userId="a6c78be3-1919-42ff-99f0-60d5e2bb3f19" providerId="ADAL" clId="{01A3C427-2A28-4905-8C86-6775B7B02490}" dt="2020-07-07T20:29:21.732" v="860" actId="478"/>
          <ac:picMkLst>
            <pc:docMk/>
            <pc:sldMk cId="1732846322" sldId="443"/>
            <ac:picMk id="7" creationId="{EF02456E-F7C2-4D0C-916B-2AEAE54F78AE}"/>
          </ac:picMkLst>
        </pc:picChg>
      </pc:sldChg>
      <pc:sldChg chg="del">
        <pc:chgData name="이희진" userId="a6c78be3-1919-42ff-99f0-60d5e2bb3f19" providerId="ADAL" clId="{01A3C427-2A28-4905-8C86-6775B7B02490}" dt="2020-07-07T21:20:22.118" v="1051" actId="47"/>
        <pc:sldMkLst>
          <pc:docMk/>
          <pc:sldMk cId="105721974" sldId="444"/>
        </pc:sldMkLst>
      </pc:sldChg>
      <pc:sldChg chg="del">
        <pc:chgData name="이희진" userId="a6c78be3-1919-42ff-99f0-60d5e2bb3f19" providerId="ADAL" clId="{01A3C427-2A28-4905-8C86-6775B7B02490}" dt="2020-07-07T21:20:24.886" v="1052" actId="47"/>
        <pc:sldMkLst>
          <pc:docMk/>
          <pc:sldMk cId="2599154845" sldId="445"/>
        </pc:sldMkLst>
      </pc:sldChg>
      <pc:sldChg chg="del">
        <pc:chgData name="이희진" userId="a6c78be3-1919-42ff-99f0-60d5e2bb3f19" providerId="ADAL" clId="{01A3C427-2A28-4905-8C86-6775B7B02490}" dt="2020-07-07T21:20:24.886" v="1052" actId="47"/>
        <pc:sldMkLst>
          <pc:docMk/>
          <pc:sldMk cId="2358494657" sldId="446"/>
        </pc:sldMkLst>
      </pc:sldChg>
      <pc:sldChg chg="del">
        <pc:chgData name="이희진" userId="a6c78be3-1919-42ff-99f0-60d5e2bb3f19" providerId="ADAL" clId="{01A3C427-2A28-4905-8C86-6775B7B02490}" dt="2020-07-07T21:20:24.886" v="1052" actId="47"/>
        <pc:sldMkLst>
          <pc:docMk/>
          <pc:sldMk cId="1651824910" sldId="447"/>
        </pc:sldMkLst>
      </pc:sldChg>
      <pc:sldChg chg="del">
        <pc:chgData name="이희진" userId="a6c78be3-1919-42ff-99f0-60d5e2bb3f19" providerId="ADAL" clId="{01A3C427-2A28-4905-8C86-6775B7B02490}" dt="2020-07-07T21:20:30.968" v="1053" actId="47"/>
        <pc:sldMkLst>
          <pc:docMk/>
          <pc:sldMk cId="4056621630" sldId="452"/>
        </pc:sldMkLst>
      </pc:sldChg>
      <pc:sldChg chg="del">
        <pc:chgData name="이희진" userId="a6c78be3-1919-42ff-99f0-60d5e2bb3f19" providerId="ADAL" clId="{01A3C427-2A28-4905-8C86-6775B7B02490}" dt="2020-07-07T21:20:24.886" v="1052" actId="47"/>
        <pc:sldMkLst>
          <pc:docMk/>
          <pc:sldMk cId="2680951510" sldId="460"/>
        </pc:sldMkLst>
      </pc:sldChg>
      <pc:sldChg chg="del">
        <pc:chgData name="이희진" userId="a6c78be3-1919-42ff-99f0-60d5e2bb3f19" providerId="ADAL" clId="{01A3C427-2A28-4905-8C86-6775B7B02490}" dt="2020-07-07T21:20:24.886" v="1052" actId="47"/>
        <pc:sldMkLst>
          <pc:docMk/>
          <pc:sldMk cId="3307974765" sldId="461"/>
        </pc:sldMkLst>
      </pc:sldChg>
      <pc:sldChg chg="del">
        <pc:chgData name="이희진" userId="a6c78be3-1919-42ff-99f0-60d5e2bb3f19" providerId="ADAL" clId="{01A3C427-2A28-4905-8C86-6775B7B02490}" dt="2020-07-07T21:20:30.968" v="1053" actId="47"/>
        <pc:sldMkLst>
          <pc:docMk/>
          <pc:sldMk cId="3443271837" sldId="463"/>
        </pc:sldMkLst>
      </pc:sldChg>
      <pc:sldChg chg="del">
        <pc:chgData name="이희진" userId="a6c78be3-1919-42ff-99f0-60d5e2bb3f19" providerId="ADAL" clId="{01A3C427-2A28-4905-8C86-6775B7B02490}" dt="2020-07-07T21:20:30.968" v="1053" actId="47"/>
        <pc:sldMkLst>
          <pc:docMk/>
          <pc:sldMk cId="1275959250" sldId="464"/>
        </pc:sldMkLst>
      </pc:sldChg>
      <pc:sldChg chg="del">
        <pc:chgData name="이희진" userId="a6c78be3-1919-42ff-99f0-60d5e2bb3f19" providerId="ADAL" clId="{01A3C427-2A28-4905-8C86-6775B7B02490}" dt="2020-07-07T21:20:30.968" v="1053" actId="47"/>
        <pc:sldMkLst>
          <pc:docMk/>
          <pc:sldMk cId="163863116" sldId="465"/>
        </pc:sldMkLst>
      </pc:sldChg>
      <pc:sldChg chg="del">
        <pc:chgData name="이희진" userId="a6c78be3-1919-42ff-99f0-60d5e2bb3f19" providerId="ADAL" clId="{01A3C427-2A28-4905-8C86-6775B7B02490}" dt="2020-07-07T21:20:30.968" v="1053" actId="47"/>
        <pc:sldMkLst>
          <pc:docMk/>
          <pc:sldMk cId="2153454820" sldId="466"/>
        </pc:sldMkLst>
      </pc:sldChg>
      <pc:sldChg chg="addSp modSp mod">
        <pc:chgData name="이희진" userId="a6c78be3-1919-42ff-99f0-60d5e2bb3f19" providerId="ADAL" clId="{01A3C427-2A28-4905-8C86-6775B7B02490}" dt="2020-07-09T13:28:35.276" v="1714" actId="20577"/>
        <pc:sldMkLst>
          <pc:docMk/>
          <pc:sldMk cId="2538852664" sldId="468"/>
        </pc:sldMkLst>
        <pc:spChg chg="mod">
          <ac:chgData name="이희진" userId="a6c78be3-1919-42ff-99f0-60d5e2bb3f19" providerId="ADAL" clId="{01A3C427-2A28-4905-8C86-6775B7B02490}" dt="2020-07-09T13:28:35.276" v="1714" actId="20577"/>
          <ac:spMkLst>
            <pc:docMk/>
            <pc:sldMk cId="2538852664" sldId="468"/>
            <ac:spMk id="3" creationId="{036FD3AF-7939-4E6C-A085-3D303A5747FF}"/>
          </ac:spMkLst>
        </pc:spChg>
        <pc:picChg chg="add mod">
          <ac:chgData name="이희진" userId="a6c78be3-1919-42ff-99f0-60d5e2bb3f19" providerId="ADAL" clId="{01A3C427-2A28-4905-8C86-6775B7B02490}" dt="2020-07-07T20:00:18.941" v="517" actId="1076"/>
          <ac:picMkLst>
            <pc:docMk/>
            <pc:sldMk cId="2538852664" sldId="468"/>
            <ac:picMk id="5" creationId="{B95C0B3B-AFEC-4168-8945-6A4C09AC0103}"/>
          </ac:picMkLst>
        </pc:picChg>
      </pc:sldChg>
      <pc:sldChg chg="del">
        <pc:chgData name="이희진" userId="a6c78be3-1919-42ff-99f0-60d5e2bb3f19" providerId="ADAL" clId="{01A3C427-2A28-4905-8C86-6775B7B02490}" dt="2020-07-07T21:20:30.968" v="1053" actId="47"/>
        <pc:sldMkLst>
          <pc:docMk/>
          <pc:sldMk cId="3347457816" sldId="469"/>
        </pc:sldMkLst>
      </pc:sldChg>
      <pc:sldChg chg="new del">
        <pc:chgData name="이희진" userId="a6c78be3-1919-42ff-99f0-60d5e2bb3f19" providerId="ADAL" clId="{01A3C427-2A28-4905-8C86-6775B7B02490}" dt="2020-07-07T20:28:40.089" v="854" actId="47"/>
        <pc:sldMkLst>
          <pc:docMk/>
          <pc:sldMk cId="24907433" sldId="470"/>
        </pc:sldMkLst>
      </pc:sldChg>
      <pc:sldChg chg="addSp delSp modSp new mod ord">
        <pc:chgData name="이희진" userId="a6c78be3-1919-42ff-99f0-60d5e2bb3f19" providerId="ADAL" clId="{01A3C427-2A28-4905-8C86-6775B7B02490}" dt="2020-07-09T13:31:45.621" v="1718"/>
        <pc:sldMkLst>
          <pc:docMk/>
          <pc:sldMk cId="2492671534" sldId="470"/>
        </pc:sldMkLst>
        <pc:spChg chg="mod">
          <ac:chgData name="이희진" userId="a6c78be3-1919-42ff-99f0-60d5e2bb3f19" providerId="ADAL" clId="{01A3C427-2A28-4905-8C86-6775B7B02490}" dt="2020-07-07T21:21:02.957" v="1063"/>
          <ac:spMkLst>
            <pc:docMk/>
            <pc:sldMk cId="2492671534" sldId="470"/>
            <ac:spMk id="2" creationId="{B9E1743D-1C41-4A55-9562-34474BACFA5C}"/>
          </ac:spMkLst>
        </pc:spChg>
        <pc:picChg chg="add del mod">
          <ac:chgData name="이희진" userId="a6c78be3-1919-42ff-99f0-60d5e2bb3f19" providerId="ADAL" clId="{01A3C427-2A28-4905-8C86-6775B7B02490}" dt="2020-07-07T21:18:31.944" v="1028" actId="478"/>
          <ac:picMkLst>
            <pc:docMk/>
            <pc:sldMk cId="2492671534" sldId="470"/>
            <ac:picMk id="5" creationId="{34DB42D6-04FA-4B4C-A472-E12CC179AF4C}"/>
          </ac:picMkLst>
        </pc:picChg>
        <pc:picChg chg="add mod">
          <ac:chgData name="이희진" userId="a6c78be3-1919-42ff-99f0-60d5e2bb3f19" providerId="ADAL" clId="{01A3C427-2A28-4905-8C86-6775B7B02490}" dt="2020-07-07T21:18:43.897" v="1032" actId="1076"/>
          <ac:picMkLst>
            <pc:docMk/>
            <pc:sldMk cId="2492671534" sldId="470"/>
            <ac:picMk id="7" creationId="{3EC6AF7B-AB87-48FA-9CD5-DB8DBA9B350D}"/>
          </ac:picMkLst>
        </pc:picChg>
      </pc:sldChg>
      <pc:sldChg chg="modSp add mod">
        <pc:chgData name="이희진" userId="a6c78be3-1919-42ff-99f0-60d5e2bb3f19" providerId="ADAL" clId="{01A3C427-2A28-4905-8C86-6775B7B02490}" dt="2020-07-07T21:20:59.078" v="1062"/>
        <pc:sldMkLst>
          <pc:docMk/>
          <pc:sldMk cId="1794986819" sldId="471"/>
        </pc:sldMkLst>
        <pc:spChg chg="mod">
          <ac:chgData name="이희진" userId="a6c78be3-1919-42ff-99f0-60d5e2bb3f19" providerId="ADAL" clId="{01A3C427-2A28-4905-8C86-6775B7B02490}" dt="2020-07-07T21:20:59.078" v="1062"/>
          <ac:spMkLst>
            <pc:docMk/>
            <pc:sldMk cId="1794986819" sldId="471"/>
            <ac:spMk id="2" creationId="{691AC1C1-A913-41B3-89D3-84877AC5CF8F}"/>
          </ac:spMkLst>
        </pc:spChg>
        <pc:spChg chg="mod">
          <ac:chgData name="이희진" userId="a6c78be3-1919-42ff-99f0-60d5e2bb3f19" providerId="ADAL" clId="{01A3C427-2A28-4905-8C86-6775B7B02490}" dt="2020-07-07T21:16:40.477" v="1014" actId="20577"/>
          <ac:spMkLst>
            <pc:docMk/>
            <pc:sldMk cId="1794986819" sldId="471"/>
            <ac:spMk id="3" creationId="{E4B8EE5F-B3FC-401A-B05D-ACDC76036A63}"/>
          </ac:spMkLst>
        </pc:spChg>
        <pc:spChg chg="mod">
          <ac:chgData name="이희진" userId="a6c78be3-1919-42ff-99f0-60d5e2bb3f19" providerId="ADAL" clId="{01A3C427-2A28-4905-8C86-6775B7B02490}" dt="2020-07-07T20:56:08.910" v="964" actId="20577"/>
          <ac:spMkLst>
            <pc:docMk/>
            <pc:sldMk cId="1794986819" sldId="471"/>
            <ac:spMk id="5" creationId="{7A0E5F73-B67C-49CB-AED6-3793B0D9A1FA}"/>
          </ac:spMkLst>
        </pc:spChg>
      </pc:sldChg>
      <pc:sldChg chg="addSp modSp new mod">
        <pc:chgData name="이희진" userId="a6c78be3-1919-42ff-99f0-60d5e2bb3f19" providerId="ADAL" clId="{01A3C427-2A28-4905-8C86-6775B7B02490}" dt="2020-07-07T21:21:10.586" v="1064"/>
        <pc:sldMkLst>
          <pc:docMk/>
          <pc:sldMk cId="1409592927" sldId="472"/>
        </pc:sldMkLst>
        <pc:spChg chg="mod">
          <ac:chgData name="이희진" userId="a6c78be3-1919-42ff-99f0-60d5e2bb3f19" providerId="ADAL" clId="{01A3C427-2A28-4905-8C86-6775B7B02490}" dt="2020-07-07T21:21:10.586" v="1064"/>
          <ac:spMkLst>
            <pc:docMk/>
            <pc:sldMk cId="1409592927" sldId="472"/>
            <ac:spMk id="2" creationId="{A04C33C0-E94B-4458-A4DD-FF0BF3DB4652}"/>
          </ac:spMkLst>
        </pc:spChg>
        <pc:spChg chg="mod">
          <ac:chgData name="이희진" userId="a6c78be3-1919-42ff-99f0-60d5e2bb3f19" providerId="ADAL" clId="{01A3C427-2A28-4905-8C86-6775B7B02490}" dt="2020-07-07T21:17:03.839" v="1027" actId="20577"/>
          <ac:spMkLst>
            <pc:docMk/>
            <pc:sldMk cId="1409592927" sldId="472"/>
            <ac:spMk id="3" creationId="{C9356135-8070-4426-8460-46C5AA5613F0}"/>
          </ac:spMkLst>
        </pc:spChg>
        <pc:picChg chg="add mod">
          <ac:chgData name="이희진" userId="a6c78be3-1919-42ff-99f0-60d5e2bb3f19" providerId="ADAL" clId="{01A3C427-2A28-4905-8C86-6775B7B02490}" dt="2020-07-07T21:20:02.241" v="1035" actId="1076"/>
          <ac:picMkLst>
            <pc:docMk/>
            <pc:sldMk cId="1409592927" sldId="472"/>
            <ac:picMk id="5" creationId="{A2062229-B19F-4007-9F99-B98B3D8C6680}"/>
          </ac:picMkLst>
        </pc:picChg>
      </pc:sldChg>
      <pc:sldChg chg="modSp new mod">
        <pc:chgData name="이희진" userId="a6c78be3-1919-42ff-99f0-60d5e2bb3f19" providerId="ADAL" clId="{01A3C427-2A28-4905-8C86-6775B7B02490}" dt="2020-07-07T21:21:31.781" v="1140" actId="20577"/>
        <pc:sldMkLst>
          <pc:docMk/>
          <pc:sldMk cId="3457254270" sldId="473"/>
        </pc:sldMkLst>
        <pc:spChg chg="mod">
          <ac:chgData name="이희진" userId="a6c78be3-1919-42ff-99f0-60d5e2bb3f19" providerId="ADAL" clId="{01A3C427-2A28-4905-8C86-6775B7B02490}" dt="2020-07-07T21:21:22.925" v="1095" actId="20577"/>
          <ac:spMkLst>
            <pc:docMk/>
            <pc:sldMk cId="3457254270" sldId="473"/>
            <ac:spMk id="2" creationId="{816B2F04-CEDB-4F1A-8F53-FF6FA23F04C2}"/>
          </ac:spMkLst>
        </pc:spChg>
        <pc:spChg chg="mod">
          <ac:chgData name="이희진" userId="a6c78be3-1919-42ff-99f0-60d5e2bb3f19" providerId="ADAL" clId="{01A3C427-2A28-4905-8C86-6775B7B02490}" dt="2020-07-07T21:21:31.781" v="1140" actId="20577"/>
          <ac:spMkLst>
            <pc:docMk/>
            <pc:sldMk cId="3457254270" sldId="473"/>
            <ac:spMk id="3" creationId="{F172FE4D-0919-4793-8DC6-AC9A3F3E7247}"/>
          </ac:spMkLst>
        </pc:spChg>
      </pc:sldChg>
      <pc:sldChg chg="modSp new mod">
        <pc:chgData name="이희진" userId="a6c78be3-1919-42ff-99f0-60d5e2bb3f19" providerId="ADAL" clId="{01A3C427-2A28-4905-8C86-6775B7B02490}" dt="2020-07-07T21:22:35.953" v="1377" actId="20577"/>
        <pc:sldMkLst>
          <pc:docMk/>
          <pc:sldMk cId="2619333373" sldId="474"/>
        </pc:sldMkLst>
        <pc:spChg chg="mod">
          <ac:chgData name="이희진" userId="a6c78be3-1919-42ff-99f0-60d5e2bb3f19" providerId="ADAL" clId="{01A3C427-2A28-4905-8C86-6775B7B02490}" dt="2020-07-07T21:21:44.477" v="1142"/>
          <ac:spMkLst>
            <pc:docMk/>
            <pc:sldMk cId="2619333373" sldId="474"/>
            <ac:spMk id="2" creationId="{6CA05CEB-1374-403E-BAE8-55EB513AD3CE}"/>
          </ac:spMkLst>
        </pc:spChg>
        <pc:spChg chg="mod">
          <ac:chgData name="이희진" userId="a6c78be3-1919-42ff-99f0-60d5e2bb3f19" providerId="ADAL" clId="{01A3C427-2A28-4905-8C86-6775B7B02490}" dt="2020-07-07T21:22:35.953" v="1377" actId="20577"/>
          <ac:spMkLst>
            <pc:docMk/>
            <pc:sldMk cId="2619333373" sldId="474"/>
            <ac:spMk id="3" creationId="{FE809749-C4A1-485B-BAD1-059AE10AD786}"/>
          </ac:spMkLst>
        </pc:spChg>
      </pc:sldChg>
      <pc:sldChg chg="modSp add del mod ord">
        <pc:chgData name="이희진" userId="a6c78be3-1919-42ff-99f0-60d5e2bb3f19" providerId="ADAL" clId="{01A3C427-2A28-4905-8C86-6775B7B02490}" dt="2020-07-09T13:24:07.263" v="1700" actId="6549"/>
        <pc:sldMkLst>
          <pc:docMk/>
          <pc:sldMk cId="1324883258" sldId="475"/>
        </pc:sldMkLst>
        <pc:spChg chg="mod">
          <ac:chgData name="이희진" userId="a6c78be3-1919-42ff-99f0-60d5e2bb3f19" providerId="ADAL" clId="{01A3C427-2A28-4905-8C86-6775B7B02490}" dt="2020-07-09T13:18:18.129" v="1468" actId="20577"/>
          <ac:spMkLst>
            <pc:docMk/>
            <pc:sldMk cId="1324883258" sldId="475"/>
            <ac:spMk id="2" creationId="{16C6B6C1-7C4C-4D30-813E-4629A6E78BD7}"/>
          </ac:spMkLst>
        </pc:spChg>
        <pc:spChg chg="mod">
          <ac:chgData name="이희진" userId="a6c78be3-1919-42ff-99f0-60d5e2bb3f19" providerId="ADAL" clId="{01A3C427-2A28-4905-8C86-6775B7B02490}" dt="2020-07-09T13:24:07.263" v="1700" actId="6549"/>
          <ac:spMkLst>
            <pc:docMk/>
            <pc:sldMk cId="1324883258" sldId="475"/>
            <ac:spMk id="3" creationId="{2E64329B-3834-4F15-BB6D-AE4520EF37C1}"/>
          </ac:spMkLst>
        </pc:spChg>
        <pc:picChg chg="mod">
          <ac:chgData name="이희진" userId="a6c78be3-1919-42ff-99f0-60d5e2bb3f19" providerId="ADAL" clId="{01A3C427-2A28-4905-8C86-6775B7B02490}" dt="2020-07-09T13:18:10.242" v="1464" actId="1076"/>
          <ac:picMkLst>
            <pc:docMk/>
            <pc:sldMk cId="1324883258" sldId="475"/>
            <ac:picMk id="5" creationId="{2A1AB430-57A6-4117-80B3-10C944502A27}"/>
          </ac:picMkLst>
        </pc:picChg>
      </pc:sldChg>
    </pc:docChg>
  </pc:docChgLst>
  <pc:docChgLst>
    <pc:chgData name="이희진" userId="a6c78be3-1919-42ff-99f0-60d5e2bb3f19" providerId="ADAL" clId="{E69C7DCE-36EF-4CAC-8A1B-0735E84BE35B}"/>
    <pc:docChg chg="undo custSel addSld delSld modSld modMainMaster">
      <pc:chgData name="이희진" userId="a6c78be3-1919-42ff-99f0-60d5e2bb3f19" providerId="ADAL" clId="{E69C7DCE-36EF-4CAC-8A1B-0735E84BE35B}" dt="2020-07-07T14:42:19.034" v="306" actId="20577"/>
      <pc:docMkLst>
        <pc:docMk/>
      </pc:docMkLst>
      <pc:sldChg chg="modSp mod">
        <pc:chgData name="이희진" userId="a6c78be3-1919-42ff-99f0-60d5e2bb3f19" providerId="ADAL" clId="{E69C7DCE-36EF-4CAC-8A1B-0735E84BE35B}" dt="2020-07-05T21:52:41.606" v="102" actId="20577"/>
        <pc:sldMkLst>
          <pc:docMk/>
          <pc:sldMk cId="71507571" sldId="372"/>
        </pc:sldMkLst>
        <pc:spChg chg="mod">
          <ac:chgData name="이희진" userId="a6c78be3-1919-42ff-99f0-60d5e2bb3f19" providerId="ADAL" clId="{E69C7DCE-36EF-4CAC-8A1B-0735E84BE35B}" dt="2020-07-05T21:52:41.606" v="102" actId="20577"/>
          <ac:spMkLst>
            <pc:docMk/>
            <pc:sldMk cId="71507571" sldId="372"/>
            <ac:spMk id="4" creationId="{00000000-0000-0000-0000-000000000000}"/>
          </ac:spMkLst>
        </pc:spChg>
      </pc:sldChg>
      <pc:sldChg chg="modSp mod">
        <pc:chgData name="이희진" userId="a6c78be3-1919-42ff-99f0-60d5e2bb3f19" providerId="ADAL" clId="{E69C7DCE-36EF-4CAC-8A1B-0735E84BE35B}" dt="2020-07-05T21:49:11.610" v="99" actId="20577"/>
        <pc:sldMkLst>
          <pc:docMk/>
          <pc:sldMk cId="624447378" sldId="373"/>
        </pc:sldMkLst>
        <pc:spChg chg="mod">
          <ac:chgData name="이희진" userId="a6c78be3-1919-42ff-99f0-60d5e2bb3f19" providerId="ADAL" clId="{E69C7DCE-36EF-4CAC-8A1B-0735E84BE35B}" dt="2020-07-05T21:49:11.610" v="99" actId="20577"/>
          <ac:spMkLst>
            <pc:docMk/>
            <pc:sldMk cId="624447378" sldId="373"/>
            <ac:spMk id="15" creationId="{00000000-0000-0000-0000-000000000000}"/>
          </ac:spMkLst>
        </pc:spChg>
      </pc:sldChg>
      <pc:sldChg chg="modSp mod">
        <pc:chgData name="이희진" userId="a6c78be3-1919-42ff-99f0-60d5e2bb3f19" providerId="ADAL" clId="{E69C7DCE-36EF-4CAC-8A1B-0735E84BE35B}" dt="2020-07-05T21:49:16.786" v="101" actId="6549"/>
        <pc:sldMkLst>
          <pc:docMk/>
          <pc:sldMk cId="4260948854" sldId="375"/>
        </pc:sldMkLst>
        <pc:spChg chg="mod">
          <ac:chgData name="이희진" userId="a6c78be3-1919-42ff-99f0-60d5e2bb3f19" providerId="ADAL" clId="{E69C7DCE-36EF-4CAC-8A1B-0735E84BE35B}" dt="2020-07-05T21:49:16.786" v="101" actId="6549"/>
          <ac:spMkLst>
            <pc:docMk/>
            <pc:sldMk cId="4260948854" sldId="375"/>
            <ac:spMk id="17" creationId="{00000000-0000-0000-0000-000000000000}"/>
          </ac:spMkLst>
        </pc:spChg>
      </pc:sldChg>
      <pc:sldChg chg="add del">
        <pc:chgData name="이희진" userId="a6c78be3-1919-42ff-99f0-60d5e2bb3f19" providerId="ADAL" clId="{E69C7DCE-36EF-4CAC-8A1B-0735E84BE35B}" dt="2020-07-07T14:42:11.643" v="286" actId="47"/>
        <pc:sldMkLst>
          <pc:docMk/>
          <pc:sldMk cId="2328134436" sldId="394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1859759883" sldId="402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4249273744" sldId="426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1589731786" sldId="427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53219052" sldId="428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2858258190" sldId="429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3492891828" sldId="430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3671675476" sldId="431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1442839735" sldId="432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2079365235" sldId="433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997751913" sldId="435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605495224" sldId="436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2176336112" sldId="437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1126335193" sldId="438"/>
        </pc:sldMkLst>
      </pc:sldChg>
      <pc:sldChg chg="add del">
        <pc:chgData name="이희진" userId="a6c78be3-1919-42ff-99f0-60d5e2bb3f19" providerId="ADAL" clId="{E69C7DCE-36EF-4CAC-8A1B-0735E84BE35B}" dt="2020-07-07T14:42:11.482" v="285" actId="47"/>
        <pc:sldMkLst>
          <pc:docMk/>
          <pc:sldMk cId="1732846322" sldId="443"/>
        </pc:sldMkLst>
      </pc:sldChg>
      <pc:sldChg chg="add del">
        <pc:chgData name="이희진" userId="a6c78be3-1919-42ff-99f0-60d5e2bb3f19" providerId="ADAL" clId="{E69C7DCE-36EF-4CAC-8A1B-0735E84BE35B}" dt="2020-07-07T14:42:11.312" v="284" actId="47"/>
        <pc:sldMkLst>
          <pc:docMk/>
          <pc:sldMk cId="105721974" sldId="444"/>
        </pc:sldMkLst>
      </pc:sldChg>
      <pc:sldChg chg="modSp add del mod">
        <pc:chgData name="이희진" userId="a6c78be3-1919-42ff-99f0-60d5e2bb3f19" providerId="ADAL" clId="{E69C7DCE-36EF-4CAC-8A1B-0735E84BE35B}" dt="2020-07-07T14:42:11.981" v="288" actId="20577"/>
        <pc:sldMkLst>
          <pc:docMk/>
          <pc:sldMk cId="2599154845" sldId="445"/>
        </pc:sldMkLst>
        <pc:spChg chg="mod">
          <ac:chgData name="이희진" userId="a6c78be3-1919-42ff-99f0-60d5e2bb3f19" providerId="ADAL" clId="{E69C7DCE-36EF-4CAC-8A1B-0735E84BE35B}" dt="2020-07-07T14:42:11.981" v="288" actId="20577"/>
          <ac:spMkLst>
            <pc:docMk/>
            <pc:sldMk cId="2599154845" sldId="445"/>
            <ac:spMk id="3" creationId="{0C17CFB9-F8AF-48BD-BD16-285A601364C0}"/>
          </ac:spMkLst>
        </pc:spChg>
      </pc:sldChg>
      <pc:sldChg chg="modSp add del mod">
        <pc:chgData name="이희진" userId="a6c78be3-1919-42ff-99f0-60d5e2bb3f19" providerId="ADAL" clId="{E69C7DCE-36EF-4CAC-8A1B-0735E84BE35B}" dt="2020-07-07T14:42:19.034" v="306" actId="20577"/>
        <pc:sldMkLst>
          <pc:docMk/>
          <pc:sldMk cId="2358494657" sldId="446"/>
        </pc:sldMkLst>
        <pc:spChg chg="mod">
          <ac:chgData name="이희진" userId="a6c78be3-1919-42ff-99f0-60d5e2bb3f19" providerId="ADAL" clId="{E69C7DCE-36EF-4CAC-8A1B-0735E84BE35B}" dt="2020-07-07T14:42:19.034" v="306" actId="20577"/>
          <ac:spMkLst>
            <pc:docMk/>
            <pc:sldMk cId="2358494657" sldId="446"/>
            <ac:spMk id="3" creationId="{0C17CFB9-F8AF-48BD-BD16-285A601364C0}"/>
          </ac:spMkLst>
        </pc:spChg>
      </pc:sldChg>
      <pc:sldChg chg="add del">
        <pc:chgData name="이희진" userId="a6c78be3-1919-42ff-99f0-60d5e2bb3f19" providerId="ADAL" clId="{E69C7DCE-36EF-4CAC-8A1B-0735E84BE35B}" dt="2020-07-07T14:42:11.161" v="283" actId="47"/>
        <pc:sldMkLst>
          <pc:docMk/>
          <pc:sldMk cId="1651824910" sldId="447"/>
        </pc:sldMkLst>
      </pc:sldChg>
      <pc:sldChg chg="modSp mod">
        <pc:chgData name="이희진" userId="a6c78be3-1919-42ff-99f0-60d5e2bb3f19" providerId="ADAL" clId="{E69C7DCE-36EF-4CAC-8A1B-0735E84BE35B}" dt="2020-07-05T21:53:12.882" v="104" actId="20577"/>
        <pc:sldMkLst>
          <pc:docMk/>
          <pc:sldMk cId="4056621630" sldId="452"/>
        </pc:sldMkLst>
        <pc:spChg chg="mod">
          <ac:chgData name="이희진" userId="a6c78be3-1919-42ff-99f0-60d5e2bb3f19" providerId="ADAL" clId="{E69C7DCE-36EF-4CAC-8A1B-0735E84BE35B}" dt="2020-07-05T21:53:12.882" v="104" actId="20577"/>
          <ac:spMkLst>
            <pc:docMk/>
            <pc:sldMk cId="4056621630" sldId="452"/>
            <ac:spMk id="2" creationId="{5ED5D61A-71EB-4427-8CCB-39A40FD4C924}"/>
          </ac:spMkLst>
        </pc:spChg>
      </pc:sldChg>
      <pc:sldChg chg="modSp add del mod">
        <pc:chgData name="이희진" userId="a6c78be3-1919-42ff-99f0-60d5e2bb3f19" providerId="ADAL" clId="{E69C7DCE-36EF-4CAC-8A1B-0735E84BE35B}" dt="2020-07-07T14:42:11.806" v="287" actId="20577"/>
        <pc:sldMkLst>
          <pc:docMk/>
          <pc:sldMk cId="2680951510" sldId="460"/>
        </pc:sldMkLst>
        <pc:spChg chg="mod">
          <ac:chgData name="이희진" userId="a6c78be3-1919-42ff-99f0-60d5e2bb3f19" providerId="ADAL" clId="{E69C7DCE-36EF-4CAC-8A1B-0735E84BE35B}" dt="2020-07-07T14:42:11.806" v="287" actId="20577"/>
          <ac:spMkLst>
            <pc:docMk/>
            <pc:sldMk cId="2680951510" sldId="460"/>
            <ac:spMk id="7" creationId="{00E3B686-7AC5-40D8-A746-7ABB883A59B7}"/>
          </ac:spMkLst>
        </pc:spChg>
      </pc:sldChg>
      <pc:sldChg chg="modSp new mod">
        <pc:chgData name="이희진" userId="a6c78be3-1919-42ff-99f0-60d5e2bb3f19" providerId="ADAL" clId="{E69C7DCE-36EF-4CAC-8A1B-0735E84BE35B}" dt="2020-07-05T21:53:55.889" v="221"/>
        <pc:sldMkLst>
          <pc:docMk/>
          <pc:sldMk cId="3347457816" sldId="469"/>
        </pc:sldMkLst>
        <pc:spChg chg="mod">
          <ac:chgData name="이희진" userId="a6c78be3-1919-42ff-99f0-60d5e2bb3f19" providerId="ADAL" clId="{E69C7DCE-36EF-4CAC-8A1B-0735E84BE35B}" dt="2020-07-05T21:53:38.746" v="153" actId="20577"/>
          <ac:spMkLst>
            <pc:docMk/>
            <pc:sldMk cId="3347457816" sldId="469"/>
            <ac:spMk id="2" creationId="{8B18E26D-FAA7-41E5-8FB4-D5ACA3C06DDB}"/>
          </ac:spMkLst>
        </pc:spChg>
        <pc:spChg chg="mod">
          <ac:chgData name="이희진" userId="a6c78be3-1919-42ff-99f0-60d5e2bb3f19" providerId="ADAL" clId="{E69C7DCE-36EF-4CAC-8A1B-0735E84BE35B}" dt="2020-07-05T21:53:55.889" v="221"/>
          <ac:spMkLst>
            <pc:docMk/>
            <pc:sldMk cId="3347457816" sldId="469"/>
            <ac:spMk id="3" creationId="{38BF9E42-5347-42C5-A543-CAF31E0B73CB}"/>
          </ac:spMkLst>
        </pc:spChg>
      </pc:sldChg>
      <pc:sldMasterChg chg="modSldLayout">
        <pc:chgData name="이희진" userId="a6c78be3-1919-42ff-99f0-60d5e2bb3f19" providerId="ADAL" clId="{E69C7DCE-36EF-4CAC-8A1B-0735E84BE35B}" dt="2020-07-05T14:36:13.720" v="12" actId="20577"/>
        <pc:sldMasterMkLst>
          <pc:docMk/>
          <pc:sldMasterMk cId="2297820236" sldId="2147483694"/>
        </pc:sldMasterMkLst>
        <pc:sldLayoutChg chg="modSp mod">
          <pc:chgData name="이희진" userId="a6c78be3-1919-42ff-99f0-60d5e2bb3f19" providerId="ADAL" clId="{E69C7DCE-36EF-4CAC-8A1B-0735E84BE35B}" dt="2020-07-05T14:36:13.720" v="12" actId="20577"/>
          <pc:sldLayoutMkLst>
            <pc:docMk/>
            <pc:sldMasterMk cId="2297820236" sldId="2147483694"/>
            <pc:sldLayoutMk cId="2391124442" sldId="2147483697"/>
          </pc:sldLayoutMkLst>
          <pc:spChg chg="mod">
            <ac:chgData name="이희진" userId="a6c78be3-1919-42ff-99f0-60d5e2bb3f19" providerId="ADAL" clId="{E69C7DCE-36EF-4CAC-8A1B-0735E84BE35B}" dt="2020-07-05T14:36:13.720" v="12" actId="20577"/>
            <ac:spMkLst>
              <pc:docMk/>
              <pc:sldMasterMk cId="2297820236" sldId="2147483694"/>
              <pc:sldLayoutMk cId="2391124442" sldId="2147483697"/>
              <ac:spMk id="9" creationId="{00000000-0000-0000-0000-000000000000}"/>
            </ac:spMkLst>
          </pc:spChg>
        </pc:sldLayoutChg>
        <pc:sldLayoutChg chg="modSp mod">
          <pc:chgData name="이희진" userId="a6c78be3-1919-42ff-99f0-60d5e2bb3f19" providerId="ADAL" clId="{E69C7DCE-36EF-4CAC-8A1B-0735E84BE35B}" dt="2020-07-05T14:36:07.721" v="6" actId="20577"/>
          <pc:sldLayoutMkLst>
            <pc:docMk/>
            <pc:sldMasterMk cId="2297820236" sldId="2147483694"/>
            <pc:sldLayoutMk cId="2267977948" sldId="2147483700"/>
          </pc:sldLayoutMkLst>
          <pc:spChg chg="mod">
            <ac:chgData name="이희진" userId="a6c78be3-1919-42ff-99f0-60d5e2bb3f19" providerId="ADAL" clId="{E69C7DCE-36EF-4CAC-8A1B-0735E84BE35B}" dt="2020-07-05T14:36:07.721" v="6" actId="20577"/>
            <ac:spMkLst>
              <pc:docMk/>
              <pc:sldMasterMk cId="2297820236" sldId="2147483694"/>
              <pc:sldLayoutMk cId="2267977948" sldId="2147483700"/>
              <ac:spMk id="9" creationId="{00000000-0000-0000-0000-000000000000}"/>
            </ac:spMkLst>
          </pc:spChg>
        </pc:sldLayoutChg>
      </pc:sldMasterChg>
    </pc:docChg>
  </pc:docChgLst>
  <pc:docChgLst>
    <pc:chgData name="홍현택" userId="S::2060340022@office.kopo.ac.kr::f8e60068-752e-420a-b588-23d8618e75b0" providerId="AD" clId="Web-{A70A47CF-94F1-1E1A-24AF-FB8EC887365E}"/>
    <pc:docChg chg="modSld">
      <pc:chgData name="홍현택" userId="S::2060340022@office.kopo.ac.kr::f8e60068-752e-420a-b588-23d8618e75b0" providerId="AD" clId="Web-{A70A47CF-94F1-1E1A-24AF-FB8EC887365E}" dt="2020-07-07T08:23:52.320" v="1" actId="1076"/>
      <pc:docMkLst>
        <pc:docMk/>
      </pc:docMkLst>
      <pc:sldChg chg="modSp">
        <pc:chgData name="홍현택" userId="S::2060340022@office.kopo.ac.kr::f8e60068-752e-420a-b588-23d8618e75b0" providerId="AD" clId="Web-{A70A47CF-94F1-1E1A-24AF-FB8EC887365E}" dt="2020-07-07T08:23:52.320" v="1" actId="1076"/>
        <pc:sldMkLst>
          <pc:docMk/>
          <pc:sldMk cId="163863116" sldId="465"/>
        </pc:sldMkLst>
        <pc:spChg chg="mod">
          <ac:chgData name="홍현택" userId="S::2060340022@office.kopo.ac.kr::f8e60068-752e-420a-b588-23d8618e75b0" providerId="AD" clId="Web-{A70A47CF-94F1-1E1A-24AF-FB8EC887365E}" dt="2020-07-07T08:23:52.320" v="1" actId="1076"/>
          <ac:spMkLst>
            <pc:docMk/>
            <pc:sldMk cId="163863116" sldId="465"/>
            <ac:spMk id="5" creationId="{F66CAA5D-5261-4583-8AD2-3A89A8F96AFC}"/>
          </ac:spMkLst>
        </pc:spChg>
      </pc:sldChg>
    </pc:docChg>
  </pc:docChgLst>
  <pc:docChgLst>
    <pc:chgData name="윤승원" userId="S::2160340100@student.kopo.ac.kr::ff0a3d36-842a-4bee-a92d-cdb3b0e99a44" providerId="AD" clId="Web-{EC20BC9F-B013-B000-BBD0-E5CB8F11F741}"/>
    <pc:docChg chg="modSld">
      <pc:chgData name="윤승원" userId="S::2160340100@student.kopo.ac.kr::ff0a3d36-842a-4bee-a92d-cdb3b0e99a44" providerId="AD" clId="Web-{EC20BC9F-B013-B000-BBD0-E5CB8F11F741}" dt="2021-04-08T06:37:55.664" v="3" actId="1076"/>
      <pc:docMkLst>
        <pc:docMk/>
      </pc:docMkLst>
      <pc:sldChg chg="modSp">
        <pc:chgData name="윤승원" userId="S::2160340100@student.kopo.ac.kr::ff0a3d36-842a-4bee-a92d-cdb3b0e99a44" providerId="AD" clId="Web-{EC20BC9F-B013-B000-BBD0-E5CB8F11F741}" dt="2021-04-08T06:37:55.664" v="3" actId="1076"/>
        <pc:sldMkLst>
          <pc:docMk/>
          <pc:sldMk cId="2233194815" sldId="481"/>
        </pc:sldMkLst>
        <pc:picChg chg="mod">
          <ac:chgData name="윤승원" userId="S::2160340100@student.kopo.ac.kr::ff0a3d36-842a-4bee-a92d-cdb3b0e99a44" providerId="AD" clId="Web-{EC20BC9F-B013-B000-BBD0-E5CB8F11F741}" dt="2021-04-08T06:37:55.664" v="3" actId="1076"/>
          <ac:picMkLst>
            <pc:docMk/>
            <pc:sldMk cId="2233194815" sldId="481"/>
            <ac:picMk id="5" creationId="{30548741-9809-4BFE-8283-BAB5103CEB56}"/>
          </ac:picMkLst>
        </pc:picChg>
      </pc:sldChg>
    </pc:docChg>
  </pc:docChgLst>
  <pc:docChgLst>
    <pc:chgData name="한미희" userId="S::2060340010@office.kopo.ac.kr::31ec1db1-538f-4f1a-b0ee-2cb15ffdca37" providerId="AD" clId="Web-{E471D3B0-1E18-116E-0BDB-9504B932607F}"/>
    <pc:docChg chg="modSld">
      <pc:chgData name="한미희" userId="S::2060340010@office.kopo.ac.kr::31ec1db1-538f-4f1a-b0ee-2cb15ffdca37" providerId="AD" clId="Web-{E471D3B0-1E18-116E-0BDB-9504B932607F}" dt="2020-07-08T12:25:35.603" v="1" actId="1076"/>
      <pc:docMkLst>
        <pc:docMk/>
      </pc:docMkLst>
      <pc:sldChg chg="modSp">
        <pc:chgData name="한미희" userId="S::2060340010@office.kopo.ac.kr::31ec1db1-538f-4f1a-b0ee-2cb15ffdca37" providerId="AD" clId="Web-{E471D3B0-1E18-116E-0BDB-9504B932607F}" dt="2020-07-08T12:25:35.603" v="1" actId="1076"/>
        <pc:sldMkLst>
          <pc:docMk/>
          <pc:sldMk cId="1324883258" sldId="475"/>
        </pc:sldMkLst>
        <pc:picChg chg="mod">
          <ac:chgData name="한미희" userId="S::2060340010@office.kopo.ac.kr::31ec1db1-538f-4f1a-b0ee-2cb15ffdca37" providerId="AD" clId="Web-{E471D3B0-1E18-116E-0BDB-9504B932607F}" dt="2020-07-08T12:25:35.603" v="1" actId="1076"/>
          <ac:picMkLst>
            <pc:docMk/>
            <pc:sldMk cId="1324883258" sldId="475"/>
            <ac:picMk id="5" creationId="{2A1AB430-57A6-4117-80B3-10C944502A27}"/>
          </ac:picMkLst>
        </pc:picChg>
      </pc:sldChg>
    </pc:docChg>
  </pc:docChgLst>
  <pc:docChgLst>
    <pc:chgData name="이희진" userId="a6c78be3-1919-42ff-99f0-60d5e2bb3f19" providerId="ADAL" clId="{CE034CBD-9035-4389-A4BE-0EE290D03670}"/>
    <pc:docChg chg="undo custSel addSld delSld modSld sldOrd modMainMaster">
      <pc:chgData name="이희진" userId="a6c78be3-1919-42ff-99f0-60d5e2bb3f19" providerId="ADAL" clId="{CE034CBD-9035-4389-A4BE-0EE290D03670}" dt="2020-06-26T07:55:55.821" v="8318" actId="47"/>
      <pc:docMkLst>
        <pc:docMk/>
      </pc:docMkLst>
      <pc:sldChg chg="delSp del mod">
        <pc:chgData name="이희진" userId="a6c78be3-1919-42ff-99f0-60d5e2bb3f19" providerId="ADAL" clId="{CE034CBD-9035-4389-A4BE-0EE290D03670}" dt="2020-06-25T08:10:19.553" v="8224" actId="47"/>
        <pc:sldMkLst>
          <pc:docMk/>
          <pc:sldMk cId="1562865458" sldId="385"/>
        </pc:sldMkLst>
        <pc:spChg chg="del">
          <ac:chgData name="이희진" userId="a6c78be3-1919-42ff-99f0-60d5e2bb3f19" providerId="ADAL" clId="{CE034CBD-9035-4389-A4BE-0EE290D03670}" dt="2020-06-23T06:20:31.092" v="7880" actId="478"/>
          <ac:spMkLst>
            <pc:docMk/>
            <pc:sldMk cId="1562865458" sldId="385"/>
            <ac:spMk id="4" creationId="{00000000-0000-0000-0000-000000000000}"/>
          </ac:spMkLst>
        </pc:spChg>
      </pc:sldChg>
      <pc:sldChg chg="delSp del mod">
        <pc:chgData name="이희진" userId="a6c78be3-1919-42ff-99f0-60d5e2bb3f19" providerId="ADAL" clId="{CE034CBD-9035-4389-A4BE-0EE290D03670}" dt="2020-06-25T08:10:19.553" v="8224" actId="47"/>
        <pc:sldMkLst>
          <pc:docMk/>
          <pc:sldMk cId="3877217125" sldId="386"/>
        </pc:sldMkLst>
        <pc:spChg chg="del">
          <ac:chgData name="이희진" userId="a6c78be3-1919-42ff-99f0-60d5e2bb3f19" providerId="ADAL" clId="{CE034CBD-9035-4389-A4BE-0EE290D03670}" dt="2020-06-16T01:03:50.931" v="870" actId="478"/>
          <ac:spMkLst>
            <pc:docMk/>
            <pc:sldMk cId="3877217125" sldId="386"/>
            <ac:spMk id="4" creationId="{00000000-0000-0000-0000-000000000000}"/>
          </ac:spMkLst>
        </pc:spChg>
      </pc:sldChg>
      <pc:sldChg chg="delSp del mod">
        <pc:chgData name="이희진" userId="a6c78be3-1919-42ff-99f0-60d5e2bb3f19" providerId="ADAL" clId="{CE034CBD-9035-4389-A4BE-0EE290D03670}" dt="2020-06-25T08:10:19.553" v="8224" actId="47"/>
        <pc:sldMkLst>
          <pc:docMk/>
          <pc:sldMk cId="1720674507" sldId="387"/>
        </pc:sldMkLst>
        <pc:spChg chg="del">
          <ac:chgData name="이희진" userId="a6c78be3-1919-42ff-99f0-60d5e2bb3f19" providerId="ADAL" clId="{CE034CBD-9035-4389-A4BE-0EE290D03670}" dt="2020-06-16T01:03:53.515" v="871" actId="478"/>
          <ac:spMkLst>
            <pc:docMk/>
            <pc:sldMk cId="1720674507" sldId="387"/>
            <ac:spMk id="4" creationId="{00000000-0000-0000-0000-000000000000}"/>
          </ac:spMkLst>
        </pc:spChg>
      </pc:sldChg>
      <pc:sldChg chg="addSp delSp modSp mod">
        <pc:chgData name="이희진" userId="a6c78be3-1919-42ff-99f0-60d5e2bb3f19" providerId="ADAL" clId="{CE034CBD-9035-4389-A4BE-0EE290D03670}" dt="2020-06-16T01:14:26.481" v="1207" actId="1076"/>
        <pc:sldMkLst>
          <pc:docMk/>
          <pc:sldMk cId="1238529303" sldId="389"/>
        </pc:sldMkLst>
        <pc:spChg chg="mod">
          <ac:chgData name="이희진" userId="a6c78be3-1919-42ff-99f0-60d5e2bb3f19" providerId="ADAL" clId="{CE034CBD-9035-4389-A4BE-0EE290D03670}" dt="2020-06-16T01:14:25.321" v="1206"/>
          <ac:spMkLst>
            <pc:docMk/>
            <pc:sldMk cId="1238529303" sldId="389"/>
            <ac:spMk id="5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16T01:14:26.481" v="1207" actId="1076"/>
          <ac:spMkLst>
            <pc:docMk/>
            <pc:sldMk cId="1238529303" sldId="389"/>
            <ac:spMk id="7" creationId="{11F694D4-2F11-45CA-8F5B-A80A2BD938AC}"/>
          </ac:spMkLst>
        </pc:spChg>
        <pc:spChg chg="add mod">
          <ac:chgData name="이희진" userId="a6c78be3-1919-42ff-99f0-60d5e2bb3f19" providerId="ADAL" clId="{CE034CBD-9035-4389-A4BE-0EE290D03670}" dt="2020-06-16T01:14:08.697" v="1161" actId="1076"/>
          <ac:spMkLst>
            <pc:docMk/>
            <pc:sldMk cId="1238529303" sldId="389"/>
            <ac:spMk id="8" creationId="{C5315567-5419-4178-9B18-78326ED0421D}"/>
          </ac:spMkLst>
        </pc:spChg>
        <pc:picChg chg="del">
          <ac:chgData name="이희진" userId="a6c78be3-1919-42ff-99f0-60d5e2bb3f19" providerId="ADAL" clId="{CE034CBD-9035-4389-A4BE-0EE290D03670}" dt="2020-06-16T01:04:17.851" v="903" actId="478"/>
          <ac:picMkLst>
            <pc:docMk/>
            <pc:sldMk cId="1238529303" sldId="389"/>
            <ac:picMk id="3" creationId="{00000000-0000-0000-0000-000000000000}"/>
          </ac:picMkLst>
        </pc:picChg>
        <pc:picChg chg="del">
          <ac:chgData name="이희진" userId="a6c78be3-1919-42ff-99f0-60d5e2bb3f19" providerId="ADAL" clId="{CE034CBD-9035-4389-A4BE-0EE290D03670}" dt="2020-06-16T01:04:20.793" v="905" actId="478"/>
          <ac:picMkLst>
            <pc:docMk/>
            <pc:sldMk cId="1238529303" sldId="389"/>
            <ac:picMk id="6" creationId="{00000000-0000-0000-0000-000000000000}"/>
          </ac:picMkLst>
        </pc:picChg>
      </pc:sldChg>
      <pc:sldChg chg="del">
        <pc:chgData name="이희진" userId="a6c78be3-1919-42ff-99f0-60d5e2bb3f19" providerId="ADAL" clId="{CE034CBD-9035-4389-A4BE-0EE290D03670}" dt="2020-06-16T01:04:32.056" v="906" actId="47"/>
        <pc:sldMkLst>
          <pc:docMk/>
          <pc:sldMk cId="1773158441" sldId="390"/>
        </pc:sldMkLst>
      </pc:sldChg>
      <pc:sldChg chg="addSp delSp modSp mod">
        <pc:chgData name="이희진" userId="a6c78be3-1919-42ff-99f0-60d5e2bb3f19" providerId="ADAL" clId="{CE034CBD-9035-4389-A4BE-0EE290D03670}" dt="2020-06-23T06:20:36.299" v="7881" actId="478"/>
        <pc:sldMkLst>
          <pc:docMk/>
          <pc:sldMk cId="2021907956" sldId="391"/>
        </pc:sldMkLst>
        <pc:spChg chg="del">
          <ac:chgData name="이희진" userId="a6c78be3-1919-42ff-99f0-60d5e2bb3f19" providerId="ADAL" clId="{CE034CBD-9035-4389-A4BE-0EE290D03670}" dt="2020-06-23T06:20:36.299" v="7881" actId="478"/>
          <ac:spMkLst>
            <pc:docMk/>
            <pc:sldMk cId="2021907956" sldId="391"/>
            <ac:spMk id="4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16T01:07:54.907" v="950" actId="21"/>
          <ac:spMkLst>
            <pc:docMk/>
            <pc:sldMk cId="2021907956" sldId="391"/>
            <ac:spMk id="5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16T01:07:21.069" v="935" actId="20577"/>
          <ac:spMkLst>
            <pc:docMk/>
            <pc:sldMk cId="2021907956" sldId="391"/>
            <ac:spMk id="7" creationId="{EDDC4642-1948-461C-9792-CF86CE336E3E}"/>
          </ac:spMkLst>
        </pc:spChg>
        <pc:spChg chg="add mod">
          <ac:chgData name="이희진" userId="a6c78be3-1919-42ff-99f0-60d5e2bb3f19" providerId="ADAL" clId="{CE034CBD-9035-4389-A4BE-0EE290D03670}" dt="2020-06-16T01:07:59.138" v="953" actId="1076"/>
          <ac:spMkLst>
            <pc:docMk/>
            <pc:sldMk cId="2021907956" sldId="391"/>
            <ac:spMk id="8" creationId="{E2E9CDA9-4F43-4851-BDF6-382CE1B60BC2}"/>
          </ac:spMkLst>
        </pc:spChg>
        <pc:picChg chg="del">
          <ac:chgData name="이희진" userId="a6c78be3-1919-42ff-99f0-60d5e2bb3f19" providerId="ADAL" clId="{CE034CBD-9035-4389-A4BE-0EE290D03670}" dt="2020-06-16T01:06:19.990" v="907" actId="478"/>
          <ac:picMkLst>
            <pc:docMk/>
            <pc:sldMk cId="2021907956" sldId="391"/>
            <ac:picMk id="3" creationId="{00000000-0000-0000-0000-000000000000}"/>
          </ac:picMkLst>
        </pc:picChg>
        <pc:picChg chg="add mod">
          <ac:chgData name="이희진" userId="a6c78be3-1919-42ff-99f0-60d5e2bb3f19" providerId="ADAL" clId="{CE034CBD-9035-4389-A4BE-0EE290D03670}" dt="2020-06-16T01:07:55.825" v="951" actId="1076"/>
          <ac:picMkLst>
            <pc:docMk/>
            <pc:sldMk cId="2021907956" sldId="391"/>
            <ac:picMk id="6" creationId="{967BC2D8-B11B-4140-AC44-789C29A81348}"/>
          </ac:picMkLst>
        </pc:picChg>
      </pc:sldChg>
      <pc:sldChg chg="addSp delSp modSp mod chgLayout">
        <pc:chgData name="이희진" userId="a6c78be3-1919-42ff-99f0-60d5e2bb3f19" providerId="ADAL" clId="{CE034CBD-9035-4389-A4BE-0EE290D03670}" dt="2020-06-23T06:20:40.132" v="7883" actId="478"/>
        <pc:sldMkLst>
          <pc:docMk/>
          <pc:sldMk cId="2126272243" sldId="392"/>
        </pc:sldMkLst>
        <pc:spChg chg="mod ord">
          <ac:chgData name="이희진" userId="a6c78be3-1919-42ff-99f0-60d5e2bb3f19" providerId="ADAL" clId="{CE034CBD-9035-4389-A4BE-0EE290D03670}" dt="2020-06-16T01:10:49.883" v="1038" actId="700"/>
          <ac:spMkLst>
            <pc:docMk/>
            <pc:sldMk cId="2126272243" sldId="392"/>
            <ac:spMk id="2" creationId="{00000000-0000-0000-0000-000000000000}"/>
          </ac:spMkLst>
        </pc:spChg>
        <pc:spChg chg="del">
          <ac:chgData name="이희진" userId="a6c78be3-1919-42ff-99f0-60d5e2bb3f19" providerId="ADAL" clId="{CE034CBD-9035-4389-A4BE-0EE290D03670}" dt="2020-06-23T06:20:40.132" v="7883" actId="478"/>
          <ac:spMkLst>
            <pc:docMk/>
            <pc:sldMk cId="2126272243" sldId="392"/>
            <ac:spMk id="4" creationId="{00000000-0000-0000-0000-000000000000}"/>
          </ac:spMkLst>
        </pc:spChg>
        <pc:spChg chg="mod ord">
          <ac:chgData name="이희진" userId="a6c78be3-1919-42ff-99f0-60d5e2bb3f19" providerId="ADAL" clId="{CE034CBD-9035-4389-A4BE-0EE290D03670}" dt="2020-06-16T01:12:08.293" v="1066" actId="6549"/>
          <ac:spMkLst>
            <pc:docMk/>
            <pc:sldMk cId="2126272243" sldId="392"/>
            <ac:spMk id="5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16T01:12:11.601" v="1067" actId="1076"/>
          <ac:spMkLst>
            <pc:docMk/>
            <pc:sldMk cId="2126272243" sldId="392"/>
            <ac:spMk id="8" creationId="{7DFCB23A-8D31-4CDE-B22D-82F363F18F6A}"/>
          </ac:spMkLst>
        </pc:spChg>
        <pc:spChg chg="add mod">
          <ac:chgData name="이희진" userId="a6c78be3-1919-42ff-99f0-60d5e2bb3f19" providerId="ADAL" clId="{CE034CBD-9035-4389-A4BE-0EE290D03670}" dt="2020-06-16T01:13:01.882" v="1091" actId="14100"/>
          <ac:spMkLst>
            <pc:docMk/>
            <pc:sldMk cId="2126272243" sldId="392"/>
            <ac:spMk id="10" creationId="{FED284A8-E453-4AEA-A652-E822EAFE6E4D}"/>
          </ac:spMkLst>
        </pc:spChg>
        <pc:picChg chg="del">
          <ac:chgData name="이희진" userId="a6c78be3-1919-42ff-99f0-60d5e2bb3f19" providerId="ADAL" clId="{CE034CBD-9035-4389-A4BE-0EE290D03670}" dt="2020-06-16T01:10:22.790" v="1029" actId="478"/>
          <ac:picMkLst>
            <pc:docMk/>
            <pc:sldMk cId="2126272243" sldId="392"/>
            <ac:picMk id="3" creationId="{00000000-0000-0000-0000-000000000000}"/>
          </ac:picMkLst>
        </pc:picChg>
        <pc:picChg chg="add mod">
          <ac:chgData name="이희진" userId="a6c78be3-1919-42ff-99f0-60d5e2bb3f19" providerId="ADAL" clId="{CE034CBD-9035-4389-A4BE-0EE290D03670}" dt="2020-06-16T01:12:55.609" v="1089" actId="1076"/>
          <ac:picMkLst>
            <pc:docMk/>
            <pc:sldMk cId="2126272243" sldId="392"/>
            <ac:picMk id="6" creationId="{148E3C58-6CE4-407D-81BC-49962AA7CF8D}"/>
          </ac:picMkLst>
        </pc:picChg>
        <pc:picChg chg="mod">
          <ac:chgData name="이희진" userId="a6c78be3-1919-42ff-99f0-60d5e2bb3f19" providerId="ADAL" clId="{CE034CBD-9035-4389-A4BE-0EE290D03670}" dt="2020-06-16T01:12:06.745" v="1064" actId="1076"/>
          <ac:picMkLst>
            <pc:docMk/>
            <pc:sldMk cId="2126272243" sldId="392"/>
            <ac:picMk id="7" creationId="{00000000-0000-0000-0000-000000000000}"/>
          </ac:picMkLst>
        </pc:picChg>
        <pc:picChg chg="add del mod">
          <ac:chgData name="이희진" userId="a6c78be3-1919-42ff-99f0-60d5e2bb3f19" providerId="ADAL" clId="{CE034CBD-9035-4389-A4BE-0EE290D03670}" dt="2020-06-16T01:11:55.730" v="1057" actId="478"/>
          <ac:picMkLst>
            <pc:docMk/>
            <pc:sldMk cId="2126272243" sldId="392"/>
            <ac:picMk id="9" creationId="{90699600-8DFE-4971-9936-BB1DE9399EE8}"/>
          </ac:picMkLst>
        </pc:picChg>
      </pc:sldChg>
      <pc:sldChg chg="modSp del mod chgLayout">
        <pc:chgData name="이희진" userId="a6c78be3-1919-42ff-99f0-60d5e2bb3f19" providerId="ADAL" clId="{CE034CBD-9035-4389-A4BE-0EE290D03670}" dt="2020-06-22T08:49:36.559" v="7828" actId="47"/>
        <pc:sldMkLst>
          <pc:docMk/>
          <pc:sldMk cId="415533360" sldId="393"/>
        </pc:sldMkLst>
        <pc:spChg chg="mod ord">
          <ac:chgData name="이희진" userId="a6c78be3-1919-42ff-99f0-60d5e2bb3f19" providerId="ADAL" clId="{CE034CBD-9035-4389-A4BE-0EE290D03670}" dt="2020-06-22T08:49:15.312" v="7824" actId="700"/>
          <ac:spMkLst>
            <pc:docMk/>
            <pc:sldMk cId="415533360" sldId="393"/>
            <ac:spMk id="2" creationId="{00000000-0000-0000-0000-000000000000}"/>
          </ac:spMkLst>
        </pc:spChg>
        <pc:spChg chg="mod ord">
          <ac:chgData name="이희진" userId="a6c78be3-1919-42ff-99f0-60d5e2bb3f19" providerId="ADAL" clId="{CE034CBD-9035-4389-A4BE-0EE290D03670}" dt="2020-06-22T08:49:15.312" v="7824" actId="700"/>
          <ac:spMkLst>
            <pc:docMk/>
            <pc:sldMk cId="415533360" sldId="393"/>
            <ac:spMk id="5" creationId="{00000000-0000-0000-0000-000000000000}"/>
          </ac:spMkLst>
        </pc:spChg>
      </pc:sldChg>
      <pc:sldChg chg="delSp modSp add mod">
        <pc:chgData name="이희진" userId="a6c78be3-1919-42ff-99f0-60d5e2bb3f19" providerId="ADAL" clId="{CE034CBD-9035-4389-A4BE-0EE290D03670}" dt="2020-06-23T06:20:42.950" v="7884" actId="478"/>
        <pc:sldMkLst>
          <pc:docMk/>
          <pc:sldMk cId="2328134436" sldId="394"/>
        </pc:sldMkLst>
        <pc:spChg chg="mod">
          <ac:chgData name="이희진" userId="a6c78be3-1919-42ff-99f0-60d5e2bb3f19" providerId="ADAL" clId="{CE034CBD-9035-4389-A4BE-0EE290D03670}" dt="2020-06-22T05:16:55.381" v="7366" actId="6549"/>
          <ac:spMkLst>
            <pc:docMk/>
            <pc:sldMk cId="2328134436" sldId="394"/>
            <ac:spMk id="2" creationId="{00000000-0000-0000-0000-000000000000}"/>
          </ac:spMkLst>
        </pc:spChg>
        <pc:spChg chg="del">
          <ac:chgData name="이희진" userId="a6c78be3-1919-42ff-99f0-60d5e2bb3f19" providerId="ADAL" clId="{CE034CBD-9035-4389-A4BE-0EE290D03670}" dt="2020-06-23T06:20:42.950" v="7884" actId="478"/>
          <ac:spMkLst>
            <pc:docMk/>
            <pc:sldMk cId="2328134436" sldId="394"/>
            <ac:spMk id="4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2T05:17:17.217" v="7428" actId="20577"/>
          <ac:spMkLst>
            <pc:docMk/>
            <pc:sldMk cId="2328134436" sldId="394"/>
            <ac:spMk id="5" creationId="{00000000-0000-0000-0000-000000000000}"/>
          </ac:spMkLst>
        </pc:spChg>
        <pc:picChg chg="mod">
          <ac:chgData name="이희진" userId="a6c78be3-1919-42ff-99f0-60d5e2bb3f19" providerId="ADAL" clId="{CE034CBD-9035-4389-A4BE-0EE290D03670}" dt="2020-06-22T05:17:20.472" v="7429" actId="1076"/>
          <ac:picMkLst>
            <pc:docMk/>
            <pc:sldMk cId="2328134436" sldId="394"/>
            <ac:picMk id="3" creationId="{00000000-0000-0000-0000-000000000000}"/>
          </ac:picMkLst>
        </pc:picChg>
      </pc:sldChg>
      <pc:sldChg chg="modSp del mod ord">
        <pc:chgData name="이희진" userId="a6c78be3-1919-42ff-99f0-60d5e2bb3f19" providerId="ADAL" clId="{CE034CBD-9035-4389-A4BE-0EE290D03670}" dt="2020-06-22T05:16:14.557" v="7363" actId="2696"/>
        <pc:sldMkLst>
          <pc:docMk/>
          <pc:sldMk cId="4087843056" sldId="394"/>
        </pc:sldMkLst>
        <pc:spChg chg="mod">
          <ac:chgData name="이희진" userId="a6c78be3-1919-42ff-99f0-60d5e2bb3f19" providerId="ADAL" clId="{CE034CBD-9035-4389-A4BE-0EE290D03670}" dt="2020-06-17T02:00:58.069" v="2955" actId="20577"/>
          <ac:spMkLst>
            <pc:docMk/>
            <pc:sldMk cId="4087843056" sldId="394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CE034CBD-9035-4389-A4BE-0EE290D03670}" dt="2020-06-17T02:00:44.980" v="2933" actId="47"/>
        <pc:sldMkLst>
          <pc:docMk/>
          <pc:sldMk cId="761550094" sldId="395"/>
        </pc:sldMkLst>
      </pc:sldChg>
      <pc:sldChg chg="modSp mod">
        <pc:chgData name="이희진" userId="a6c78be3-1919-42ff-99f0-60d5e2bb3f19" providerId="ADAL" clId="{CE034CBD-9035-4389-A4BE-0EE290D03670}" dt="2020-06-23T07:09:08.351" v="8201" actId="20577"/>
        <pc:sldMkLst>
          <pc:docMk/>
          <pc:sldMk cId="1826588369" sldId="425"/>
        </pc:sldMkLst>
        <pc:spChg chg="mod">
          <ac:chgData name="이희진" userId="a6c78be3-1919-42ff-99f0-60d5e2bb3f19" providerId="ADAL" clId="{CE034CBD-9035-4389-A4BE-0EE290D03670}" dt="2020-06-23T07:09:08.351" v="8201" actId="20577"/>
          <ac:spMkLst>
            <pc:docMk/>
            <pc:sldMk cId="1826588369" sldId="42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11.695" v="8202" actId="20577"/>
        <pc:sldMkLst>
          <pc:docMk/>
          <pc:sldMk cId="4249273744" sldId="426"/>
        </pc:sldMkLst>
        <pc:spChg chg="mod">
          <ac:chgData name="이희진" userId="a6c78be3-1919-42ff-99f0-60d5e2bb3f19" providerId="ADAL" clId="{CE034CBD-9035-4389-A4BE-0EE290D03670}" dt="2020-06-23T07:09:11.695" v="8202" actId="20577"/>
          <ac:spMkLst>
            <pc:docMk/>
            <pc:sldMk cId="4249273744" sldId="42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14.154" v="8203" actId="20577"/>
        <pc:sldMkLst>
          <pc:docMk/>
          <pc:sldMk cId="1589731786" sldId="427"/>
        </pc:sldMkLst>
        <pc:spChg chg="mod">
          <ac:chgData name="이희진" userId="a6c78be3-1919-42ff-99f0-60d5e2bb3f19" providerId="ADAL" clId="{CE034CBD-9035-4389-A4BE-0EE290D03670}" dt="2020-06-23T07:09:14.154" v="8203" actId="20577"/>
          <ac:spMkLst>
            <pc:docMk/>
            <pc:sldMk cId="1589731786" sldId="427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17.751" v="8204" actId="20577"/>
        <pc:sldMkLst>
          <pc:docMk/>
          <pc:sldMk cId="53219052" sldId="428"/>
        </pc:sldMkLst>
        <pc:spChg chg="mod">
          <ac:chgData name="이희진" userId="a6c78be3-1919-42ff-99f0-60d5e2bb3f19" providerId="ADAL" clId="{CE034CBD-9035-4389-A4BE-0EE290D03670}" dt="2020-06-23T07:09:17.751" v="8204" actId="20577"/>
          <ac:spMkLst>
            <pc:docMk/>
            <pc:sldMk cId="53219052" sldId="428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20.141" v="8205" actId="20577"/>
        <pc:sldMkLst>
          <pc:docMk/>
          <pc:sldMk cId="2858258190" sldId="429"/>
        </pc:sldMkLst>
        <pc:spChg chg="mod">
          <ac:chgData name="이희진" userId="a6c78be3-1919-42ff-99f0-60d5e2bb3f19" providerId="ADAL" clId="{CE034CBD-9035-4389-A4BE-0EE290D03670}" dt="2020-06-23T07:09:20.141" v="8205" actId="20577"/>
          <ac:spMkLst>
            <pc:docMk/>
            <pc:sldMk cId="2858258190" sldId="429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22.982" v="8206" actId="20577"/>
        <pc:sldMkLst>
          <pc:docMk/>
          <pc:sldMk cId="3492891828" sldId="430"/>
        </pc:sldMkLst>
        <pc:spChg chg="mod">
          <ac:chgData name="이희진" userId="a6c78be3-1919-42ff-99f0-60d5e2bb3f19" providerId="ADAL" clId="{CE034CBD-9035-4389-A4BE-0EE290D03670}" dt="2020-06-23T07:09:22.982" v="8206" actId="20577"/>
          <ac:spMkLst>
            <pc:docMk/>
            <pc:sldMk cId="3492891828" sldId="430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25.166" v="8207" actId="20577"/>
        <pc:sldMkLst>
          <pc:docMk/>
          <pc:sldMk cId="3671675476" sldId="431"/>
        </pc:sldMkLst>
        <pc:spChg chg="mod">
          <ac:chgData name="이희진" userId="a6c78be3-1919-42ff-99f0-60d5e2bb3f19" providerId="ADAL" clId="{CE034CBD-9035-4389-A4BE-0EE290D03670}" dt="2020-06-23T07:09:25.166" v="8207" actId="20577"/>
          <ac:spMkLst>
            <pc:docMk/>
            <pc:sldMk cId="3671675476" sldId="431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28.574" v="8208" actId="20577"/>
        <pc:sldMkLst>
          <pc:docMk/>
          <pc:sldMk cId="1442839735" sldId="432"/>
        </pc:sldMkLst>
        <pc:spChg chg="mod">
          <ac:chgData name="이희진" userId="a6c78be3-1919-42ff-99f0-60d5e2bb3f19" providerId="ADAL" clId="{CE034CBD-9035-4389-A4BE-0EE290D03670}" dt="2020-06-23T07:09:28.574" v="8208" actId="20577"/>
          <ac:spMkLst>
            <pc:docMk/>
            <pc:sldMk cId="1442839735" sldId="432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30.782" v="8209" actId="20577"/>
        <pc:sldMkLst>
          <pc:docMk/>
          <pc:sldMk cId="2079365235" sldId="433"/>
        </pc:sldMkLst>
        <pc:spChg chg="mod">
          <ac:chgData name="이희진" userId="a6c78be3-1919-42ff-99f0-60d5e2bb3f19" providerId="ADAL" clId="{CE034CBD-9035-4389-A4BE-0EE290D03670}" dt="2020-06-23T07:09:30.782" v="8209" actId="20577"/>
          <ac:spMkLst>
            <pc:docMk/>
            <pc:sldMk cId="2079365235" sldId="433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33.304" v="8210" actId="20577"/>
        <pc:sldMkLst>
          <pc:docMk/>
          <pc:sldMk cId="2468638871" sldId="434"/>
        </pc:sldMkLst>
        <pc:spChg chg="mod">
          <ac:chgData name="이희진" userId="a6c78be3-1919-42ff-99f0-60d5e2bb3f19" providerId="ADAL" clId="{CE034CBD-9035-4389-A4BE-0EE290D03670}" dt="2020-06-23T07:09:33.304" v="8210" actId="20577"/>
          <ac:spMkLst>
            <pc:docMk/>
            <pc:sldMk cId="2468638871" sldId="434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37.069" v="8211" actId="20577"/>
        <pc:sldMkLst>
          <pc:docMk/>
          <pc:sldMk cId="997751913" sldId="435"/>
        </pc:sldMkLst>
        <pc:spChg chg="mod">
          <ac:chgData name="이희진" userId="a6c78be3-1919-42ff-99f0-60d5e2bb3f19" providerId="ADAL" clId="{CE034CBD-9035-4389-A4BE-0EE290D03670}" dt="2020-06-23T07:09:37.069" v="8211" actId="20577"/>
          <ac:spMkLst>
            <pc:docMk/>
            <pc:sldMk cId="997751913" sldId="43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41.007" v="8213" actId="20577"/>
        <pc:sldMkLst>
          <pc:docMk/>
          <pc:sldMk cId="605495224" sldId="436"/>
        </pc:sldMkLst>
        <pc:spChg chg="mod">
          <ac:chgData name="이희진" userId="a6c78be3-1919-42ff-99f0-60d5e2bb3f19" providerId="ADAL" clId="{CE034CBD-9035-4389-A4BE-0EE290D03670}" dt="2020-06-23T07:09:41.007" v="8213" actId="20577"/>
          <ac:spMkLst>
            <pc:docMk/>
            <pc:sldMk cId="605495224" sldId="43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45.591" v="8214" actId="20577"/>
        <pc:sldMkLst>
          <pc:docMk/>
          <pc:sldMk cId="2176336112" sldId="437"/>
        </pc:sldMkLst>
        <pc:spChg chg="mod">
          <ac:chgData name="이희진" userId="a6c78be3-1919-42ff-99f0-60d5e2bb3f19" providerId="ADAL" clId="{CE034CBD-9035-4389-A4BE-0EE290D03670}" dt="2020-06-23T07:09:45.591" v="8214" actId="20577"/>
          <ac:spMkLst>
            <pc:docMk/>
            <pc:sldMk cId="2176336112" sldId="437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50.771" v="8215" actId="20577"/>
        <pc:sldMkLst>
          <pc:docMk/>
          <pc:sldMk cId="1126335193" sldId="438"/>
        </pc:sldMkLst>
        <pc:spChg chg="mod">
          <ac:chgData name="이희진" userId="a6c78be3-1919-42ff-99f0-60d5e2bb3f19" providerId="ADAL" clId="{CE034CBD-9035-4389-A4BE-0EE290D03670}" dt="2020-06-23T07:09:50.771" v="8215" actId="20577"/>
          <ac:spMkLst>
            <pc:docMk/>
            <pc:sldMk cId="1126335193" sldId="438"/>
            <ac:spMk id="2" creationId="{00000000-0000-0000-0000-000000000000}"/>
          </ac:spMkLst>
        </pc:spChg>
      </pc:sldChg>
      <pc:sldChg chg="addSp delSp modSp new mod">
        <pc:chgData name="이희진" userId="a6c78be3-1919-42ff-99f0-60d5e2bb3f19" providerId="ADAL" clId="{CE034CBD-9035-4389-A4BE-0EE290D03670}" dt="2020-06-18T06:31:10.250" v="6207" actId="20577"/>
        <pc:sldMkLst>
          <pc:docMk/>
          <pc:sldMk cId="1703793080" sldId="439"/>
        </pc:sldMkLst>
        <pc:spChg chg="mod">
          <ac:chgData name="이희진" userId="a6c78be3-1919-42ff-99f0-60d5e2bb3f19" providerId="ADAL" clId="{CE034CBD-9035-4389-A4BE-0EE290D03670}" dt="2020-06-16T00:40:06.578" v="1"/>
          <ac:spMkLst>
            <pc:docMk/>
            <pc:sldMk cId="1703793080" sldId="439"/>
            <ac:spMk id="2" creationId="{D92DB069-53F4-46D6-B005-5F1E53EB3BDA}"/>
          </ac:spMkLst>
        </pc:spChg>
        <pc:spChg chg="add del mod">
          <ac:chgData name="이희진" userId="a6c78be3-1919-42ff-99f0-60d5e2bb3f19" providerId="ADAL" clId="{CE034CBD-9035-4389-A4BE-0EE290D03670}" dt="2020-06-18T06:31:10.250" v="6207" actId="20577"/>
          <ac:spMkLst>
            <pc:docMk/>
            <pc:sldMk cId="1703793080" sldId="439"/>
            <ac:spMk id="3" creationId="{0C497FA2-8C6F-40B2-9F83-4033AC3F0533}"/>
          </ac:spMkLst>
        </pc:spChg>
        <pc:spChg chg="add del mod">
          <ac:chgData name="이희진" userId="a6c78be3-1919-42ff-99f0-60d5e2bb3f19" providerId="ADAL" clId="{CE034CBD-9035-4389-A4BE-0EE290D03670}" dt="2020-06-16T00:43:51.487" v="403" actId="478"/>
          <ac:spMkLst>
            <pc:docMk/>
            <pc:sldMk cId="1703793080" sldId="439"/>
            <ac:spMk id="4" creationId="{1774A1AD-5238-4F04-94C3-488DD2FA32D8}"/>
          </ac:spMkLst>
        </pc:spChg>
        <pc:spChg chg="add mod">
          <ac:chgData name="이희진" userId="a6c78be3-1919-42ff-99f0-60d5e2bb3f19" providerId="ADAL" clId="{CE034CBD-9035-4389-A4BE-0EE290D03670}" dt="2020-06-16T00:44:27.244" v="430" actId="2711"/>
          <ac:spMkLst>
            <pc:docMk/>
            <pc:sldMk cId="1703793080" sldId="439"/>
            <ac:spMk id="6" creationId="{052A2047-1BBE-46BE-B321-572018B4855C}"/>
          </ac:spMkLst>
        </pc:spChg>
        <pc:spChg chg="add mod">
          <ac:chgData name="이희진" userId="a6c78be3-1919-42ff-99f0-60d5e2bb3f19" providerId="ADAL" clId="{CE034CBD-9035-4389-A4BE-0EE290D03670}" dt="2020-06-18T06:31:02.194" v="6204" actId="14100"/>
          <ac:spMkLst>
            <pc:docMk/>
            <pc:sldMk cId="1703793080" sldId="439"/>
            <ac:spMk id="7" creationId="{565EA8AA-18BA-42C4-99FE-F8915A3A6992}"/>
          </ac:spMkLst>
        </pc:spChg>
        <pc:spChg chg="add mod">
          <ac:chgData name="이희진" userId="a6c78be3-1919-42ff-99f0-60d5e2bb3f19" providerId="ADAL" clId="{CE034CBD-9035-4389-A4BE-0EE290D03670}" dt="2020-06-18T06:31:04.273" v="6205" actId="14100"/>
          <ac:spMkLst>
            <pc:docMk/>
            <pc:sldMk cId="1703793080" sldId="439"/>
            <ac:spMk id="9" creationId="{A42BE5F3-0007-49C6-916C-7E4C03F1270C}"/>
          </ac:spMkLst>
        </pc:spChg>
        <pc:picChg chg="add mod">
          <ac:chgData name="이희진" userId="a6c78be3-1919-42ff-99f0-60d5e2bb3f19" providerId="ADAL" clId="{CE034CBD-9035-4389-A4BE-0EE290D03670}" dt="2020-06-18T06:30:50.689" v="6200" actId="14100"/>
          <ac:picMkLst>
            <pc:docMk/>
            <pc:sldMk cId="1703793080" sldId="439"/>
            <ac:picMk id="5" creationId="{E4471CB7-9DF6-466A-A877-85BF972E8430}"/>
          </ac:picMkLst>
        </pc:picChg>
        <pc:picChg chg="add del">
          <ac:chgData name="이희진" userId="a6c78be3-1919-42ff-99f0-60d5e2bb3f19" providerId="ADAL" clId="{CE034CBD-9035-4389-A4BE-0EE290D03670}" dt="2020-06-16T00:43:53.674" v="404" actId="478"/>
          <ac:picMkLst>
            <pc:docMk/>
            <pc:sldMk cId="1703793080" sldId="439"/>
            <ac:picMk id="2050" creationId="{8C297BE5-AE1D-4991-9623-DDB43E42E996}"/>
          </ac:picMkLst>
        </pc:picChg>
      </pc:sldChg>
      <pc:sldChg chg="addSp modSp new del mod">
        <pc:chgData name="이희진" userId="a6c78be3-1919-42ff-99f0-60d5e2bb3f19" providerId="ADAL" clId="{CE034CBD-9035-4389-A4BE-0EE290D03670}" dt="2020-06-16T01:14:37.340" v="1208" actId="47"/>
        <pc:sldMkLst>
          <pc:docMk/>
          <pc:sldMk cId="2450313328" sldId="440"/>
        </pc:sldMkLst>
        <pc:spChg chg="mod">
          <ac:chgData name="이희진" userId="a6c78be3-1919-42ff-99f0-60d5e2bb3f19" providerId="ADAL" clId="{CE034CBD-9035-4389-A4BE-0EE290D03670}" dt="2020-06-16T00:40:53.135" v="97"/>
          <ac:spMkLst>
            <pc:docMk/>
            <pc:sldMk cId="2450313328" sldId="440"/>
            <ac:spMk id="2" creationId="{D57C4E94-CE48-4BC4-948F-F976F878ABF1}"/>
          </ac:spMkLst>
        </pc:spChg>
        <pc:spChg chg="mod">
          <ac:chgData name="이희진" userId="a6c78be3-1919-42ff-99f0-60d5e2bb3f19" providerId="ADAL" clId="{CE034CBD-9035-4389-A4BE-0EE290D03670}" dt="2020-06-16T00:43:00.827" v="338"/>
          <ac:spMkLst>
            <pc:docMk/>
            <pc:sldMk cId="2450313328" sldId="440"/>
            <ac:spMk id="3" creationId="{C33CCD46-8696-4655-A927-2C0A4018953F}"/>
          </ac:spMkLst>
        </pc:spChg>
        <pc:spChg chg="add mod">
          <ac:chgData name="이희진" userId="a6c78be3-1919-42ff-99f0-60d5e2bb3f19" providerId="ADAL" clId="{CE034CBD-9035-4389-A4BE-0EE290D03670}" dt="2020-06-16T00:42:01.931" v="148" actId="1076"/>
          <ac:spMkLst>
            <pc:docMk/>
            <pc:sldMk cId="2450313328" sldId="440"/>
            <ac:spMk id="4" creationId="{129A8BD8-1A5C-4449-8E4B-5A17D933125B}"/>
          </ac:spMkLst>
        </pc:spChg>
        <pc:spChg chg="add mod">
          <ac:chgData name="이희진" userId="a6c78be3-1919-42ff-99f0-60d5e2bb3f19" providerId="ADAL" clId="{CE034CBD-9035-4389-A4BE-0EE290D03670}" dt="2020-06-16T00:42:34.344" v="225" actId="20577"/>
          <ac:spMkLst>
            <pc:docMk/>
            <pc:sldMk cId="2450313328" sldId="440"/>
            <ac:spMk id="5" creationId="{973F7C56-7C4E-4856-B037-63A3D0153372}"/>
          </ac:spMkLst>
        </pc:spChg>
        <pc:picChg chg="add mod">
          <ac:chgData name="이희진" userId="a6c78be3-1919-42ff-99f0-60d5e2bb3f19" providerId="ADAL" clId="{CE034CBD-9035-4389-A4BE-0EE290D03670}" dt="2020-06-16T00:43:15.786" v="344" actId="1076"/>
          <ac:picMkLst>
            <pc:docMk/>
            <pc:sldMk cId="2450313328" sldId="440"/>
            <ac:picMk id="1026" creationId="{709C04DE-AE7F-4BF9-AC00-C21F12A5BDCE}"/>
          </ac:picMkLst>
        </pc:picChg>
      </pc:sldChg>
      <pc:sldChg chg="addSp delSp modSp new mod">
        <pc:chgData name="이희진" userId="a6c78be3-1919-42ff-99f0-60d5e2bb3f19" providerId="ADAL" clId="{CE034CBD-9035-4389-A4BE-0EE290D03670}" dt="2020-06-17T01:39:57.639" v="2420" actId="27636"/>
        <pc:sldMkLst>
          <pc:docMk/>
          <pc:sldMk cId="1601776011" sldId="441"/>
        </pc:sldMkLst>
        <pc:spChg chg="mod">
          <ac:chgData name="이희진" userId="a6c78be3-1919-42ff-99f0-60d5e2bb3f19" providerId="ADAL" clId="{CE034CBD-9035-4389-A4BE-0EE290D03670}" dt="2020-06-16T00:56:46.948" v="749"/>
          <ac:spMkLst>
            <pc:docMk/>
            <pc:sldMk cId="1601776011" sldId="441"/>
            <ac:spMk id="2" creationId="{2B7A6846-59BB-4602-8E0F-45CC9261F9EA}"/>
          </ac:spMkLst>
        </pc:spChg>
        <pc:spChg chg="add del mod">
          <ac:chgData name="이희진" userId="a6c78be3-1919-42ff-99f0-60d5e2bb3f19" providerId="ADAL" clId="{CE034CBD-9035-4389-A4BE-0EE290D03670}" dt="2020-06-17T01:39:57.639" v="2420" actId="27636"/>
          <ac:spMkLst>
            <pc:docMk/>
            <pc:sldMk cId="1601776011" sldId="441"/>
            <ac:spMk id="3" creationId="{883592BD-191B-46B9-8950-98F8BA771CBC}"/>
          </ac:spMkLst>
        </pc:spChg>
        <pc:spChg chg="add del mod">
          <ac:chgData name="이희진" userId="a6c78be3-1919-42ff-99f0-60d5e2bb3f19" providerId="ADAL" clId="{CE034CBD-9035-4389-A4BE-0EE290D03670}" dt="2020-06-16T00:47:16.031" v="556"/>
          <ac:spMkLst>
            <pc:docMk/>
            <pc:sldMk cId="1601776011" sldId="441"/>
            <ac:spMk id="5" creationId="{59AF1073-72B4-406C-A6E4-D937A2F152ED}"/>
          </ac:spMkLst>
        </pc:spChg>
        <pc:spChg chg="add del mod">
          <ac:chgData name="이희진" userId="a6c78be3-1919-42ff-99f0-60d5e2bb3f19" providerId="ADAL" clId="{CE034CBD-9035-4389-A4BE-0EE290D03670}" dt="2020-06-16T00:47:19.196" v="558"/>
          <ac:spMkLst>
            <pc:docMk/>
            <pc:sldMk cId="1601776011" sldId="441"/>
            <ac:spMk id="7" creationId="{DD942FBF-9EF3-4F9B-A52B-40A15C033FD3}"/>
          </ac:spMkLst>
        </pc:spChg>
        <pc:spChg chg="add mod">
          <ac:chgData name="이희진" userId="a6c78be3-1919-42ff-99f0-60d5e2bb3f19" providerId="ADAL" clId="{CE034CBD-9035-4389-A4BE-0EE290D03670}" dt="2020-06-16T00:47:26.904" v="562" actId="21"/>
          <ac:spMkLst>
            <pc:docMk/>
            <pc:sldMk cId="1601776011" sldId="441"/>
            <ac:spMk id="9" creationId="{255EADCF-BDCE-470A-8103-32BDA82F9EDA}"/>
          </ac:spMkLst>
        </pc:spChg>
        <pc:spChg chg="add del mod">
          <ac:chgData name="이희진" userId="a6c78be3-1919-42ff-99f0-60d5e2bb3f19" providerId="ADAL" clId="{CE034CBD-9035-4389-A4BE-0EE290D03670}" dt="2020-06-16T00:56:46.948" v="749"/>
          <ac:spMkLst>
            <pc:docMk/>
            <pc:sldMk cId="1601776011" sldId="441"/>
            <ac:spMk id="11" creationId="{E549A1B8-33A0-4416-98D6-412067D400DA}"/>
          </ac:spMkLst>
        </pc:spChg>
        <pc:spChg chg="add del mod">
          <ac:chgData name="이희진" userId="a6c78be3-1919-42ff-99f0-60d5e2bb3f19" providerId="ADAL" clId="{CE034CBD-9035-4389-A4BE-0EE290D03670}" dt="2020-06-16T00:56:46.948" v="749"/>
          <ac:spMkLst>
            <pc:docMk/>
            <pc:sldMk cId="1601776011" sldId="441"/>
            <ac:spMk id="12" creationId="{F858DA20-4E98-4E23-967B-BCB17900A060}"/>
          </ac:spMkLst>
        </pc:spChg>
        <pc:spChg chg="add del mod">
          <ac:chgData name="이희진" userId="a6c78be3-1919-42ff-99f0-60d5e2bb3f19" providerId="ADAL" clId="{CE034CBD-9035-4389-A4BE-0EE290D03670}" dt="2020-06-16T00:57:10.147" v="754" actId="478"/>
          <ac:spMkLst>
            <pc:docMk/>
            <pc:sldMk cId="1601776011" sldId="441"/>
            <ac:spMk id="13" creationId="{04F5309E-34B1-4E21-926A-2001527CF60B}"/>
          </ac:spMkLst>
        </pc:spChg>
        <pc:spChg chg="add mod">
          <ac:chgData name="이희진" userId="a6c78be3-1919-42ff-99f0-60d5e2bb3f19" providerId="ADAL" clId="{CE034CBD-9035-4389-A4BE-0EE290D03670}" dt="2020-06-16T01:01:52.538" v="837" actId="14100"/>
          <ac:spMkLst>
            <pc:docMk/>
            <pc:sldMk cId="1601776011" sldId="441"/>
            <ac:spMk id="15" creationId="{58EF2285-B217-4F67-BEC8-BED8BDE0F695}"/>
          </ac:spMkLst>
        </pc:spChg>
        <pc:spChg chg="add mod">
          <ac:chgData name="이희진" userId="a6c78be3-1919-42ff-99f0-60d5e2bb3f19" providerId="ADAL" clId="{CE034CBD-9035-4389-A4BE-0EE290D03670}" dt="2020-06-16T01:02:02.842" v="869" actId="20577"/>
          <ac:spMkLst>
            <pc:docMk/>
            <pc:sldMk cId="1601776011" sldId="441"/>
            <ac:spMk id="16" creationId="{43AACD76-2984-4747-A11C-6E970BF39AB4}"/>
          </ac:spMkLst>
        </pc:spChg>
        <pc:graphicFrameChg chg="add del mod">
          <ac:chgData name="이희진" userId="a6c78be3-1919-42ff-99f0-60d5e2bb3f19" providerId="ADAL" clId="{CE034CBD-9035-4389-A4BE-0EE290D03670}" dt="2020-06-16T00:47:16.031" v="556"/>
          <ac:graphicFrameMkLst>
            <pc:docMk/>
            <pc:sldMk cId="1601776011" sldId="441"/>
            <ac:graphicFrameMk id="4" creationId="{003DD3EC-8271-4D04-B755-734FDE432498}"/>
          </ac:graphicFrameMkLst>
        </pc:graphicFrameChg>
        <pc:graphicFrameChg chg="add del mod">
          <ac:chgData name="이희진" userId="a6c78be3-1919-42ff-99f0-60d5e2bb3f19" providerId="ADAL" clId="{CE034CBD-9035-4389-A4BE-0EE290D03670}" dt="2020-06-16T00:47:19.196" v="558"/>
          <ac:graphicFrameMkLst>
            <pc:docMk/>
            <pc:sldMk cId="1601776011" sldId="441"/>
            <ac:graphicFrameMk id="6" creationId="{EF6D464F-94B5-4B3C-B917-384E2CDB8F17}"/>
          </ac:graphicFrameMkLst>
        </pc:graphicFrameChg>
        <pc:graphicFrameChg chg="add del mod modGraphic">
          <ac:chgData name="이희진" userId="a6c78be3-1919-42ff-99f0-60d5e2bb3f19" providerId="ADAL" clId="{CE034CBD-9035-4389-A4BE-0EE290D03670}" dt="2020-06-16T00:55:18.688" v="586" actId="478"/>
          <ac:graphicFrameMkLst>
            <pc:docMk/>
            <pc:sldMk cId="1601776011" sldId="441"/>
            <ac:graphicFrameMk id="8" creationId="{198A50EE-0348-45A7-88BD-6975BD06B24D}"/>
          </ac:graphicFrameMkLst>
        </pc:graphicFrameChg>
        <pc:picChg chg="add del mod">
          <ac:chgData name="이희진" userId="a6c78be3-1919-42ff-99f0-60d5e2bb3f19" providerId="ADAL" clId="{CE034CBD-9035-4389-A4BE-0EE290D03670}" dt="2020-06-16T01:01:19.810" v="815" actId="478"/>
          <ac:picMkLst>
            <pc:docMk/>
            <pc:sldMk cId="1601776011" sldId="441"/>
            <ac:picMk id="10" creationId="{BC3B7E40-C9A1-4F12-BC92-46FF2B07B356}"/>
          </ac:picMkLst>
        </pc:picChg>
        <pc:picChg chg="add mod">
          <ac:chgData name="이희진" userId="a6c78be3-1919-42ff-99f0-60d5e2bb3f19" providerId="ADAL" clId="{CE034CBD-9035-4389-A4BE-0EE290D03670}" dt="2020-06-16T01:01:31.442" v="830" actId="1076"/>
          <ac:picMkLst>
            <pc:docMk/>
            <pc:sldMk cId="1601776011" sldId="441"/>
            <ac:picMk id="14" creationId="{79A6E300-6D03-413E-A568-67F16414DFA5}"/>
          </ac:picMkLst>
        </pc:picChg>
      </pc:sldChg>
      <pc:sldChg chg="delSp modSp add mod">
        <pc:chgData name="이희진" userId="a6c78be3-1919-42ff-99f0-60d5e2bb3f19" providerId="ADAL" clId="{CE034CBD-9035-4389-A4BE-0EE290D03670}" dt="2020-06-23T06:20:37.515" v="7882" actId="478"/>
        <pc:sldMkLst>
          <pc:docMk/>
          <pc:sldMk cId="570961723" sldId="442"/>
        </pc:sldMkLst>
        <pc:spChg chg="del">
          <ac:chgData name="이희진" userId="a6c78be3-1919-42ff-99f0-60d5e2bb3f19" providerId="ADAL" clId="{CE034CBD-9035-4389-A4BE-0EE290D03670}" dt="2020-06-23T06:20:37.515" v="7882" actId="478"/>
          <ac:spMkLst>
            <pc:docMk/>
            <pc:sldMk cId="570961723" sldId="442"/>
            <ac:spMk id="4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16T01:09:01.931" v="1028" actId="20577"/>
          <ac:spMkLst>
            <pc:docMk/>
            <pc:sldMk cId="570961723" sldId="442"/>
            <ac:spMk id="7" creationId="{EDDC4642-1948-461C-9792-CF86CE336E3E}"/>
          </ac:spMkLst>
        </pc:spChg>
      </pc:sldChg>
      <pc:sldChg chg="addSp delSp modSp new mod">
        <pc:chgData name="이희진" userId="a6c78be3-1919-42ff-99f0-60d5e2bb3f19" providerId="ADAL" clId="{CE034CBD-9035-4389-A4BE-0EE290D03670}" dt="2020-06-17T01:06:13.617" v="1965" actId="1076"/>
        <pc:sldMkLst>
          <pc:docMk/>
          <pc:sldMk cId="1732846322" sldId="443"/>
        </pc:sldMkLst>
        <pc:spChg chg="mod">
          <ac:chgData name="이희진" userId="a6c78be3-1919-42ff-99f0-60d5e2bb3f19" providerId="ADAL" clId="{CE034CBD-9035-4389-A4BE-0EE290D03670}" dt="2020-06-16T01:31:40.145" v="1278" actId="20577"/>
          <ac:spMkLst>
            <pc:docMk/>
            <pc:sldMk cId="1732846322" sldId="443"/>
            <ac:spMk id="2" creationId="{691AC1C1-A913-41B3-89D3-84877AC5CF8F}"/>
          </ac:spMkLst>
        </pc:spChg>
        <pc:spChg chg="mod">
          <ac:chgData name="이희진" userId="a6c78be3-1919-42ff-99f0-60d5e2bb3f19" providerId="ADAL" clId="{CE034CBD-9035-4389-A4BE-0EE290D03670}" dt="2020-06-17T00:56:52.505" v="1498"/>
          <ac:spMkLst>
            <pc:docMk/>
            <pc:sldMk cId="1732846322" sldId="443"/>
            <ac:spMk id="3" creationId="{E4B8EE5F-B3FC-401A-B05D-ACDC76036A63}"/>
          </ac:spMkLst>
        </pc:spChg>
        <pc:spChg chg="add del mod">
          <ac:chgData name="이희진" userId="a6c78be3-1919-42ff-99f0-60d5e2bb3f19" providerId="ADAL" clId="{CE034CBD-9035-4389-A4BE-0EE290D03670}" dt="2020-06-16T02:06:55.876" v="1463" actId="478"/>
          <ac:spMkLst>
            <pc:docMk/>
            <pc:sldMk cId="1732846322" sldId="443"/>
            <ac:spMk id="4" creationId="{540FB985-508D-4E79-80F7-9E9DDF89278E}"/>
          </ac:spMkLst>
        </pc:spChg>
        <pc:spChg chg="add mod">
          <ac:chgData name="이희진" userId="a6c78be3-1919-42ff-99f0-60d5e2bb3f19" providerId="ADAL" clId="{CE034CBD-9035-4389-A4BE-0EE290D03670}" dt="2020-06-17T01:06:11.662" v="1964" actId="20577"/>
          <ac:spMkLst>
            <pc:docMk/>
            <pc:sldMk cId="1732846322" sldId="443"/>
            <ac:spMk id="5" creationId="{7A0E5F73-B67C-49CB-AED6-3793B0D9A1FA}"/>
          </ac:spMkLst>
        </pc:spChg>
        <pc:spChg chg="add del mod">
          <ac:chgData name="이희진" userId="a6c78be3-1919-42ff-99f0-60d5e2bb3f19" providerId="ADAL" clId="{CE034CBD-9035-4389-A4BE-0EE290D03670}" dt="2020-06-17T01:05:32.991" v="1947" actId="478"/>
          <ac:spMkLst>
            <pc:docMk/>
            <pc:sldMk cId="1732846322" sldId="443"/>
            <ac:spMk id="6" creationId="{C8EB880B-0018-484B-B5BF-E2E110A79164}"/>
          </ac:spMkLst>
        </pc:spChg>
        <pc:spChg chg="add mod">
          <ac:chgData name="이희진" userId="a6c78be3-1919-42ff-99f0-60d5e2bb3f19" providerId="ADAL" clId="{CE034CBD-9035-4389-A4BE-0EE290D03670}" dt="2020-06-17T01:06:01.842" v="1963" actId="1076"/>
          <ac:spMkLst>
            <pc:docMk/>
            <pc:sldMk cId="1732846322" sldId="443"/>
            <ac:spMk id="8" creationId="{D94F058E-2DAC-4FEB-899E-22122099D74B}"/>
          </ac:spMkLst>
        </pc:spChg>
        <pc:spChg chg="add mod">
          <ac:chgData name="이희진" userId="a6c78be3-1919-42ff-99f0-60d5e2bb3f19" providerId="ADAL" clId="{CE034CBD-9035-4389-A4BE-0EE290D03670}" dt="2020-06-17T01:05:59.801" v="1962" actId="1076"/>
          <ac:spMkLst>
            <pc:docMk/>
            <pc:sldMk cId="1732846322" sldId="443"/>
            <ac:spMk id="9" creationId="{7A9638C6-903D-45A1-97E6-F042DFEEBF9E}"/>
          </ac:spMkLst>
        </pc:spChg>
        <pc:picChg chg="add mod">
          <ac:chgData name="이희진" userId="a6c78be3-1919-42ff-99f0-60d5e2bb3f19" providerId="ADAL" clId="{CE034CBD-9035-4389-A4BE-0EE290D03670}" dt="2020-06-17T01:06:13.617" v="1965" actId="1076"/>
          <ac:picMkLst>
            <pc:docMk/>
            <pc:sldMk cId="1732846322" sldId="443"/>
            <ac:picMk id="7" creationId="{EF02456E-F7C2-4D0C-916B-2AEAE54F78AE}"/>
          </ac:picMkLst>
        </pc:picChg>
      </pc:sldChg>
      <pc:sldChg chg="addSp modSp new mod">
        <pc:chgData name="이희진" userId="a6c78be3-1919-42ff-99f0-60d5e2bb3f19" providerId="ADAL" clId="{CE034CBD-9035-4389-A4BE-0EE290D03670}" dt="2020-06-18T08:38:13.689" v="6627" actId="20577"/>
        <pc:sldMkLst>
          <pc:docMk/>
          <pc:sldMk cId="105721974" sldId="444"/>
        </pc:sldMkLst>
        <pc:spChg chg="mod">
          <ac:chgData name="이희진" userId="a6c78be3-1919-42ff-99f0-60d5e2bb3f19" providerId="ADAL" clId="{CE034CBD-9035-4389-A4BE-0EE290D03670}" dt="2020-06-17T00:59:29.419" v="1609"/>
          <ac:spMkLst>
            <pc:docMk/>
            <pc:sldMk cId="105721974" sldId="444"/>
            <ac:spMk id="2" creationId="{39089293-68A9-4D4E-BE03-B4E53FBA35C2}"/>
          </ac:spMkLst>
        </pc:spChg>
        <pc:spChg chg="mod">
          <ac:chgData name="이희진" userId="a6c78be3-1919-42ff-99f0-60d5e2bb3f19" providerId="ADAL" clId="{CE034CBD-9035-4389-A4BE-0EE290D03670}" dt="2020-06-18T08:38:13.689" v="6627" actId="20577"/>
          <ac:spMkLst>
            <pc:docMk/>
            <pc:sldMk cId="105721974" sldId="444"/>
            <ac:spMk id="3" creationId="{F5194239-17E1-449B-BE82-DA98680186F1}"/>
          </ac:spMkLst>
        </pc:spChg>
        <pc:grpChg chg="add mod">
          <ac:chgData name="이희진" userId="a6c78be3-1919-42ff-99f0-60d5e2bb3f19" providerId="ADAL" clId="{CE034CBD-9035-4389-A4BE-0EE290D03670}" dt="2020-06-17T01:43:12.291" v="2511" actId="1076"/>
          <ac:grpSpMkLst>
            <pc:docMk/>
            <pc:sldMk cId="105721974" sldId="444"/>
            <ac:grpSpMk id="8" creationId="{50FABDDC-DD75-4EB1-83E4-3386A7BE9C92}"/>
          </ac:grpSpMkLst>
        </pc:grpChg>
        <pc:picChg chg="add mod">
          <ac:chgData name="이희진" userId="a6c78be3-1919-42ff-99f0-60d5e2bb3f19" providerId="ADAL" clId="{CE034CBD-9035-4389-A4BE-0EE290D03670}" dt="2020-06-17T01:43:08.836" v="2509" actId="164"/>
          <ac:picMkLst>
            <pc:docMk/>
            <pc:sldMk cId="105721974" sldId="444"/>
            <ac:picMk id="4" creationId="{B9EB893A-7F23-4351-AD7D-E24A3633BB34}"/>
          </ac:picMkLst>
        </pc:picChg>
        <pc:cxnChg chg="add mod">
          <ac:chgData name="이희진" userId="a6c78be3-1919-42ff-99f0-60d5e2bb3f19" providerId="ADAL" clId="{CE034CBD-9035-4389-A4BE-0EE290D03670}" dt="2020-06-17T01:43:08.836" v="2509" actId="164"/>
          <ac:cxnSpMkLst>
            <pc:docMk/>
            <pc:sldMk cId="105721974" sldId="444"/>
            <ac:cxnSpMk id="6" creationId="{8145E933-B51D-44CD-A6F0-F651D92653B3}"/>
          </ac:cxnSpMkLst>
        </pc:cxnChg>
      </pc:sldChg>
      <pc:sldChg chg="addSp delSp modSp new mod ord">
        <pc:chgData name="이희진" userId="a6c78be3-1919-42ff-99f0-60d5e2bb3f19" providerId="ADAL" clId="{CE034CBD-9035-4389-A4BE-0EE290D03670}" dt="2020-06-17T05:04:18.956" v="5387" actId="20577"/>
        <pc:sldMkLst>
          <pc:docMk/>
          <pc:sldMk cId="2599154845" sldId="445"/>
        </pc:sldMkLst>
        <pc:spChg chg="mod">
          <ac:chgData name="이희진" userId="a6c78be3-1919-42ff-99f0-60d5e2bb3f19" providerId="ADAL" clId="{CE034CBD-9035-4389-A4BE-0EE290D03670}" dt="2020-06-17T01:07:43.581" v="2037"/>
          <ac:spMkLst>
            <pc:docMk/>
            <pc:sldMk cId="2599154845" sldId="445"/>
            <ac:spMk id="2" creationId="{B92B81ED-88C1-4181-B4F6-E960373B6A5B}"/>
          </ac:spMkLst>
        </pc:spChg>
        <pc:spChg chg="mod">
          <ac:chgData name="이희진" userId="a6c78be3-1919-42ff-99f0-60d5e2bb3f19" providerId="ADAL" clId="{CE034CBD-9035-4389-A4BE-0EE290D03670}" dt="2020-06-17T05:04:18.956" v="5387" actId="20577"/>
          <ac:spMkLst>
            <pc:docMk/>
            <pc:sldMk cId="2599154845" sldId="445"/>
            <ac:spMk id="3" creationId="{0C17CFB9-F8AF-48BD-BD16-285A601364C0}"/>
          </ac:spMkLst>
        </pc:spChg>
        <pc:picChg chg="add del mod">
          <ac:chgData name="이희진" userId="a6c78be3-1919-42ff-99f0-60d5e2bb3f19" providerId="ADAL" clId="{CE034CBD-9035-4389-A4BE-0EE290D03670}" dt="2020-06-17T01:55:51.944" v="2652" actId="478"/>
          <ac:picMkLst>
            <pc:docMk/>
            <pc:sldMk cId="2599154845" sldId="445"/>
            <ac:picMk id="4" creationId="{7AD42271-2470-494F-A445-A6B7A4A6DC04}"/>
          </ac:picMkLst>
        </pc:picChg>
      </pc:sldChg>
      <pc:sldChg chg="addSp delSp modSp add mod chgLayout">
        <pc:chgData name="이희진" userId="a6c78be3-1919-42ff-99f0-60d5e2bb3f19" providerId="ADAL" clId="{CE034CBD-9035-4389-A4BE-0EE290D03670}" dt="2020-06-17T01:42:37.275" v="2502" actId="1076"/>
        <pc:sldMkLst>
          <pc:docMk/>
          <pc:sldMk cId="2358494657" sldId="446"/>
        </pc:sldMkLst>
        <pc:spChg chg="mod ord">
          <ac:chgData name="이희진" userId="a6c78be3-1919-42ff-99f0-60d5e2bb3f19" providerId="ADAL" clId="{CE034CBD-9035-4389-A4BE-0EE290D03670}" dt="2020-06-17T01:39:32.964" v="2415" actId="700"/>
          <ac:spMkLst>
            <pc:docMk/>
            <pc:sldMk cId="2358494657" sldId="446"/>
            <ac:spMk id="2" creationId="{B92B81ED-88C1-4181-B4F6-E960373B6A5B}"/>
          </ac:spMkLst>
        </pc:spChg>
        <pc:spChg chg="mod ord">
          <ac:chgData name="이희진" userId="a6c78be3-1919-42ff-99f0-60d5e2bb3f19" providerId="ADAL" clId="{CE034CBD-9035-4389-A4BE-0EE290D03670}" dt="2020-06-17T01:42:02.358" v="2496" actId="1076"/>
          <ac:spMkLst>
            <pc:docMk/>
            <pc:sldMk cId="2358494657" sldId="446"/>
            <ac:spMk id="3" creationId="{0C17CFB9-F8AF-48BD-BD16-285A601364C0}"/>
          </ac:spMkLst>
        </pc:spChg>
        <pc:spChg chg="add del mod">
          <ac:chgData name="이희진" userId="a6c78be3-1919-42ff-99f0-60d5e2bb3f19" providerId="ADAL" clId="{CE034CBD-9035-4389-A4BE-0EE290D03670}" dt="2020-06-17T01:38:32.865" v="2386"/>
          <ac:spMkLst>
            <pc:docMk/>
            <pc:sldMk cId="2358494657" sldId="446"/>
            <ac:spMk id="5" creationId="{482BEC19-FE11-4027-8D71-2656B62B68A7}"/>
          </ac:spMkLst>
        </pc:spChg>
        <pc:spChg chg="add del mod">
          <ac:chgData name="이희진" userId="a6c78be3-1919-42ff-99f0-60d5e2bb3f19" providerId="ADAL" clId="{CE034CBD-9035-4389-A4BE-0EE290D03670}" dt="2020-06-17T01:38:32.866" v="2388"/>
          <ac:spMkLst>
            <pc:docMk/>
            <pc:sldMk cId="2358494657" sldId="446"/>
            <ac:spMk id="6" creationId="{7E18A066-2F37-4665-BDFA-E57DFF8B268D}"/>
          </ac:spMkLst>
        </pc:spChg>
        <pc:spChg chg="add mod">
          <ac:chgData name="이희진" userId="a6c78be3-1919-42ff-99f0-60d5e2bb3f19" providerId="ADAL" clId="{CE034CBD-9035-4389-A4BE-0EE290D03670}" dt="2020-06-17T01:42:07.172" v="2497" actId="1076"/>
          <ac:spMkLst>
            <pc:docMk/>
            <pc:sldMk cId="2358494657" sldId="446"/>
            <ac:spMk id="7" creationId="{2CFCB61E-75B7-46FD-BE03-AE45DDDC1F21}"/>
          </ac:spMkLst>
        </pc:spChg>
        <pc:spChg chg="add del mod">
          <ac:chgData name="이희진" userId="a6c78be3-1919-42ff-99f0-60d5e2bb3f19" providerId="ADAL" clId="{CE034CBD-9035-4389-A4BE-0EE290D03670}" dt="2020-06-17T01:39:25.278" v="2413"/>
          <ac:spMkLst>
            <pc:docMk/>
            <pc:sldMk cId="2358494657" sldId="446"/>
            <ac:spMk id="8" creationId="{8DACA9C2-0F9B-42BD-8921-6DA8EA28B65A}"/>
          </ac:spMkLst>
        </pc:spChg>
        <pc:spChg chg="add del mod">
          <ac:chgData name="이희진" userId="a6c78be3-1919-42ff-99f0-60d5e2bb3f19" providerId="ADAL" clId="{CE034CBD-9035-4389-A4BE-0EE290D03670}" dt="2020-06-17T01:39:25.278" v="2413"/>
          <ac:spMkLst>
            <pc:docMk/>
            <pc:sldMk cId="2358494657" sldId="446"/>
            <ac:spMk id="9" creationId="{CB3ED264-2B8D-4CEB-B3CB-2072245604A3}"/>
          </ac:spMkLst>
        </pc:spChg>
        <pc:spChg chg="add del mod">
          <ac:chgData name="이희진" userId="a6c78be3-1919-42ff-99f0-60d5e2bb3f19" providerId="ADAL" clId="{CE034CBD-9035-4389-A4BE-0EE290D03670}" dt="2020-06-17T01:39:31.286" v="2414"/>
          <ac:spMkLst>
            <pc:docMk/>
            <pc:sldMk cId="2358494657" sldId="446"/>
            <ac:spMk id="10" creationId="{2EA5B078-D279-4475-9B63-4DD87D656EB6}"/>
          </ac:spMkLst>
        </pc:spChg>
        <pc:spChg chg="add del mod">
          <ac:chgData name="이희진" userId="a6c78be3-1919-42ff-99f0-60d5e2bb3f19" providerId="ADAL" clId="{CE034CBD-9035-4389-A4BE-0EE290D03670}" dt="2020-06-17T01:39:31.286" v="2414"/>
          <ac:spMkLst>
            <pc:docMk/>
            <pc:sldMk cId="2358494657" sldId="446"/>
            <ac:spMk id="11" creationId="{5A0732E9-1854-4860-8604-AABE1BEAD60E}"/>
          </ac:spMkLst>
        </pc:spChg>
        <pc:picChg chg="del mod">
          <ac:chgData name="이희진" userId="a6c78be3-1919-42ff-99f0-60d5e2bb3f19" providerId="ADAL" clId="{CE034CBD-9035-4389-A4BE-0EE290D03670}" dt="2020-06-17T01:42:31.356" v="2498" actId="478"/>
          <ac:picMkLst>
            <pc:docMk/>
            <pc:sldMk cId="2358494657" sldId="446"/>
            <ac:picMk id="4" creationId="{7AD42271-2470-494F-A445-A6B7A4A6DC04}"/>
          </ac:picMkLst>
        </pc:picChg>
        <pc:picChg chg="add mod">
          <ac:chgData name="이희진" userId="a6c78be3-1919-42ff-99f0-60d5e2bb3f19" providerId="ADAL" clId="{CE034CBD-9035-4389-A4BE-0EE290D03670}" dt="2020-06-17T01:42:37.275" v="2502" actId="1076"/>
          <ac:picMkLst>
            <pc:docMk/>
            <pc:sldMk cId="2358494657" sldId="446"/>
            <ac:picMk id="12" creationId="{84311377-30E4-4EA7-9439-84B9B9162371}"/>
          </ac:picMkLst>
        </pc:picChg>
      </pc:sldChg>
      <pc:sldChg chg="modSp add mod ord">
        <pc:chgData name="이희진" userId="a6c78be3-1919-42ff-99f0-60d5e2bb3f19" providerId="ADAL" clId="{CE034CBD-9035-4389-A4BE-0EE290D03670}" dt="2020-06-17T01:44:30.525" v="2537"/>
        <pc:sldMkLst>
          <pc:docMk/>
          <pc:sldMk cId="1651824910" sldId="447"/>
        </pc:sldMkLst>
        <pc:spChg chg="mod">
          <ac:chgData name="이희진" userId="a6c78be3-1919-42ff-99f0-60d5e2bb3f19" providerId="ADAL" clId="{CE034CBD-9035-4389-A4BE-0EE290D03670}" dt="2020-06-17T01:44:23.439" v="2535"/>
          <ac:spMkLst>
            <pc:docMk/>
            <pc:sldMk cId="1651824910" sldId="447"/>
            <ac:spMk id="3" creationId="{0C17CFB9-F8AF-48BD-BD16-285A601364C0}"/>
          </ac:spMkLst>
        </pc:spChg>
      </pc:sldChg>
      <pc:sldChg chg="addSp delSp modSp add del mod">
        <pc:chgData name="이희진" userId="a6c78be3-1919-42ff-99f0-60d5e2bb3f19" providerId="ADAL" clId="{CE034CBD-9035-4389-A4BE-0EE290D03670}" dt="2020-06-26T07:55:55.821" v="8318" actId="47"/>
        <pc:sldMkLst>
          <pc:docMk/>
          <pc:sldMk cId="103363035" sldId="448"/>
        </pc:sldMkLst>
        <pc:spChg chg="mod">
          <ac:chgData name="이희진" userId="a6c78be3-1919-42ff-99f0-60d5e2bb3f19" providerId="ADAL" clId="{CE034CBD-9035-4389-A4BE-0EE290D03670}" dt="2020-06-23T07:07:19.538" v="8088"/>
          <ac:spMkLst>
            <pc:docMk/>
            <pc:sldMk cId="103363035" sldId="448"/>
            <ac:spMk id="2" creationId="{00000000-0000-0000-0000-000000000000}"/>
          </ac:spMkLst>
        </pc:spChg>
        <pc:spChg chg="add del mod">
          <ac:chgData name="이희진" userId="a6c78be3-1919-42ff-99f0-60d5e2bb3f19" providerId="ADAL" clId="{CE034CBD-9035-4389-A4BE-0EE290D03670}" dt="2020-06-23T07:07:19.538" v="8088"/>
          <ac:spMkLst>
            <pc:docMk/>
            <pc:sldMk cId="103363035" sldId="448"/>
            <ac:spMk id="3" creationId="{E7492C30-3597-43F3-A1B0-23D97D2E4881}"/>
          </ac:spMkLst>
        </pc:spChg>
        <pc:spChg chg="add del mod">
          <ac:chgData name="이희진" userId="a6c78be3-1919-42ff-99f0-60d5e2bb3f19" providerId="ADAL" clId="{CE034CBD-9035-4389-A4BE-0EE290D03670}" dt="2020-06-23T07:07:19.538" v="8088"/>
          <ac:spMkLst>
            <pc:docMk/>
            <pc:sldMk cId="103363035" sldId="448"/>
            <ac:spMk id="4" creationId="{4ACE0820-D893-4952-A50B-855E60177C3F}"/>
          </ac:spMkLst>
        </pc:spChg>
        <pc:spChg chg="mod">
          <ac:chgData name="이희진" userId="a6c78be3-1919-42ff-99f0-60d5e2bb3f19" providerId="ADAL" clId="{CE034CBD-9035-4389-A4BE-0EE290D03670}" dt="2020-06-23T07:08:26.987" v="8200" actId="20577"/>
          <ac:spMkLst>
            <pc:docMk/>
            <pc:sldMk cId="103363035" sldId="448"/>
            <ac:spMk id="5" creationId="{00000000-0000-0000-0000-000000000000}"/>
          </ac:spMkLst>
        </pc:spChg>
      </pc:sldChg>
      <pc:sldChg chg="modSp new mod">
        <pc:chgData name="이희진" userId="a6c78be3-1919-42ff-99f0-60d5e2bb3f19" providerId="ADAL" clId="{CE034CBD-9035-4389-A4BE-0EE290D03670}" dt="2020-06-17T02:35:58.397" v="4383"/>
        <pc:sldMkLst>
          <pc:docMk/>
          <pc:sldMk cId="3072039957" sldId="449"/>
        </pc:sldMkLst>
        <pc:spChg chg="mod">
          <ac:chgData name="이희진" userId="a6c78be3-1919-42ff-99f0-60d5e2bb3f19" providerId="ADAL" clId="{CE034CBD-9035-4389-A4BE-0EE290D03670}" dt="2020-06-17T02:12:41.759" v="3204"/>
          <ac:spMkLst>
            <pc:docMk/>
            <pc:sldMk cId="3072039957" sldId="449"/>
            <ac:spMk id="2" creationId="{65CCEB04-52E2-4265-83B3-064766ADB69F}"/>
          </ac:spMkLst>
        </pc:spChg>
        <pc:spChg chg="mod">
          <ac:chgData name="이희진" userId="a6c78be3-1919-42ff-99f0-60d5e2bb3f19" providerId="ADAL" clId="{CE034CBD-9035-4389-A4BE-0EE290D03670}" dt="2020-06-17T02:35:58.397" v="4383"/>
          <ac:spMkLst>
            <pc:docMk/>
            <pc:sldMk cId="3072039957" sldId="449"/>
            <ac:spMk id="3" creationId="{036FD3AF-7939-4E6C-A085-3D303A5747FF}"/>
          </ac:spMkLst>
        </pc:spChg>
      </pc:sldChg>
      <pc:sldChg chg="addSp modSp new mod">
        <pc:chgData name="이희진" userId="a6c78be3-1919-42ff-99f0-60d5e2bb3f19" providerId="ADAL" clId="{CE034CBD-9035-4389-A4BE-0EE290D03670}" dt="2020-06-18T05:49:24.598" v="6150"/>
        <pc:sldMkLst>
          <pc:docMk/>
          <pc:sldMk cId="1251591740" sldId="450"/>
        </pc:sldMkLst>
        <pc:spChg chg="mod">
          <ac:chgData name="이희진" userId="a6c78be3-1919-42ff-99f0-60d5e2bb3f19" providerId="ADAL" clId="{CE034CBD-9035-4389-A4BE-0EE290D03670}" dt="2020-06-18T05:20:50.368" v="5982" actId="1076"/>
          <ac:spMkLst>
            <pc:docMk/>
            <pc:sldMk cId="1251591740" sldId="450"/>
            <ac:spMk id="2" creationId="{EB3CD262-9BCB-4AFA-B171-EAE09F066E04}"/>
          </ac:spMkLst>
        </pc:spChg>
        <pc:spChg chg="mod">
          <ac:chgData name="이희진" userId="a6c78be3-1919-42ff-99f0-60d5e2bb3f19" providerId="ADAL" clId="{CE034CBD-9035-4389-A4BE-0EE290D03670}" dt="2020-06-18T05:49:24.598" v="6150"/>
          <ac:spMkLst>
            <pc:docMk/>
            <pc:sldMk cId="1251591740" sldId="450"/>
            <ac:spMk id="3" creationId="{1596EA3F-2BC8-4D6F-A208-4F43D2F0DE11}"/>
          </ac:spMkLst>
        </pc:spChg>
        <pc:spChg chg="add mod">
          <ac:chgData name="이희진" userId="a6c78be3-1919-42ff-99f0-60d5e2bb3f19" providerId="ADAL" clId="{CE034CBD-9035-4389-A4BE-0EE290D03670}" dt="2020-06-18T05:49:16.778" v="6145" actId="14100"/>
          <ac:spMkLst>
            <pc:docMk/>
            <pc:sldMk cId="1251591740" sldId="450"/>
            <ac:spMk id="5" creationId="{398D9300-976E-466C-9347-EAC797240C5B}"/>
          </ac:spMkLst>
        </pc:spChg>
        <pc:picChg chg="add mod">
          <ac:chgData name="이희진" userId="a6c78be3-1919-42ff-99f0-60d5e2bb3f19" providerId="ADAL" clId="{CE034CBD-9035-4389-A4BE-0EE290D03670}" dt="2020-06-18T05:48:54.290" v="6137" actId="1076"/>
          <ac:picMkLst>
            <pc:docMk/>
            <pc:sldMk cId="1251591740" sldId="450"/>
            <ac:picMk id="4" creationId="{0D315562-937B-4C6B-B627-5822DC658EF6}"/>
          </ac:picMkLst>
        </pc:picChg>
      </pc:sldChg>
      <pc:sldChg chg="modSp new mod">
        <pc:chgData name="이희진" userId="a6c78be3-1919-42ff-99f0-60d5e2bb3f19" providerId="ADAL" clId="{CE034CBD-9035-4389-A4BE-0EE290D03670}" dt="2020-06-17T02:36:38.368" v="4386" actId="27636"/>
        <pc:sldMkLst>
          <pc:docMk/>
          <pc:sldMk cId="4186725915" sldId="451"/>
        </pc:sldMkLst>
        <pc:spChg chg="mod">
          <ac:chgData name="이희진" userId="a6c78be3-1919-42ff-99f0-60d5e2bb3f19" providerId="ADAL" clId="{CE034CBD-9035-4389-A4BE-0EE290D03670}" dt="2020-06-17T02:36:38.368" v="4386" actId="27636"/>
          <ac:spMkLst>
            <pc:docMk/>
            <pc:sldMk cId="4186725915" sldId="451"/>
            <ac:spMk id="3" creationId="{5C18CED9-4DC1-4EEE-AAE9-149CC63583A8}"/>
          </ac:spMkLst>
        </pc:spChg>
      </pc:sldChg>
      <pc:sldChg chg="modSp new mod">
        <pc:chgData name="이희진" userId="a6c78be3-1919-42ff-99f0-60d5e2bb3f19" providerId="ADAL" clId="{CE034CBD-9035-4389-A4BE-0EE290D03670}" dt="2020-06-23T07:09:54.564" v="8216" actId="20577"/>
        <pc:sldMkLst>
          <pc:docMk/>
          <pc:sldMk cId="4056621630" sldId="452"/>
        </pc:sldMkLst>
        <pc:spChg chg="mod">
          <ac:chgData name="이희진" userId="a6c78be3-1919-42ff-99f0-60d5e2bb3f19" providerId="ADAL" clId="{CE034CBD-9035-4389-A4BE-0EE290D03670}" dt="2020-06-23T07:09:54.564" v="8216" actId="20577"/>
          <ac:spMkLst>
            <pc:docMk/>
            <pc:sldMk cId="4056621630" sldId="452"/>
            <ac:spMk id="2" creationId="{5ED5D61A-71EB-4427-8CCB-39A40FD4C924}"/>
          </ac:spMkLst>
        </pc:spChg>
        <pc:spChg chg="mod">
          <ac:chgData name="이희진" userId="a6c78be3-1919-42ff-99f0-60d5e2bb3f19" providerId="ADAL" clId="{CE034CBD-9035-4389-A4BE-0EE290D03670}" dt="2020-06-17T04:58:41.823" v="5363" actId="20577"/>
          <ac:spMkLst>
            <pc:docMk/>
            <pc:sldMk cId="4056621630" sldId="452"/>
            <ac:spMk id="3" creationId="{D27E431C-BBB6-4CEA-AC54-7825B70613F7}"/>
          </ac:spMkLst>
        </pc:spChg>
      </pc:sldChg>
      <pc:sldChg chg="addSp delSp modSp new mod ord">
        <pc:chgData name="이희진" userId="a6c78be3-1919-42ff-99f0-60d5e2bb3f19" providerId="ADAL" clId="{CE034CBD-9035-4389-A4BE-0EE290D03670}" dt="2020-06-18T09:50:38.814" v="6634" actId="27636"/>
        <pc:sldMkLst>
          <pc:docMk/>
          <pc:sldMk cId="2324590798" sldId="453"/>
        </pc:sldMkLst>
        <pc:spChg chg="mod">
          <ac:chgData name="이희진" userId="a6c78be3-1919-42ff-99f0-60d5e2bb3f19" providerId="ADAL" clId="{CE034CBD-9035-4389-A4BE-0EE290D03670}" dt="2020-06-18T06:33:34.355" v="6249"/>
          <ac:spMkLst>
            <pc:docMk/>
            <pc:sldMk cId="2324590798" sldId="453"/>
            <ac:spMk id="2" creationId="{89139E27-E41C-49CF-B48A-97EFE8D43886}"/>
          </ac:spMkLst>
        </pc:spChg>
        <pc:spChg chg="mod">
          <ac:chgData name="이희진" userId="a6c78be3-1919-42ff-99f0-60d5e2bb3f19" providerId="ADAL" clId="{CE034CBD-9035-4389-A4BE-0EE290D03670}" dt="2020-06-18T09:50:38.814" v="6634" actId="27636"/>
          <ac:spMkLst>
            <pc:docMk/>
            <pc:sldMk cId="2324590798" sldId="453"/>
            <ac:spMk id="3" creationId="{ABB83681-2F1E-4196-9402-CF2C7555A6ED}"/>
          </ac:spMkLst>
        </pc:spChg>
        <pc:spChg chg="add del mod">
          <ac:chgData name="이희진" userId="a6c78be3-1919-42ff-99f0-60d5e2bb3f19" providerId="ADAL" clId="{CE034CBD-9035-4389-A4BE-0EE290D03670}" dt="2020-06-18T06:33:34.355" v="6249"/>
          <ac:spMkLst>
            <pc:docMk/>
            <pc:sldMk cId="2324590798" sldId="453"/>
            <ac:spMk id="4" creationId="{4462F481-FF78-44CF-882C-CC25982016FE}"/>
          </ac:spMkLst>
        </pc:spChg>
        <pc:spChg chg="add del mod">
          <ac:chgData name="이희진" userId="a6c78be3-1919-42ff-99f0-60d5e2bb3f19" providerId="ADAL" clId="{CE034CBD-9035-4389-A4BE-0EE290D03670}" dt="2020-06-18T06:33:34.355" v="6249"/>
          <ac:spMkLst>
            <pc:docMk/>
            <pc:sldMk cId="2324590798" sldId="453"/>
            <ac:spMk id="5" creationId="{7DA9D81D-1717-4D1E-BD86-56B2F1187B83}"/>
          </ac:spMkLst>
        </pc:spChg>
      </pc:sldChg>
      <pc:sldChg chg="modSp new mod">
        <pc:chgData name="이희진" userId="a6c78be3-1919-42ff-99f0-60d5e2bb3f19" providerId="ADAL" clId="{CE034CBD-9035-4389-A4BE-0EE290D03670}" dt="2020-06-23T07:09:57.325" v="8217" actId="20577"/>
        <pc:sldMkLst>
          <pc:docMk/>
          <pc:sldMk cId="1093354436" sldId="454"/>
        </pc:sldMkLst>
        <pc:spChg chg="mod">
          <ac:chgData name="이희진" userId="a6c78be3-1919-42ff-99f0-60d5e2bb3f19" providerId="ADAL" clId="{CE034CBD-9035-4389-A4BE-0EE290D03670}" dt="2020-06-23T07:09:57.325" v="8217" actId="20577"/>
          <ac:spMkLst>
            <pc:docMk/>
            <pc:sldMk cId="1093354436" sldId="454"/>
            <ac:spMk id="2" creationId="{3C044885-CC4A-4DAA-8DCB-774A0E8E4E74}"/>
          </ac:spMkLst>
        </pc:spChg>
        <pc:spChg chg="mod">
          <ac:chgData name="이희진" userId="a6c78be3-1919-42ff-99f0-60d5e2bb3f19" providerId="ADAL" clId="{CE034CBD-9035-4389-A4BE-0EE290D03670}" dt="2020-06-17T05:09:13.771" v="5980" actId="20577"/>
          <ac:spMkLst>
            <pc:docMk/>
            <pc:sldMk cId="1093354436" sldId="454"/>
            <ac:spMk id="3" creationId="{C260F9AB-762D-4A31-B9B2-0BE8B1B2B921}"/>
          </ac:spMkLst>
        </pc:spChg>
      </pc:sldChg>
      <pc:sldChg chg="new del">
        <pc:chgData name="이희진" userId="a6c78be3-1919-42ff-99f0-60d5e2bb3f19" providerId="ADAL" clId="{CE034CBD-9035-4389-A4BE-0EE290D03670}" dt="2020-06-18T05:43:28.899" v="5993" actId="47"/>
        <pc:sldMkLst>
          <pc:docMk/>
          <pc:sldMk cId="2062047392" sldId="455"/>
        </pc:sldMkLst>
      </pc:sldChg>
      <pc:sldChg chg="addSp modSp new mod">
        <pc:chgData name="이희진" userId="a6c78be3-1919-42ff-99f0-60d5e2bb3f19" providerId="ADAL" clId="{CE034CBD-9035-4389-A4BE-0EE290D03670}" dt="2020-06-18T06:47:56.476" v="6392" actId="6549"/>
        <pc:sldMkLst>
          <pc:docMk/>
          <pc:sldMk cId="2066978009" sldId="455"/>
        </pc:sldMkLst>
        <pc:spChg chg="mod">
          <ac:chgData name="이희진" userId="a6c78be3-1919-42ff-99f0-60d5e2bb3f19" providerId="ADAL" clId="{CE034CBD-9035-4389-A4BE-0EE290D03670}" dt="2020-06-18T06:46:03.878" v="6284"/>
          <ac:spMkLst>
            <pc:docMk/>
            <pc:sldMk cId="2066978009" sldId="455"/>
            <ac:spMk id="2" creationId="{9BF01A7A-0661-4800-99DF-6A07B580E649}"/>
          </ac:spMkLst>
        </pc:spChg>
        <pc:spChg chg="mod">
          <ac:chgData name="이희진" userId="a6c78be3-1919-42ff-99f0-60d5e2bb3f19" providerId="ADAL" clId="{CE034CBD-9035-4389-A4BE-0EE290D03670}" dt="2020-06-18T06:47:56.476" v="6392" actId="6549"/>
          <ac:spMkLst>
            <pc:docMk/>
            <pc:sldMk cId="2066978009" sldId="455"/>
            <ac:spMk id="3" creationId="{C2C1D4A7-2574-47D6-9DFF-4ECFB292EE69}"/>
          </ac:spMkLst>
        </pc:spChg>
        <pc:picChg chg="add mod">
          <ac:chgData name="이희진" userId="a6c78be3-1919-42ff-99f0-60d5e2bb3f19" providerId="ADAL" clId="{CE034CBD-9035-4389-A4BE-0EE290D03670}" dt="2020-06-18T06:47:16.560" v="6345" actId="1076"/>
          <ac:picMkLst>
            <pc:docMk/>
            <pc:sldMk cId="2066978009" sldId="455"/>
            <ac:picMk id="4" creationId="{C32EF5F8-2F03-4732-AA89-EB840119DF84}"/>
          </ac:picMkLst>
        </pc:picChg>
      </pc:sldChg>
      <pc:sldChg chg="new del">
        <pc:chgData name="이희진" userId="a6c78be3-1919-42ff-99f0-60d5e2bb3f19" providerId="ADAL" clId="{CE034CBD-9035-4389-A4BE-0EE290D03670}" dt="2020-06-18T05:43:29.963" v="5994" actId="47"/>
        <pc:sldMkLst>
          <pc:docMk/>
          <pc:sldMk cId="144997954" sldId="456"/>
        </pc:sldMkLst>
      </pc:sldChg>
      <pc:sldChg chg="addSp modSp new mod">
        <pc:chgData name="이희진" userId="a6c78be3-1919-42ff-99f0-60d5e2bb3f19" providerId="ADAL" clId="{CE034CBD-9035-4389-A4BE-0EE290D03670}" dt="2020-06-18T09:51:31.764" v="6777" actId="20577"/>
        <pc:sldMkLst>
          <pc:docMk/>
          <pc:sldMk cId="4288487770" sldId="456"/>
        </pc:sldMkLst>
        <pc:spChg chg="mod">
          <ac:chgData name="이희진" userId="a6c78be3-1919-42ff-99f0-60d5e2bb3f19" providerId="ADAL" clId="{CE034CBD-9035-4389-A4BE-0EE290D03670}" dt="2020-06-18T09:51:31.764" v="6777" actId="20577"/>
          <ac:spMkLst>
            <pc:docMk/>
            <pc:sldMk cId="4288487770" sldId="456"/>
            <ac:spMk id="3" creationId="{C6545741-631E-4CB4-91AC-72350F96807A}"/>
          </ac:spMkLst>
        </pc:spChg>
        <pc:spChg chg="add mod">
          <ac:chgData name="이희진" userId="a6c78be3-1919-42ff-99f0-60d5e2bb3f19" providerId="ADAL" clId="{CE034CBD-9035-4389-A4BE-0EE290D03670}" dt="2020-06-18T08:05:24.837" v="6461" actId="1076"/>
          <ac:spMkLst>
            <pc:docMk/>
            <pc:sldMk cId="4288487770" sldId="456"/>
            <ac:spMk id="4" creationId="{EF135C52-E6C8-493F-AC4A-CD28D4CF75E6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735990512" sldId="457"/>
        </pc:sldMkLst>
      </pc:sldChg>
      <pc:sldChg chg="modSp new mod">
        <pc:chgData name="이희진" userId="a6c78be3-1919-42ff-99f0-60d5e2bb3f19" providerId="ADAL" clId="{CE034CBD-9035-4389-A4BE-0EE290D03670}" dt="2020-06-18T10:34:25.563" v="6907" actId="20577"/>
        <pc:sldMkLst>
          <pc:docMk/>
          <pc:sldMk cId="1674031496" sldId="457"/>
        </pc:sldMkLst>
        <pc:spChg chg="mod">
          <ac:chgData name="이희진" userId="a6c78be3-1919-42ff-99f0-60d5e2bb3f19" providerId="ADAL" clId="{CE034CBD-9035-4389-A4BE-0EE290D03670}" dt="2020-06-18T10:34:25.563" v="6907" actId="20577"/>
          <ac:spMkLst>
            <pc:docMk/>
            <pc:sldMk cId="1674031496" sldId="457"/>
            <ac:spMk id="3" creationId="{D5B78B95-B9AB-43E8-B753-9DF1F99953AF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4113952592" sldId="458"/>
        </pc:sldMkLst>
      </pc:sldChg>
      <pc:sldChg chg="modSp new">
        <pc:chgData name="이희진" userId="a6c78be3-1919-42ff-99f0-60d5e2bb3f19" providerId="ADAL" clId="{CE034CBD-9035-4389-A4BE-0EE290D03670}" dt="2020-06-19T08:54:13.181" v="6909"/>
        <pc:sldMkLst>
          <pc:docMk/>
          <pc:sldMk cId="4286912698" sldId="458"/>
        </pc:sldMkLst>
        <pc:spChg chg="mod">
          <ac:chgData name="이희진" userId="a6c78be3-1919-42ff-99f0-60d5e2bb3f19" providerId="ADAL" clId="{CE034CBD-9035-4389-A4BE-0EE290D03670}" dt="2020-06-19T08:54:13.181" v="6909"/>
          <ac:spMkLst>
            <pc:docMk/>
            <pc:sldMk cId="4286912698" sldId="458"/>
            <ac:spMk id="3" creationId="{669E4A5D-8784-4BC6-B312-B9C115926AA1}"/>
          </ac:spMkLst>
        </pc:spChg>
      </pc:sldChg>
      <pc:sldChg chg="modSp mod">
        <pc:chgData name="이희진" userId="a6c78be3-1919-42ff-99f0-60d5e2bb3f19" providerId="ADAL" clId="{CE034CBD-9035-4389-A4BE-0EE290D03670}" dt="2020-06-25T08:08:57.087" v="8218" actId="20577"/>
        <pc:sldMkLst>
          <pc:docMk/>
          <pc:sldMk cId="2679897424" sldId="459"/>
        </pc:sldMkLst>
        <pc:spChg chg="mod">
          <ac:chgData name="이희진" userId="a6c78be3-1919-42ff-99f0-60d5e2bb3f19" providerId="ADAL" clId="{CE034CBD-9035-4389-A4BE-0EE290D03670}" dt="2020-06-25T08:08:57.087" v="8218" actId="20577"/>
          <ac:spMkLst>
            <pc:docMk/>
            <pc:sldMk cId="2679897424" sldId="459"/>
            <ac:spMk id="3" creationId="{036FD3AF-7939-4E6C-A085-3D303A5747FF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4248345867" sldId="459"/>
        </pc:sldMkLst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352887860" sldId="460"/>
        </pc:sldMkLst>
      </pc:sldChg>
      <pc:sldChg chg="modSp mod">
        <pc:chgData name="이희진" userId="a6c78be3-1919-42ff-99f0-60d5e2bb3f19" providerId="ADAL" clId="{CE034CBD-9035-4389-A4BE-0EE290D03670}" dt="2020-06-22T05:10:54.814" v="7357" actId="6549"/>
        <pc:sldMkLst>
          <pc:docMk/>
          <pc:sldMk cId="3307974765" sldId="461"/>
        </pc:sldMkLst>
        <pc:spChg chg="mod">
          <ac:chgData name="이희진" userId="a6c78be3-1919-42ff-99f0-60d5e2bb3f19" providerId="ADAL" clId="{CE034CBD-9035-4389-A4BE-0EE290D03670}" dt="2020-06-22T05:10:54.814" v="7357" actId="6549"/>
          <ac:spMkLst>
            <pc:docMk/>
            <pc:sldMk cId="3307974765" sldId="461"/>
            <ac:spMk id="3" creationId="{C2C1D4A7-2574-47D6-9DFF-4ECFB292EE69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4090480973" sldId="461"/>
        </pc:sldMkLst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3762513573" sldId="462"/>
        </pc:sldMkLst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2029828761" sldId="463"/>
        </pc:sldMkLst>
      </pc:sldChg>
      <pc:sldChg chg="addSp delSp modSp mod">
        <pc:chgData name="이희진" userId="a6c78be3-1919-42ff-99f0-60d5e2bb3f19" providerId="ADAL" clId="{CE034CBD-9035-4389-A4BE-0EE290D03670}" dt="2020-06-22T05:09:42.975" v="7289" actId="20577"/>
        <pc:sldMkLst>
          <pc:docMk/>
          <pc:sldMk cId="3443271837" sldId="463"/>
        </pc:sldMkLst>
        <pc:spChg chg="add mod">
          <ac:chgData name="이희진" userId="a6c78be3-1919-42ff-99f0-60d5e2bb3f19" providerId="ADAL" clId="{CE034CBD-9035-4389-A4BE-0EE290D03670}" dt="2020-06-22T05:09:42.975" v="7289" actId="20577"/>
          <ac:spMkLst>
            <pc:docMk/>
            <pc:sldMk cId="3443271837" sldId="463"/>
            <ac:spMk id="5" creationId="{B83E04C0-1D6A-4533-AE96-54654A483CD5}"/>
          </ac:spMkLst>
        </pc:spChg>
        <pc:spChg chg="add del mod">
          <ac:chgData name="이희진" userId="a6c78be3-1919-42ff-99f0-60d5e2bb3f19" providerId="ADAL" clId="{CE034CBD-9035-4389-A4BE-0EE290D03670}" dt="2020-06-22T05:08:00.101" v="7250" actId="478"/>
          <ac:spMkLst>
            <pc:docMk/>
            <pc:sldMk cId="3443271837" sldId="463"/>
            <ac:spMk id="6" creationId="{1A9A6E60-0073-4C19-AF19-51A874830D00}"/>
          </ac:spMkLst>
        </pc:spChg>
        <pc:picChg chg="del">
          <ac:chgData name="이희진" userId="a6c78be3-1919-42ff-99f0-60d5e2bb3f19" providerId="ADAL" clId="{CE034CBD-9035-4389-A4BE-0EE290D03670}" dt="2020-06-22T05:07:51.425" v="7247" actId="478"/>
          <ac:picMkLst>
            <pc:docMk/>
            <pc:sldMk cId="3443271837" sldId="463"/>
            <ac:picMk id="4" creationId="{C32EF5F8-2F03-4732-AA89-EB840119DF84}"/>
          </ac:picMkLst>
        </pc:picChg>
      </pc:sldChg>
      <pc:sldChg chg="addSp delSp modSp mod">
        <pc:chgData name="이희진" userId="a6c78be3-1919-42ff-99f0-60d5e2bb3f19" providerId="ADAL" clId="{CE034CBD-9035-4389-A4BE-0EE290D03670}" dt="2020-06-22T06:12:47.544" v="7454" actId="20577"/>
        <pc:sldMkLst>
          <pc:docMk/>
          <pc:sldMk cId="1275959250" sldId="464"/>
        </pc:sldMkLst>
        <pc:spChg chg="mod">
          <ac:chgData name="이희진" userId="a6c78be3-1919-42ff-99f0-60d5e2bb3f19" providerId="ADAL" clId="{CE034CBD-9035-4389-A4BE-0EE290D03670}" dt="2020-06-22T04:57:13.134" v="7245" actId="6549"/>
          <ac:spMkLst>
            <pc:docMk/>
            <pc:sldMk cId="1275959250" sldId="464"/>
            <ac:spMk id="3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2T06:12:47.544" v="7454" actId="20577"/>
          <ac:spMkLst>
            <pc:docMk/>
            <pc:sldMk cId="1275959250" sldId="464"/>
            <ac:spMk id="4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2T04:57:03.832" v="7241" actId="20577"/>
          <ac:spMkLst>
            <pc:docMk/>
            <pc:sldMk cId="1275959250" sldId="464"/>
            <ac:spMk id="5" creationId="{00000000-0000-0000-0000-000000000000}"/>
          </ac:spMkLst>
        </pc:spChg>
        <pc:spChg chg="add del mod">
          <ac:chgData name="이희진" userId="a6c78be3-1919-42ff-99f0-60d5e2bb3f19" providerId="ADAL" clId="{CE034CBD-9035-4389-A4BE-0EE290D03670}" dt="2020-06-22T04:22:57.579" v="6935" actId="21"/>
          <ac:spMkLst>
            <pc:docMk/>
            <pc:sldMk cId="1275959250" sldId="464"/>
            <ac:spMk id="6" creationId="{9F6AB67B-68EC-4B79-8360-E7AF7670FA6D}"/>
          </ac:spMkLst>
        </pc:spChg>
        <pc:spChg chg="add mod">
          <ac:chgData name="이희진" userId="a6c78be3-1919-42ff-99f0-60d5e2bb3f19" providerId="ADAL" clId="{CE034CBD-9035-4389-A4BE-0EE290D03670}" dt="2020-06-22T05:10:04.192" v="7293" actId="207"/>
          <ac:spMkLst>
            <pc:docMk/>
            <pc:sldMk cId="1275959250" sldId="464"/>
            <ac:spMk id="7" creationId="{D7894520-9C21-4DF4-9C1C-3D872815F94E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1671737017" sldId="464"/>
        </pc:sldMkLst>
      </pc:sldChg>
      <pc:sldChg chg="addSp modSp mod">
        <pc:chgData name="이희진" userId="a6c78be3-1919-42ff-99f0-60d5e2bb3f19" providerId="ADAL" clId="{CE034CBD-9035-4389-A4BE-0EE290D03670}" dt="2020-06-22T06:37:28.179" v="7461"/>
        <pc:sldMkLst>
          <pc:docMk/>
          <pc:sldMk cId="163863116" sldId="465"/>
        </pc:sldMkLst>
        <pc:spChg chg="mod">
          <ac:chgData name="이희진" userId="a6c78be3-1919-42ff-99f0-60d5e2bb3f19" providerId="ADAL" clId="{CE034CBD-9035-4389-A4BE-0EE290D03670}" dt="2020-06-22T04:29:08.928" v="7191" actId="20577"/>
          <ac:spMkLst>
            <pc:docMk/>
            <pc:sldMk cId="163863116" sldId="465"/>
            <ac:spMk id="3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22T04:25:23.521" v="7072" actId="2711"/>
          <ac:spMkLst>
            <pc:docMk/>
            <pc:sldMk cId="163863116" sldId="465"/>
            <ac:spMk id="4" creationId="{36CB8FE8-B03D-4064-B34B-1D993058CA4F}"/>
          </ac:spMkLst>
        </pc:spChg>
        <pc:spChg chg="add mod">
          <ac:chgData name="이희진" userId="a6c78be3-1919-42ff-99f0-60d5e2bb3f19" providerId="ADAL" clId="{CE034CBD-9035-4389-A4BE-0EE290D03670}" dt="2020-06-22T06:37:28.179" v="7461"/>
          <ac:spMkLst>
            <pc:docMk/>
            <pc:sldMk cId="163863116" sldId="465"/>
            <ac:spMk id="5" creationId="{F66CAA5D-5261-4583-8AD2-3A89A8F96AFC}"/>
          </ac:spMkLst>
        </pc:spChg>
      </pc:sldChg>
      <pc:sldChg chg="addSp delSp modSp mod">
        <pc:chgData name="이희진" userId="a6c78be3-1919-42ff-99f0-60d5e2bb3f19" providerId="ADAL" clId="{CE034CBD-9035-4389-A4BE-0EE290D03670}" dt="2020-06-26T07:45:26.192" v="8228" actId="1076"/>
        <pc:sldMkLst>
          <pc:docMk/>
          <pc:sldMk cId="2153454820" sldId="466"/>
        </pc:sldMkLst>
        <pc:spChg chg="mod">
          <ac:chgData name="이희진" userId="a6c78be3-1919-42ff-99f0-60d5e2bb3f19" providerId="ADAL" clId="{CE034CBD-9035-4389-A4BE-0EE290D03670}" dt="2020-06-23T07:07:15.390" v="8087"/>
          <ac:spMkLst>
            <pc:docMk/>
            <pc:sldMk cId="2153454820" sldId="466"/>
            <ac:spMk id="2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3T07:07:15.390" v="8087"/>
          <ac:spMkLst>
            <pc:docMk/>
            <pc:sldMk cId="2153454820" sldId="466"/>
            <ac:spMk id="3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26T07:45:26.192" v="8228" actId="1076"/>
          <ac:spMkLst>
            <pc:docMk/>
            <pc:sldMk cId="2153454820" sldId="466"/>
            <ac:spMk id="4" creationId="{02DDAEBC-1136-48B3-9EF1-4BE110C25674}"/>
          </ac:spMkLst>
        </pc:spChg>
        <pc:spChg chg="add del mod">
          <ac:chgData name="이희진" userId="a6c78be3-1919-42ff-99f0-60d5e2bb3f19" providerId="ADAL" clId="{CE034CBD-9035-4389-A4BE-0EE290D03670}" dt="2020-06-23T07:07:15.390" v="8087"/>
          <ac:spMkLst>
            <pc:docMk/>
            <pc:sldMk cId="2153454820" sldId="466"/>
            <ac:spMk id="5" creationId="{C7B23CDD-68F2-472A-B6B2-90C5217BD109}"/>
          </ac:spMkLst>
        </pc:spChg>
        <pc:spChg chg="add del mod">
          <ac:chgData name="이희진" userId="a6c78be3-1919-42ff-99f0-60d5e2bb3f19" providerId="ADAL" clId="{CE034CBD-9035-4389-A4BE-0EE290D03670}" dt="2020-06-23T07:07:15.390" v="8087"/>
          <ac:spMkLst>
            <pc:docMk/>
            <pc:sldMk cId="2153454820" sldId="466"/>
            <ac:spMk id="6" creationId="{B1424B8D-626A-4D75-A6EA-6C8109CFCAD6}"/>
          </ac:spMkLst>
        </pc:spChg>
      </pc:sldChg>
      <pc:sldChg chg="addSp delSp modSp add del mod">
        <pc:chgData name="이희진" userId="a6c78be3-1919-42ff-99f0-60d5e2bb3f19" providerId="ADAL" clId="{CE034CBD-9035-4389-A4BE-0EE290D03670}" dt="2020-06-26T07:55:53.465" v="8317" actId="47"/>
        <pc:sldMkLst>
          <pc:docMk/>
          <pc:sldMk cId="1264247579" sldId="467"/>
        </pc:sldMkLst>
        <pc:spChg chg="mod">
          <ac:chgData name="이희진" userId="a6c78be3-1919-42ff-99f0-60d5e2bb3f19" providerId="ADAL" clId="{CE034CBD-9035-4389-A4BE-0EE290D03670}" dt="2020-06-22T08:49:48.593" v="7835"/>
          <ac:spMkLst>
            <pc:docMk/>
            <pc:sldMk cId="1264247579" sldId="467"/>
            <ac:spMk id="2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6T07:54:48.681" v="8316" actId="20577"/>
          <ac:spMkLst>
            <pc:docMk/>
            <pc:sldMk cId="1264247579" sldId="467"/>
            <ac:spMk id="3" creationId="{00000000-0000-0000-0000-000000000000}"/>
          </ac:spMkLst>
        </pc:spChg>
        <pc:spChg chg="del">
          <ac:chgData name="이희진" userId="a6c78be3-1919-42ff-99f0-60d5e2bb3f19" providerId="ADAL" clId="{CE034CBD-9035-4389-A4BE-0EE290D03670}" dt="2020-06-22T08:49:40.096" v="7829" actId="478"/>
          <ac:spMkLst>
            <pc:docMk/>
            <pc:sldMk cId="1264247579" sldId="467"/>
            <ac:spMk id="4" creationId="{02DDAEBC-1136-48B3-9EF1-4BE110C25674}"/>
          </ac:spMkLst>
        </pc:spChg>
        <pc:spChg chg="add del mod">
          <ac:chgData name="이희진" userId="a6c78be3-1919-42ff-99f0-60d5e2bb3f19" providerId="ADAL" clId="{CE034CBD-9035-4389-A4BE-0EE290D03670}" dt="2020-06-22T08:49:48.593" v="7835"/>
          <ac:spMkLst>
            <pc:docMk/>
            <pc:sldMk cId="1264247579" sldId="467"/>
            <ac:spMk id="5" creationId="{AE371CBA-6682-45BA-9A8F-58C93886D82E}"/>
          </ac:spMkLst>
        </pc:spChg>
        <pc:spChg chg="add del mod">
          <ac:chgData name="이희진" userId="a6c78be3-1919-42ff-99f0-60d5e2bb3f19" providerId="ADAL" clId="{CE034CBD-9035-4389-A4BE-0EE290D03670}" dt="2020-06-22T08:49:48.593" v="7835"/>
          <ac:spMkLst>
            <pc:docMk/>
            <pc:sldMk cId="1264247579" sldId="467"/>
            <ac:spMk id="6" creationId="{C0CA857F-725D-4990-B720-C3D5A8CED158}"/>
          </ac:spMkLst>
        </pc:spChg>
      </pc:sldChg>
      <pc:sldChg chg="new del">
        <pc:chgData name="이희진" userId="a6c78be3-1919-42ff-99f0-60d5e2bb3f19" providerId="ADAL" clId="{CE034CBD-9035-4389-A4BE-0EE290D03670}" dt="2020-06-22T05:17:24.360" v="7430" actId="47"/>
        <pc:sldMkLst>
          <pc:docMk/>
          <pc:sldMk cId="1331356941" sldId="467"/>
        </pc:sldMkLst>
      </pc:sldChg>
      <pc:sldChg chg="del">
        <pc:chgData name="이희진" userId="a6c78be3-1919-42ff-99f0-60d5e2bb3f19" providerId="ADAL" clId="{CE034CBD-9035-4389-A4BE-0EE290D03670}" dt="2020-06-22T05:11:06.081" v="7358" actId="47"/>
        <pc:sldMkLst>
          <pc:docMk/>
          <pc:sldMk cId="1521932415" sldId="467"/>
        </pc:sldMkLst>
      </pc:sldChg>
      <pc:sldChg chg="modSp add mod modClrScheme chgLayout">
        <pc:chgData name="이희진" userId="a6c78be3-1919-42ff-99f0-60d5e2bb3f19" providerId="ADAL" clId="{CE034CBD-9035-4389-A4BE-0EE290D03670}" dt="2020-06-25T08:10:43.714" v="8225" actId="700"/>
        <pc:sldMkLst>
          <pc:docMk/>
          <pc:sldMk cId="2538852664" sldId="468"/>
        </pc:sldMkLst>
        <pc:spChg chg="mod ord">
          <ac:chgData name="이희진" userId="a6c78be3-1919-42ff-99f0-60d5e2bb3f19" providerId="ADAL" clId="{CE034CBD-9035-4389-A4BE-0EE290D03670}" dt="2020-06-25T08:10:43.714" v="8225" actId="700"/>
          <ac:spMkLst>
            <pc:docMk/>
            <pc:sldMk cId="2538852664" sldId="468"/>
            <ac:spMk id="2" creationId="{65CCEB04-52E2-4265-83B3-064766ADB69F}"/>
          </ac:spMkLst>
        </pc:spChg>
        <pc:spChg chg="mod ord">
          <ac:chgData name="이희진" userId="a6c78be3-1919-42ff-99f0-60d5e2bb3f19" providerId="ADAL" clId="{CE034CBD-9035-4389-A4BE-0EE290D03670}" dt="2020-06-25T08:10:43.714" v="8225" actId="700"/>
          <ac:spMkLst>
            <pc:docMk/>
            <pc:sldMk cId="2538852664" sldId="468"/>
            <ac:spMk id="3" creationId="{036FD3AF-7939-4E6C-A085-3D303A5747FF}"/>
          </ac:spMkLst>
        </pc:spChg>
      </pc:sldChg>
      <pc:sldMasterChg chg="modSldLayout">
        <pc:chgData name="이희진" userId="a6c78be3-1919-42ff-99f0-60d5e2bb3f19" providerId="ADAL" clId="{CE034CBD-9035-4389-A4BE-0EE290D03670}" dt="2020-06-17T01:39:57.601" v="2419" actId="404"/>
        <pc:sldMasterMkLst>
          <pc:docMk/>
          <pc:sldMasterMk cId="2297820236" sldId="2147483694"/>
        </pc:sldMasterMkLst>
        <pc:sldLayoutChg chg="modSp">
          <pc:chgData name="이희진" userId="a6c78be3-1919-42ff-99f0-60d5e2bb3f19" providerId="ADAL" clId="{CE034CBD-9035-4389-A4BE-0EE290D03670}" dt="2020-06-17T01:39:50.160" v="2418" actId="404"/>
          <pc:sldLayoutMkLst>
            <pc:docMk/>
            <pc:sldMasterMk cId="2297820236" sldId="2147483694"/>
            <pc:sldLayoutMk cId="2391124442" sldId="2147483697"/>
          </pc:sldLayoutMkLst>
          <pc:spChg chg="mod">
            <ac:chgData name="이희진" userId="a6c78be3-1919-42ff-99f0-60d5e2bb3f19" providerId="ADAL" clId="{CE034CBD-9035-4389-A4BE-0EE290D03670}" dt="2020-06-17T01:39:50.160" v="2418" actId="404"/>
            <ac:spMkLst>
              <pc:docMk/>
              <pc:sldMasterMk cId="2297820236" sldId="2147483694"/>
              <pc:sldLayoutMk cId="2391124442" sldId="2147483697"/>
              <ac:spMk id="3" creationId="{00000000-0000-0000-0000-000000000000}"/>
            </ac:spMkLst>
          </pc:spChg>
        </pc:sldLayoutChg>
        <pc:sldLayoutChg chg="modSp">
          <pc:chgData name="이희진" userId="a6c78be3-1919-42ff-99f0-60d5e2bb3f19" providerId="ADAL" clId="{CE034CBD-9035-4389-A4BE-0EE290D03670}" dt="2020-06-17T01:39:57.601" v="2419" actId="404"/>
          <pc:sldLayoutMkLst>
            <pc:docMk/>
            <pc:sldMasterMk cId="2297820236" sldId="2147483694"/>
            <pc:sldLayoutMk cId="2267977948" sldId="2147483700"/>
          </pc:sldLayoutMkLst>
          <pc:spChg chg="mod">
            <ac:chgData name="이희진" userId="a6c78be3-1919-42ff-99f0-60d5e2bb3f19" providerId="ADAL" clId="{CE034CBD-9035-4389-A4BE-0EE290D03670}" dt="2020-06-17T01:39:57.601" v="2419" actId="404"/>
            <ac:spMkLst>
              <pc:docMk/>
              <pc:sldMasterMk cId="2297820236" sldId="2147483694"/>
              <pc:sldLayoutMk cId="2267977948" sldId="2147483700"/>
              <ac:spMk id="3" creationId="{00000000-0000-0000-0000-000000000000}"/>
            </ac:spMkLst>
          </pc:spChg>
        </pc:sldLayoutChg>
      </pc:sldMasterChg>
    </pc:docChg>
  </pc:docChgLst>
  <pc:docChgLst>
    <pc:chgData name="윤정환" userId="S::2160340101@student.kopo.ac.kr::4f3503ed-5fb2-4cd0-9981-3c7afe59c905" providerId="AD" clId="Web-{461EBC9F-502B-B000-BBD0-E0341D35D663}"/>
    <pc:docChg chg="modSld">
      <pc:chgData name="윤정환" userId="S::2160340101@student.kopo.ac.kr::4f3503ed-5fb2-4cd0-9981-3c7afe59c905" providerId="AD" clId="Web-{461EBC9F-502B-B000-BBD0-E0341D35D663}" dt="2021-04-08T05:16:25.280" v="5" actId="1076"/>
      <pc:docMkLst>
        <pc:docMk/>
      </pc:docMkLst>
      <pc:sldChg chg="modSp">
        <pc:chgData name="윤정환" userId="S::2160340101@student.kopo.ac.kr::4f3503ed-5fb2-4cd0-9981-3c7afe59c905" providerId="AD" clId="Web-{461EBC9F-502B-B000-BBD0-E0341D35D663}" dt="2021-04-08T05:16:25.280" v="5" actId="1076"/>
        <pc:sldMkLst>
          <pc:docMk/>
          <pc:sldMk cId="1732846322" sldId="443"/>
        </pc:sldMkLst>
        <pc:spChg chg="mod">
          <ac:chgData name="윤정환" userId="S::2160340101@student.kopo.ac.kr::4f3503ed-5fb2-4cd0-9981-3c7afe59c905" providerId="AD" clId="Web-{461EBC9F-502B-B000-BBD0-E0341D35D663}" dt="2021-04-08T05:16:25.280" v="5" actId="1076"/>
          <ac:spMkLst>
            <pc:docMk/>
            <pc:sldMk cId="1732846322" sldId="443"/>
            <ac:spMk id="5" creationId="{7A0E5F73-B67C-49CB-AED6-3793B0D9A1FA}"/>
          </ac:spMkLst>
        </pc:spChg>
      </pc:sldChg>
      <pc:sldChg chg="modSp">
        <pc:chgData name="윤정환" userId="S::2160340101@student.kopo.ac.kr::4f3503ed-5fb2-4cd0-9981-3c7afe59c905" providerId="AD" clId="Web-{461EBC9F-502B-B000-BBD0-E0341D35D663}" dt="2021-04-08T04:36:05.729" v="1" actId="1076"/>
        <pc:sldMkLst>
          <pc:docMk/>
          <pc:sldMk cId="2492671534" sldId="470"/>
        </pc:sldMkLst>
        <pc:picChg chg="mod">
          <ac:chgData name="윤정환" userId="S::2160340101@student.kopo.ac.kr::4f3503ed-5fb2-4cd0-9981-3c7afe59c905" providerId="AD" clId="Web-{461EBC9F-502B-B000-BBD0-E0341D35D663}" dt="2021-04-08T04:36:05.729" v="1" actId="1076"/>
          <ac:picMkLst>
            <pc:docMk/>
            <pc:sldMk cId="2492671534" sldId="470"/>
            <ac:picMk id="5" creationId="{E50BE5F6-B1BD-497E-BDBB-C451DAB969A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6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6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ava-decompiler.github.io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13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웹 서버</a:t>
            </a:r>
            <a:r>
              <a:rPr lang="en-US" altLang="ko-KR" sz="4000"/>
              <a:t>, WAS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13-4] WEB-INF/web.xml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err="1"/>
              <a:t>WebContent</a:t>
            </a:r>
            <a:r>
              <a:rPr lang="en-US" altLang="ko-KR"/>
              <a:t>/WEB-INF/web.xml</a:t>
            </a:r>
          </a:p>
          <a:p>
            <a:r>
              <a:rPr lang="en-US" altLang="ko-KR"/>
              <a:t>Web.xml </a:t>
            </a:r>
            <a:r>
              <a:rPr lang="ko-KR" altLang="en-US"/>
              <a:t>에 </a:t>
            </a:r>
            <a:r>
              <a:rPr lang="en-US" altLang="ko-KR"/>
              <a:t>servlet mapping </a:t>
            </a:r>
            <a:r>
              <a:rPr lang="ko-KR" altLang="en-US" err="1"/>
              <a:t>넣어줌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4642-1948-461C-9792-CF86CE336E3E}"/>
              </a:ext>
            </a:extLst>
          </p:cNvPr>
          <p:cNvSpPr txBox="1"/>
          <p:nvPr/>
        </p:nvSpPr>
        <p:spPr>
          <a:xfrm>
            <a:off x="225326" y="1919348"/>
            <a:ext cx="864096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……  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welcome-file-list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index.html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 	</a:t>
            </a:r>
          </a:p>
          <a:p>
            <a:pPr algn="l"/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	……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welcome-file-list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ko-KR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LoginServlet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kopo.ac.kr.LoginServlet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LoginServlet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/login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web-app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C33C0-E94B-4458-A4DD-FF0BF3DB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13-4] War export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56135-8070-4426-8460-46C5AA5613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62229-B19F-4007-9F99-B98B3D8C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628800"/>
            <a:ext cx="7366169" cy="41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05CEB-1374-403E-BAE8-55EB513A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13-4]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09749-C4A1-485B-BAD1-059AE10AD7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Servlet</a:t>
            </a:r>
            <a:r>
              <a:rPr lang="ko-KR" altLang="en-US"/>
              <a:t>을 호출할 때</a:t>
            </a:r>
            <a:r>
              <a:rPr lang="en-US" altLang="ko-KR"/>
              <a:t>, Tomcat</a:t>
            </a:r>
            <a:r>
              <a:rPr lang="ko-KR" altLang="en-US"/>
              <a:t>의 주소를 쓰지 않아도 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Tomcat</a:t>
            </a:r>
            <a:r>
              <a:rPr lang="ko-KR" altLang="en-US"/>
              <a:t>의 주소가 노출되지 않음</a:t>
            </a:r>
            <a:r>
              <a:rPr lang="en-US" altLang="ko-KR"/>
              <a:t>. Ip, port</a:t>
            </a:r>
            <a:r>
              <a:rPr lang="ko-KR" altLang="en-US"/>
              <a:t>모두</a:t>
            </a:r>
            <a:endParaRPr lang="en-US" altLang="ko-KR"/>
          </a:p>
          <a:p>
            <a:pPr lvl="1"/>
            <a:r>
              <a:rPr lang="en-US" altLang="ko-KR"/>
              <a:t>Tomcat</a:t>
            </a:r>
            <a:r>
              <a:rPr lang="ko-KR" altLang="en-US"/>
              <a:t>의 주소가 변경가능 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3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B6C1-7C4C-4D30-813E-4629A6E7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 </a:t>
            </a:r>
            <a:r>
              <a:rPr lang="ko-KR" altLang="en-US" err="1"/>
              <a:t>둘다</a:t>
            </a:r>
            <a:r>
              <a:rPr lang="ko-KR" altLang="en-US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4329B-3834-4F15-BB6D-AE4520EF37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err="1"/>
              <a:t>DocumentRoot</a:t>
            </a:r>
            <a:r>
              <a:rPr lang="ko-KR" altLang="en-US"/>
              <a:t>는 </a:t>
            </a:r>
            <a:r>
              <a:rPr lang="en-US" altLang="ko-KR"/>
              <a:t>apache</a:t>
            </a:r>
            <a:r>
              <a:rPr lang="ko-KR" altLang="en-US"/>
              <a:t>에서 처리</a:t>
            </a:r>
            <a:r>
              <a:rPr lang="en-US" altLang="ko-KR"/>
              <a:t>.</a:t>
            </a:r>
          </a:p>
          <a:p>
            <a:r>
              <a:rPr lang="en-US" altLang="ko-KR" err="1"/>
              <a:t>MyFirstApp</a:t>
            </a:r>
            <a:r>
              <a:rPr lang="ko-KR" altLang="en-US"/>
              <a:t>은 </a:t>
            </a:r>
            <a:r>
              <a:rPr lang="en-US" altLang="ko-KR"/>
              <a:t>Tomcat</a:t>
            </a:r>
            <a:r>
              <a:rPr lang="ko-KR" altLang="en-US"/>
              <a:t>인 </a:t>
            </a:r>
            <a:r>
              <a:rPr lang="en-US" altLang="ko-KR"/>
              <a:t>ajp13_Worker</a:t>
            </a:r>
            <a:r>
              <a:rPr lang="ko-KR" altLang="en-US"/>
              <a:t>가 처리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AB430-57A6-4117-80B3-10C94450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823645"/>
            <a:ext cx="8105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8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3638B-2A8F-4982-9C48-EB43425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 </a:t>
            </a:r>
            <a:r>
              <a:rPr lang="ko-KR" altLang="en-US" err="1"/>
              <a:t>둘다</a:t>
            </a:r>
            <a:r>
              <a:rPr lang="ko-KR" altLang="en-US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EEF9E-7606-401B-9660-8F5DDA17B3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Apache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Index.html</a:t>
            </a:r>
          </a:p>
          <a:p>
            <a:pPr lvl="2"/>
            <a:r>
              <a:rPr lang="en-US" altLang="ko-KR"/>
              <a:t>Static file,</a:t>
            </a:r>
            <a:r>
              <a:rPr lang="ko-KR" altLang="en-US"/>
              <a:t> </a:t>
            </a:r>
            <a:r>
              <a:rPr lang="en-US" altLang="ko-KR"/>
              <a:t>apache document root </a:t>
            </a:r>
            <a:r>
              <a:rPr lang="ko-KR" altLang="en-US"/>
              <a:t>하위의 </a:t>
            </a:r>
            <a:r>
              <a:rPr lang="en-US" altLang="ko-KR"/>
              <a:t>directory</a:t>
            </a:r>
            <a:r>
              <a:rPr lang="ko-KR" altLang="en-US"/>
              <a:t>에 대한 </a:t>
            </a:r>
            <a:r>
              <a:rPr lang="en-US" altLang="ko-KR"/>
              <a:t>Link</a:t>
            </a:r>
            <a:r>
              <a:rPr lang="ko-KR" altLang="en-US"/>
              <a:t>들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http://localhost</a:t>
            </a:r>
            <a:r>
              <a:rPr lang="en-US" altLang="ko-KR"/>
              <a:t> </a:t>
            </a:r>
            <a:r>
              <a:rPr lang="ko-KR" altLang="en-US"/>
              <a:t>접속하면 </a:t>
            </a:r>
            <a:r>
              <a:rPr lang="en-US" altLang="ko-KR"/>
              <a:t>apache</a:t>
            </a:r>
            <a:r>
              <a:rPr lang="ko-KR" altLang="en-US"/>
              <a:t>의 </a:t>
            </a:r>
            <a:r>
              <a:rPr lang="en-US" altLang="ko-KR"/>
              <a:t>index.html</a:t>
            </a:r>
            <a:r>
              <a:rPr lang="ko-KR" altLang="en-US"/>
              <a:t>이 보임</a:t>
            </a:r>
            <a:endParaRPr lang="en-US" altLang="ko-KR"/>
          </a:p>
          <a:p>
            <a:r>
              <a:rPr lang="en-US" altLang="ko-KR"/>
              <a:t>Tomcat</a:t>
            </a:r>
          </a:p>
          <a:p>
            <a:pPr lvl="1"/>
            <a:r>
              <a:rPr lang="en-US" altLang="ko-KR" err="1"/>
              <a:t>MyFirstApp</a:t>
            </a:r>
            <a:r>
              <a:rPr lang="en-US" altLang="ko-KR"/>
              <a:t> deploy</a:t>
            </a:r>
          </a:p>
          <a:p>
            <a:pPr lvl="1"/>
            <a:r>
              <a:rPr lang="en-US" altLang="ko-KR"/>
              <a:t>Greeting deploy </a:t>
            </a:r>
          </a:p>
          <a:p>
            <a:r>
              <a:rPr lang="ko-KR" altLang="en-US"/>
              <a:t>설정 </a:t>
            </a:r>
            <a:endParaRPr lang="en-US" altLang="ko-KR"/>
          </a:p>
          <a:p>
            <a:pPr lvl="1"/>
            <a:r>
              <a:rPr lang="en-US" altLang="ko-KR" err="1"/>
              <a:t>MyFirstApp</a:t>
            </a:r>
            <a:r>
              <a:rPr lang="en-US" altLang="ko-KR"/>
              <a:t>, Greeting</a:t>
            </a:r>
            <a:r>
              <a:rPr lang="ko-KR" altLang="en-US"/>
              <a:t>인 경우 </a:t>
            </a:r>
            <a:r>
              <a:rPr lang="en-US" altLang="ko-KR"/>
              <a:t>tomcat</a:t>
            </a:r>
            <a:r>
              <a:rPr lang="ko-KR" altLang="en-US"/>
              <a:t>으로 요청 보내기</a:t>
            </a:r>
            <a:endParaRPr lang="en-US" altLang="ko-KR"/>
          </a:p>
          <a:p>
            <a:pPr lvl="1"/>
            <a:r>
              <a:rPr lang="ko-KR" altLang="en-US"/>
              <a:t>나머지는 </a:t>
            </a:r>
            <a:r>
              <a:rPr lang="en-US" altLang="ko-KR"/>
              <a:t>apache</a:t>
            </a:r>
            <a:r>
              <a:rPr lang="ko-KR" altLang="en-US"/>
              <a:t>에서 담당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3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3345-B19F-4DA2-A258-6241B2F2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 </a:t>
            </a:r>
            <a:r>
              <a:rPr lang="ko-KR" altLang="en-US" err="1"/>
              <a:t>둘다</a:t>
            </a:r>
            <a:r>
              <a:rPr lang="ko-KR" altLang="en-US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E0B74-C4D4-44C8-9C97-A4A32492F4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Greeting</a:t>
            </a:r>
            <a:r>
              <a:rPr lang="ko-KR" altLang="en-US"/>
              <a:t> </a:t>
            </a:r>
            <a:r>
              <a:rPr lang="en-US" altLang="ko-KR"/>
              <a:t>app</a:t>
            </a:r>
          </a:p>
          <a:p>
            <a:pPr lvl="1"/>
            <a:r>
              <a:rPr lang="ko-KR" altLang="en-US"/>
              <a:t>인사와 시간을 찍어주는 </a:t>
            </a:r>
            <a:r>
              <a:rPr lang="en-US" altLang="ko-KR"/>
              <a:t>servlet </a:t>
            </a:r>
            <a:r>
              <a:rPr lang="ko-KR" altLang="en-US"/>
              <a:t>하나만 존재</a:t>
            </a:r>
            <a:endParaRPr lang="en-US" altLang="ko-KR"/>
          </a:p>
          <a:p>
            <a:pPr lvl="1"/>
            <a:endParaRPr lang="en-US" altLang="ko-KR"/>
          </a:p>
          <a:p>
            <a:pPr marL="93662" indent="0">
              <a:buNone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B0BF80-0BA4-4C78-94B3-21F73A4AF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7"/>
          <a:stretch/>
        </p:blipFill>
        <p:spPr>
          <a:xfrm>
            <a:off x="318947" y="2368489"/>
            <a:ext cx="4981022" cy="29581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548741-9809-4BFE-8283-BAB5103C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33" y="878246"/>
            <a:ext cx="4156784" cy="5101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19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F2278-A879-4907-AEF5-4AFCADBE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 </a:t>
            </a:r>
            <a:r>
              <a:rPr lang="ko-KR" altLang="en-US" err="1"/>
              <a:t>둘다</a:t>
            </a:r>
            <a:r>
              <a:rPr lang="ko-KR" altLang="en-US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A11AF-AC76-40C0-A387-B6F0E9246C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Greeting</a:t>
            </a:r>
            <a:r>
              <a:rPr lang="ko-KR" altLang="en-US"/>
              <a:t> </a:t>
            </a:r>
            <a:r>
              <a:rPr lang="en-US" altLang="ko-KR"/>
              <a:t>app</a:t>
            </a:r>
          </a:p>
          <a:p>
            <a:pPr lvl="1"/>
            <a:r>
              <a:rPr lang="en-US" altLang="ko-KR" err="1"/>
              <a:t>Src</a:t>
            </a:r>
            <a:r>
              <a:rPr lang="en-US" altLang="ko-KR"/>
              <a:t>/HiServlet.java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3F387-8D5E-40D2-8068-51D46240A444}"/>
              </a:ext>
            </a:extLst>
          </p:cNvPr>
          <p:cNvSpPr txBox="1"/>
          <p:nvPr/>
        </p:nvSpPr>
        <p:spPr>
          <a:xfrm>
            <a:off x="301842" y="1669003"/>
            <a:ext cx="8725654" cy="48013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endParaRPr lang="en-US" altLang="ko-KR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b="1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b="1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endParaRPr lang="ko-KR" altLang="en-US">
              <a:latin typeface="Consolas" panose="020B0609020204030204" pitchFamily="49" charset="0"/>
            </a:endParaRPr>
          </a:p>
          <a:p>
            <a:pPr algn="l"/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format1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algn="l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			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b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ko-KR" b="1">
                <a:solidFill>
                  <a:srgbClr val="2A00FF"/>
                </a:solidFill>
                <a:latin typeface="Consolas" panose="020B0609020204030204" pitchFamily="49" charset="0"/>
              </a:rPr>
              <a:t>-MM-dd </a:t>
            </a:r>
            <a:r>
              <a:rPr lang="en-US" altLang="ko-KR" b="1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ko-KR" b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pPr algn="l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time1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format1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endParaRPr lang="ko-KR" altLang="en-US">
              <a:latin typeface="Consolas" panose="020B0609020204030204" pitchFamily="49" charset="0"/>
            </a:endParaRPr>
          </a:p>
          <a:p>
            <a:pPr algn="l"/>
            <a:r>
              <a:rPr lang="pt-BR" altLang="ko-KR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.getWriter().println(</a:t>
            </a:r>
            <a:r>
              <a:rPr lang="pt-BR" altLang="ko-KR">
                <a:solidFill>
                  <a:srgbClr val="2A00FF"/>
                </a:solidFill>
                <a:latin typeface="Consolas" panose="020B0609020204030204" pitchFamily="49" charset="0"/>
              </a:rPr>
              <a:t>"\n  Hi !!! \n"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time1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>
              <a:latin typeface="Consolas" panose="020B0609020204030204" pitchFamily="49" charset="0"/>
            </a:endParaRPr>
          </a:p>
          <a:p>
            <a:pPr algn="l"/>
            <a:r>
              <a:rPr lang="en-US" altLang="ko-KR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().append(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"\n Served at: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	.append(</a:t>
            </a:r>
            <a:r>
              <a:rPr lang="en-US" altLang="ko-KR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.getContextPath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algn="l"/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F2278-A879-4907-AEF5-4AFCADBE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 </a:t>
            </a:r>
            <a:r>
              <a:rPr lang="ko-KR" altLang="en-US" err="1"/>
              <a:t>둘다</a:t>
            </a:r>
            <a:r>
              <a:rPr lang="ko-KR" altLang="en-US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A11AF-AC76-40C0-A387-B6F0E9246C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Greeting</a:t>
            </a:r>
            <a:r>
              <a:rPr lang="ko-KR" altLang="en-US"/>
              <a:t> </a:t>
            </a:r>
            <a:r>
              <a:rPr lang="en-US" altLang="ko-KR"/>
              <a:t>app</a:t>
            </a:r>
          </a:p>
          <a:p>
            <a:pPr lvl="1"/>
            <a:r>
              <a:rPr lang="en-US" altLang="ko-KR"/>
              <a:t>WEB-INF/Web.xml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42513-FD64-422B-95F6-E2C0204A66E4}"/>
              </a:ext>
            </a:extLst>
          </p:cNvPr>
          <p:cNvSpPr txBox="1"/>
          <p:nvPr/>
        </p:nvSpPr>
        <p:spPr>
          <a:xfrm>
            <a:off x="653249" y="2618809"/>
            <a:ext cx="7195351" cy="25853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HiServlet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kopo.ac.kr.HiServlet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HiServlet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800" u="sng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  <a:r>
              <a:rPr lang="en-US" altLang="ko-KR" sz="1800" u="sng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u="sng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 u="sng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ko-KR" sz="1800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5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F2278-A879-4907-AEF5-4AFCADBE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 </a:t>
            </a:r>
            <a:r>
              <a:rPr lang="ko-KR" altLang="en-US" err="1"/>
              <a:t>둘다</a:t>
            </a:r>
            <a:r>
              <a:rPr lang="ko-KR" altLang="en-US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A11AF-AC76-40C0-A387-B6F0E9246C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Greeting</a:t>
            </a:r>
            <a:r>
              <a:rPr lang="ko-KR" altLang="en-US"/>
              <a:t> </a:t>
            </a:r>
            <a:r>
              <a:rPr lang="en-US" altLang="ko-KR"/>
              <a:t>app</a:t>
            </a:r>
          </a:p>
          <a:p>
            <a:pPr lvl="1"/>
            <a:r>
              <a:rPr lang="en-US" altLang="ko-KR" err="1"/>
              <a:t>WebContent</a:t>
            </a:r>
            <a:r>
              <a:rPr lang="en-US" altLang="ko-KR"/>
              <a:t>/greeting.html</a:t>
            </a:r>
          </a:p>
          <a:p>
            <a:pPr lvl="2"/>
            <a:r>
              <a:rPr lang="ko-KR" altLang="en-US"/>
              <a:t>동작 확인용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6A138-37FC-44A3-B989-96EB4E3E3CB1}"/>
              </a:ext>
            </a:extLst>
          </p:cNvPr>
          <p:cNvSpPr txBox="1"/>
          <p:nvPr/>
        </p:nvSpPr>
        <p:spPr>
          <a:xfrm>
            <a:off x="681492" y="2176755"/>
            <a:ext cx="7728011" cy="19389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TOMCAT</a:t>
            </a:r>
            <a:r>
              <a:rPr lang="ko-KR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에 설치된 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Greeting application </a:t>
            </a:r>
            <a:r>
              <a:rPr lang="ko-KR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안에 있는 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greeting.html</a:t>
            </a:r>
            <a:r>
              <a:rPr lang="ko-KR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ko-KR" altLang="en-US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rgbClr val="000000"/>
                </a:solidFill>
                <a:latin typeface="Consolas" panose="020B0609020204030204" pitchFamily="49" charset="0"/>
              </a:rPr>
              <a:t>IP/Greeting/greeting.html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1462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F2278-A879-4907-AEF5-4AFCADBE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 </a:t>
            </a:r>
            <a:r>
              <a:rPr lang="ko-KR" altLang="en-US" err="1"/>
              <a:t>둘다</a:t>
            </a:r>
            <a:r>
              <a:rPr lang="ko-KR" altLang="en-US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A11AF-AC76-40C0-A387-B6F0E9246C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Apache Document Root</a:t>
            </a:r>
            <a:r>
              <a:rPr lang="ko-KR" altLang="en-US"/>
              <a:t>에 </a:t>
            </a:r>
            <a:r>
              <a:rPr lang="en-US" altLang="ko-KR"/>
              <a:t>index.html</a:t>
            </a:r>
            <a:r>
              <a:rPr lang="ko-KR" altLang="en-US"/>
              <a:t>과 </a:t>
            </a:r>
            <a:r>
              <a:rPr lang="en-US" altLang="ko-KR"/>
              <a:t>directory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en-US" altLang="ko-KR" err="1"/>
              <a:t>dir</a:t>
            </a:r>
            <a:r>
              <a:rPr lang="en-US" altLang="ko-KR"/>
              <a:t>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en-US" altLang="ko-KR" err="1"/>
              <a:t>MyFirstApp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Greeting</a:t>
            </a:r>
            <a:r>
              <a:rPr lang="ko-KR" altLang="en-US"/>
              <a:t> 추가 </a:t>
            </a:r>
            <a:r>
              <a:rPr lang="en-US" altLang="ko-KR"/>
              <a:t>– </a:t>
            </a:r>
            <a:r>
              <a:rPr lang="ko-KR" altLang="en-US"/>
              <a:t>요청이 </a:t>
            </a:r>
            <a:r>
              <a:rPr lang="en-US" altLang="ko-KR"/>
              <a:t>tomcat</a:t>
            </a:r>
            <a:r>
              <a:rPr lang="ko-KR" altLang="en-US"/>
              <a:t>으로 가는지</a:t>
            </a:r>
            <a:r>
              <a:rPr lang="en-US" altLang="ko-KR"/>
              <a:t>, apache</a:t>
            </a:r>
            <a:r>
              <a:rPr lang="ko-KR" altLang="en-US"/>
              <a:t>로 오는지 확인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9EE2A4-201D-480D-BB4B-68D5C888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2363218"/>
            <a:ext cx="2503549" cy="27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en-US" altLang="ko-KR"/>
              <a:t>war</a:t>
            </a:r>
            <a:r>
              <a:rPr lang="ko-KR" altLang="en-US"/>
              <a:t>제작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02 </a:t>
            </a:r>
            <a:r>
              <a:rPr lang="en-US" altLang="ko-KR"/>
              <a:t>web-was </a:t>
            </a:r>
            <a:r>
              <a:rPr lang="ko-KR" altLang="en-US"/>
              <a:t>설정 변경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lang="en-US" altLang="ko-KR"/>
              <a:t> </a:t>
            </a:r>
          </a:p>
          <a:p>
            <a:pPr lvl="0">
              <a:lnSpc>
                <a:spcPct val="150000"/>
              </a:lnSpc>
            </a:pPr>
            <a:endParaRPr lang="ko-KR" altLang="en-US"/>
          </a:p>
          <a:p>
            <a:pPr lvl="0">
              <a:lnSpc>
                <a:spcPct val="150000"/>
              </a:lnSpc>
            </a:pPr>
            <a:endParaRPr lang="en-US" altLang="ko-KR"/>
          </a:p>
          <a:p>
            <a:pPr lvl="0">
              <a:lnSpc>
                <a:spcPct val="150000"/>
              </a:lnSpc>
            </a:pP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758A-3FF8-4E24-9093-3A44E2A7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 </a:t>
            </a:r>
            <a:r>
              <a:rPr lang="ko-KR" altLang="en-US" err="1"/>
              <a:t>둘다</a:t>
            </a:r>
            <a:r>
              <a:rPr lang="ko-KR" altLang="en-US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E75AF-434B-4018-95D2-74F93C683E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Apache Document root/index.html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7B350-CB50-4DA2-A67D-3BC607026E51}"/>
              </a:ext>
            </a:extLst>
          </p:cNvPr>
          <p:cNvSpPr txBox="1"/>
          <p:nvPr/>
        </p:nvSpPr>
        <p:spPr>
          <a:xfrm>
            <a:off x="63500" y="1552113"/>
            <a:ext cx="8832186" cy="50167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html </a:t>
            </a:r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Strict//EN"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"http://www.w3.org/TR/xhtml1/DTD/xhtml1-strict.dtd"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html </a:t>
            </a:r>
            <a:r>
              <a:rPr lang="en-US" altLang="ko-KR" sz="160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 </a:t>
            </a:r>
            <a:r>
              <a:rPr lang="en-US" altLang="ko-KR" sz="1600" i="1" err="1">
                <a:solidFill>
                  <a:srgbClr val="7F007F"/>
                </a:solidFill>
                <a:latin typeface="Consolas" panose="020B0609020204030204" pitchFamily="49" charset="0"/>
              </a:rPr>
              <a:t>xml:lang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600" i="1">
                <a:solidFill>
                  <a:srgbClr val="7F007F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Hello Hello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</a:p>
          <a:p>
            <a:pPr lvl="1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60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"index2.html"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index2.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html in the same directory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 u="sng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 u="sng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60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MyFirstApp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60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"/Greeting/"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context path</a:t>
            </a:r>
            <a:r>
              <a:rPr lang="ko-KR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Greeting</a:t>
            </a:r>
            <a:r>
              <a:rPr lang="ko-KR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인 경우 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- index.html</a:t>
            </a:r>
            <a:r>
              <a:rPr lang="ko-KR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이 없어서 동작 안함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60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"/Greeting/greeting.html"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/Greeting/greeting.html </a:t>
            </a:r>
            <a:r>
              <a:rPr lang="ko-KR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실행 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정상 동작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i="1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60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"/Greeting/hi"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/Greeting/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hi </a:t>
            </a:r>
            <a:r>
              <a:rPr lang="ko-KR" altLang="en-US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실행 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정상 동작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 u="sng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 u="sng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60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"/Greeting/abc.html"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apache</a:t>
            </a:r>
            <a:r>
              <a:rPr lang="ko-KR" altLang="en-US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에는 존재하는 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Greeting/abc.html - </a:t>
            </a:r>
            <a:r>
              <a:rPr lang="ko-KR" altLang="en-US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동작 안함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 u="sng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i="1" u="sng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60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i="1" err="1">
                <a:solidFill>
                  <a:srgbClr val="2A00FF"/>
                </a:solidFill>
                <a:latin typeface="Consolas" panose="020B0609020204030204" pitchFamily="49" charset="0"/>
              </a:rPr>
              <a:t>dir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index.html in the director "</a:t>
            </a:r>
            <a:r>
              <a:rPr lang="en-US" altLang="ko-KR" sz="1600" i="1" u="sng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"- Apache - </a:t>
            </a:r>
            <a:r>
              <a:rPr lang="ko-KR" altLang="en-US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정상 동작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i="1" u="sng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i="1" u="sng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i="1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5694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13-7] </a:t>
            </a:r>
            <a:r>
              <a:rPr lang="en-US" altLang="ko-KR" err="1"/>
              <a:t>Decompiler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War</a:t>
            </a:r>
            <a:r>
              <a:rPr lang="ko-KR" altLang="en-US"/>
              <a:t>는 </a:t>
            </a:r>
            <a:r>
              <a:rPr lang="en-US" altLang="ko-KR"/>
              <a:t>compile</a:t>
            </a:r>
            <a:r>
              <a:rPr lang="ko-KR" altLang="en-US"/>
              <a:t>된 </a:t>
            </a:r>
            <a:r>
              <a:rPr lang="en-US" altLang="ko-KR"/>
              <a:t>java </a:t>
            </a:r>
            <a:r>
              <a:rPr lang="ko-KR" altLang="en-US"/>
              <a:t>코드인 </a:t>
            </a:r>
            <a:r>
              <a:rPr lang="en-US" altLang="ko-KR"/>
              <a:t>class</a:t>
            </a:r>
            <a:r>
              <a:rPr lang="ko-KR" altLang="en-US"/>
              <a:t>로 이루어짐</a:t>
            </a:r>
            <a:r>
              <a:rPr lang="en-US" altLang="ko-KR"/>
              <a:t>.</a:t>
            </a:r>
          </a:p>
          <a:p>
            <a:r>
              <a:rPr lang="en-US" altLang="ko-KR"/>
              <a:t>War</a:t>
            </a:r>
            <a:r>
              <a:rPr lang="ko-KR" altLang="en-US"/>
              <a:t>로 </a:t>
            </a:r>
            <a:r>
              <a:rPr lang="ko-KR" altLang="en-US" err="1"/>
              <a:t>배포시</a:t>
            </a:r>
            <a:r>
              <a:rPr lang="ko-KR" altLang="en-US"/>
              <a:t> </a:t>
            </a:r>
            <a:r>
              <a:rPr lang="en-US" altLang="ko-KR"/>
              <a:t>java source code</a:t>
            </a:r>
            <a:r>
              <a:rPr lang="ko-KR" altLang="en-US"/>
              <a:t>를 같이 배포하지 </a:t>
            </a:r>
            <a:r>
              <a:rPr lang="ko-KR" altLang="en-US" err="1"/>
              <a:t>않는경우가</a:t>
            </a:r>
            <a:r>
              <a:rPr lang="ko-KR" altLang="en-US"/>
              <a:t> 대부분</a:t>
            </a:r>
            <a:endParaRPr lang="en-US" altLang="ko-KR"/>
          </a:p>
          <a:p>
            <a:pPr lvl="1"/>
            <a:r>
              <a:rPr lang="ko-KR" altLang="en-US"/>
              <a:t>보안상의 문제 </a:t>
            </a:r>
            <a:r>
              <a:rPr lang="en-US" altLang="ko-KR"/>
              <a:t>– </a:t>
            </a:r>
            <a:r>
              <a:rPr lang="ko-KR" altLang="en-US"/>
              <a:t>코드를 알면 취약점 파악 용이</a:t>
            </a:r>
            <a:endParaRPr lang="en-US" altLang="ko-KR"/>
          </a:p>
          <a:p>
            <a:pPr lvl="1"/>
            <a:r>
              <a:rPr lang="ko-KR" altLang="en-US"/>
              <a:t>회사 대외비 </a:t>
            </a:r>
            <a:r>
              <a:rPr lang="en-US" altLang="ko-KR"/>
              <a:t>– </a:t>
            </a:r>
            <a:r>
              <a:rPr lang="ko-KR" altLang="en-US"/>
              <a:t>코드를 알면 원천 기술 공개되므로 </a:t>
            </a:r>
            <a:r>
              <a:rPr lang="en-US" altLang="ko-KR"/>
              <a:t>(solution </a:t>
            </a:r>
            <a:r>
              <a:rPr lang="ko-KR" altLang="en-US"/>
              <a:t>회사들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en-US" altLang="ko-KR"/>
              <a:t>Java </a:t>
            </a:r>
            <a:r>
              <a:rPr lang="en-US" altLang="ko-KR" err="1"/>
              <a:t>Decompiler</a:t>
            </a:r>
            <a:endParaRPr lang="en-US" altLang="ko-KR"/>
          </a:p>
          <a:p>
            <a:pPr lvl="1"/>
            <a:r>
              <a:rPr lang="en-US" altLang="ko-KR"/>
              <a:t>Class</a:t>
            </a:r>
            <a:r>
              <a:rPr lang="ko-KR" altLang="en-US"/>
              <a:t>로 이루어진 </a:t>
            </a:r>
            <a:r>
              <a:rPr lang="en-US" altLang="ko-KR"/>
              <a:t>war</a:t>
            </a:r>
            <a:r>
              <a:rPr lang="ko-KR" altLang="en-US"/>
              <a:t>를 </a:t>
            </a:r>
            <a:r>
              <a:rPr lang="en-US" altLang="ko-KR"/>
              <a:t>java source file</a:t>
            </a:r>
            <a:r>
              <a:rPr lang="ko-KR" altLang="en-US"/>
              <a:t>로 </a:t>
            </a:r>
            <a:r>
              <a:rPr lang="ko-KR" altLang="en-US" err="1"/>
              <a:t>볼수</a:t>
            </a:r>
            <a:r>
              <a:rPr lang="ko-KR" altLang="en-US"/>
              <a:t> 있게 해주는 것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http://java-decompiler.github.io/</a:t>
            </a:r>
            <a:endParaRPr lang="en-US" altLang="ko-KR"/>
          </a:p>
          <a:p>
            <a:pPr lvl="1"/>
            <a:br>
              <a:rPr lang="en-US" altLang="ko-KR"/>
            </a:b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3412DE-F5C5-4FBF-9027-098A42B1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665" y="3608684"/>
            <a:ext cx="5343848" cy="31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2F04-CEDB-4F1A-8F53-FF6FA23F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13-6] </a:t>
            </a:r>
            <a:r>
              <a:rPr lang="en-US" altLang="ko-KR" err="1"/>
              <a:t>Weblogic</a:t>
            </a:r>
            <a:r>
              <a:rPr lang="en-US" altLang="ko-KR"/>
              <a:t> </a:t>
            </a:r>
            <a:r>
              <a:rPr lang="ko-KR" altLang="en-US"/>
              <a:t>설치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2FE4D-0919-4793-8DC6-AC9A3F3E72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스스로 설치 해보자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54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Servlet</a:t>
            </a:r>
            <a:r>
              <a:rPr lang="ko-KR" altLang="en-US"/>
              <a:t>을 실행하고 </a:t>
            </a:r>
            <a:r>
              <a:rPr lang="en-US" altLang="ko-KR"/>
              <a:t>war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그에 맞는 </a:t>
            </a:r>
            <a:r>
              <a:rPr lang="en-US" altLang="ko-KR">
                <a:latin typeface="+mn-ea"/>
              </a:rPr>
              <a:t>web/was </a:t>
            </a:r>
            <a:r>
              <a:rPr lang="ko-KR" altLang="en-US">
                <a:latin typeface="+mn-ea"/>
              </a:rPr>
              <a:t>설정을 수정한다</a:t>
            </a:r>
            <a:r>
              <a:rPr lang="en-US" altLang="ko-KR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EB04-52E2-4265-83B3-064766AD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FD3AF-7939-4E6C-A085-3D303A5747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Servlet</a:t>
            </a:r>
            <a:r>
              <a:rPr lang="ko-KR" altLang="en-US"/>
              <a:t>을</a:t>
            </a:r>
            <a:r>
              <a:rPr lang="en-US" altLang="ko-KR"/>
              <a:t> build </a:t>
            </a:r>
            <a:r>
              <a:rPr lang="ko-KR" altLang="en-US"/>
              <a:t>하려면 </a:t>
            </a:r>
            <a:r>
              <a:rPr lang="en-US" altLang="ko-KR"/>
              <a:t>Servlet-api.jar </a:t>
            </a:r>
            <a:r>
              <a:rPr lang="ko-KR" altLang="en-US"/>
              <a:t>라이브러리 필요</a:t>
            </a:r>
            <a:endParaRPr lang="en-US" altLang="ko-KR"/>
          </a:p>
          <a:p>
            <a:pPr lvl="1"/>
            <a:r>
              <a:rPr lang="en-US" altLang="ko-KR"/>
              <a:t>$TOMCAT_HOME/lib/servlet-api.jar, jsp-api.jar </a:t>
            </a:r>
            <a:r>
              <a:rPr lang="ko-KR" altLang="en-US"/>
              <a:t>에서 </a:t>
            </a:r>
            <a:r>
              <a:rPr lang="en-US" altLang="ko-KR"/>
              <a:t>copy</a:t>
            </a:r>
            <a:r>
              <a:rPr lang="ko-KR" altLang="en-US"/>
              <a:t>함</a:t>
            </a:r>
            <a:endParaRPr lang="en-US" altLang="ko-KR"/>
          </a:p>
          <a:p>
            <a:pPr lvl="1"/>
            <a:r>
              <a:rPr lang="en-US" altLang="ko-KR" err="1"/>
              <a:t>jre</a:t>
            </a:r>
            <a:r>
              <a:rPr lang="en-US" altLang="ko-KR"/>
              <a:t> </a:t>
            </a:r>
            <a:r>
              <a:rPr lang="ko-KR" altLang="en-US"/>
              <a:t>말고</a:t>
            </a:r>
            <a:r>
              <a:rPr lang="en-US" altLang="ko-KR"/>
              <a:t>, </a:t>
            </a:r>
            <a:r>
              <a:rPr lang="en-US" altLang="ko-KR" err="1"/>
              <a:t>jdk</a:t>
            </a:r>
            <a:r>
              <a:rPr lang="ko-KR" altLang="en-US"/>
              <a:t>가 설치 되어 있으면 </a:t>
            </a:r>
            <a:r>
              <a:rPr lang="en-US" altLang="ko-KR"/>
              <a:t>ok</a:t>
            </a:r>
          </a:p>
          <a:p>
            <a:pPr lvl="1"/>
            <a:r>
              <a:rPr lang="en-US" altLang="ko-KR"/>
              <a:t>Eclipse</a:t>
            </a:r>
            <a:r>
              <a:rPr lang="ko-KR" altLang="en-US"/>
              <a:t>의 해당 프로젝트에 </a:t>
            </a:r>
            <a:r>
              <a:rPr lang="en-US" altLang="ko-KR"/>
              <a:t>library</a:t>
            </a:r>
            <a:r>
              <a:rPr lang="ko-KR" altLang="en-US"/>
              <a:t> 적용</a:t>
            </a:r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C0B3B-AFEC-4168-8945-6A4C09AC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348880"/>
            <a:ext cx="7582095" cy="47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5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4EFB-79F1-49F2-B9A5-29D00035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Eclipse</a:t>
            </a:r>
            <a:r>
              <a:rPr lang="ko-KR" altLang="en-US"/>
              <a:t>와 </a:t>
            </a:r>
            <a:r>
              <a:rPr lang="en-US" altLang="ko-KR"/>
              <a:t>tomcat </a:t>
            </a:r>
            <a:r>
              <a:rPr lang="ko-KR" altLang="en-US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0466B-E3F2-431C-966B-D6886A412C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미리 </a:t>
            </a:r>
            <a:r>
              <a:rPr lang="en-US" altLang="ko-KR"/>
              <a:t>tomcat</a:t>
            </a:r>
            <a:r>
              <a:rPr lang="ko-KR" altLang="en-US"/>
              <a:t>을 설치한 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eclipse</a:t>
            </a:r>
            <a:r>
              <a:rPr lang="ko-KR" altLang="en-US"/>
              <a:t>에게 </a:t>
            </a:r>
            <a:r>
              <a:rPr lang="en-US" altLang="ko-KR"/>
              <a:t>tomcat </a:t>
            </a:r>
            <a:r>
              <a:rPr lang="ko-KR" altLang="en-US"/>
              <a:t>버전과 </a:t>
            </a:r>
            <a:r>
              <a:rPr lang="en-US" altLang="ko-KR"/>
              <a:t>install</a:t>
            </a:r>
            <a:r>
              <a:rPr lang="ko-KR" altLang="en-US"/>
              <a:t>한 위치를 알려준다</a:t>
            </a:r>
            <a:r>
              <a:rPr lang="en-US" altLang="ko-KR"/>
              <a:t>.</a:t>
            </a:r>
          </a:p>
          <a:p>
            <a:r>
              <a:rPr lang="en-US" altLang="ko-KR"/>
              <a:t>Run on server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tomcat</a:t>
            </a:r>
            <a:r>
              <a:rPr lang="ko-KR" altLang="en-US"/>
              <a:t> 선택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정상 동작을 확인하고 </a:t>
            </a:r>
            <a:r>
              <a:rPr lang="en-US" altLang="ko-KR"/>
              <a:t>war</a:t>
            </a:r>
            <a:r>
              <a:rPr lang="ko-KR" altLang="en-US"/>
              <a:t>를 만들어서 </a:t>
            </a:r>
            <a:r>
              <a:rPr lang="en-US" altLang="ko-KR"/>
              <a:t>was</a:t>
            </a:r>
            <a:r>
              <a:rPr lang="ko-KR" altLang="en-US"/>
              <a:t>에 배포한다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3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13-4] login servlet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login</a:t>
            </a:r>
            <a:r>
              <a:rPr lang="ko-KR" altLang="en-US" sz="1600"/>
              <a:t> </a:t>
            </a:r>
            <a:r>
              <a:rPr lang="en-US" altLang="ko-KR" sz="1600"/>
              <a:t>servlet</a:t>
            </a:r>
            <a:r>
              <a:rPr lang="ko-KR" altLang="en-US" sz="1600"/>
              <a:t> 실행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94D4-2F11-45CA-8F5B-A80A2BD938AC}"/>
              </a:ext>
            </a:extLst>
          </p:cNvPr>
          <p:cNvSpPr txBox="1"/>
          <p:nvPr/>
        </p:nvSpPr>
        <p:spPr>
          <a:xfrm>
            <a:off x="588397" y="1286028"/>
            <a:ext cx="69757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http://localhost:8080/MyFirstApp/index.html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http://localhost:8080/MyFirstApp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15567-5419-4178-9B18-78326ED0421D}"/>
              </a:ext>
            </a:extLst>
          </p:cNvPr>
          <p:cNvSpPr txBox="1"/>
          <p:nvPr/>
        </p:nvSpPr>
        <p:spPr>
          <a:xfrm>
            <a:off x="588397" y="2110768"/>
            <a:ext cx="74258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http://localhost:8080/MyFirstApp/login?id=heejinlee&amp;passwd=passwd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2B069-6EBC-42BC-80DB-9200FC8B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3"/>
          <a:stretch/>
        </p:blipFill>
        <p:spPr>
          <a:xfrm>
            <a:off x="206657" y="2894177"/>
            <a:ext cx="3610741" cy="23999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BE7678-FDEE-4A54-BBAF-03A9F53A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49" y="4895850"/>
            <a:ext cx="6648450" cy="196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852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743D-1C41-4A55-9562-34474BAC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13-4]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EF676-1865-4CBC-AF01-91ECE169C8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을 작성해 보자</a:t>
            </a:r>
            <a:r>
              <a:rPr lang="en-US" altLang="ko-KR"/>
              <a:t>.</a:t>
            </a:r>
          </a:p>
          <a:p>
            <a:r>
              <a:rPr lang="en-US" altLang="ko-KR"/>
              <a:t>New- Dynamic Web Project</a:t>
            </a:r>
          </a:p>
          <a:p>
            <a:pPr lvl="1"/>
            <a:r>
              <a:rPr lang="en-US" altLang="ko-KR"/>
              <a:t>Generate web.xml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0BE5F6-B1BD-497E-BDBB-C451DAB9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40" y="526448"/>
            <a:ext cx="5236160" cy="64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7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C1C1-A913-41B3-89D3-84877AC5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13-4] index.html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1D79CF-936C-4B12-8F31-8420BEEE8C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err="1"/>
              <a:t>WebContent</a:t>
            </a:r>
            <a:r>
              <a:rPr lang="en-US" altLang="ko-KR"/>
              <a:t>/index.html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E5F73-B67C-49CB-AED6-3793B0D9A1FA}"/>
              </a:ext>
            </a:extLst>
          </p:cNvPr>
          <p:cNvSpPr txBox="1"/>
          <p:nvPr/>
        </p:nvSpPr>
        <p:spPr>
          <a:xfrm>
            <a:off x="545974" y="1215929"/>
            <a:ext cx="7816171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MyFirstApp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-Login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Login 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"login" </a:t>
            </a:r>
            <a:r>
              <a:rPr lang="en-US" altLang="ko-KR" sz="1800" i="1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80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err="1">
                <a:solidFill>
                  <a:srgbClr val="2A00FF"/>
                </a:solidFill>
                <a:latin typeface="Consolas" panose="020B0609020204030204" pitchFamily="49" charset="0"/>
              </a:rPr>
              <a:t>id_id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 ID   : 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>
                <a:solidFill>
                  <a:srgbClr val="7F007F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err="1">
                <a:solidFill>
                  <a:srgbClr val="2A00FF"/>
                </a:solidFill>
                <a:latin typeface="Consolas" panose="020B0609020204030204" pitchFamily="49" charset="0"/>
              </a:rPr>
              <a:t>id_id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800" i="1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80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err="1">
                <a:solidFill>
                  <a:srgbClr val="2A00FF"/>
                </a:solidFill>
                <a:latin typeface="Consolas" panose="020B0609020204030204" pitchFamily="49" charset="0"/>
              </a:rPr>
              <a:t>id_passwd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 PASSWD  : 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>
                <a:solidFill>
                  <a:srgbClr val="7F007F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err="1">
                <a:solidFill>
                  <a:srgbClr val="2A00FF"/>
                </a:solidFill>
                <a:latin typeface="Consolas" panose="020B0609020204030204" pitchFamily="49" charset="0"/>
              </a:rPr>
              <a:t>id_passwd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"passwd"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800" i="1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>
                <a:solidFill>
                  <a:srgbClr val="7F007F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>
                <a:solidFill>
                  <a:srgbClr val="7F007F"/>
                </a:solidFill>
                <a:latin typeface="Consolas" panose="020B0609020204030204" pitchFamily="49" charset="0"/>
              </a:rPr>
              <a:t>value 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>
                <a:solidFill>
                  <a:srgbClr val="2A00FF"/>
                </a:solidFill>
                <a:latin typeface="Consolas" panose="020B0609020204030204" pitchFamily="49" charset="0"/>
              </a:rPr>
              <a:t>로그인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ko-KR" sz="180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4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C1C1-A913-41B3-89D3-84877AC5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13-4] LoginServlet.java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8EE5F-B3FC-401A-B05D-ACDC76036A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err="1"/>
              <a:t>Src</a:t>
            </a:r>
            <a:r>
              <a:rPr lang="en-US" altLang="ko-KR"/>
              <a:t>/LoginServlet.java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E5F73-B67C-49CB-AED6-3793B0D9A1FA}"/>
              </a:ext>
            </a:extLst>
          </p:cNvPr>
          <p:cNvSpPr txBox="1"/>
          <p:nvPr/>
        </p:nvSpPr>
        <p:spPr>
          <a:xfrm>
            <a:off x="227517" y="1709886"/>
            <a:ext cx="930362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800" b="1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b="1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endParaRPr lang="ko-KR" altLang="en-US" sz="1800"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"passwd"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altLang="ko-KR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180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u="sng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sz="1800" u="sng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u="sng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u="sng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800" u="sng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ko-KR" sz="1800" u="sng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80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"ID : 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"PASSWORD : 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>
              <a:latin typeface="Consolas" panose="020B0609020204030204" pitchFamily="49" charset="0"/>
            </a:endParaRPr>
          </a:p>
          <a:p>
            <a:pPr algn="l"/>
            <a:endParaRPr lang="ko-KR" altLang="en-US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().append(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"Served at: 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).append(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.getContextPath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8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테마</vt:lpstr>
      <vt:lpstr>PowerPoint Presentation</vt:lpstr>
      <vt:lpstr>PowerPoint Presentation</vt:lpstr>
      <vt:lpstr>PowerPoint Presentation</vt:lpstr>
      <vt:lpstr>1. Web server와 WAS  </vt:lpstr>
      <vt:lpstr>Eclipse와 tomcat 연동</vt:lpstr>
      <vt:lpstr>[실습 13-4] login servlet</vt:lpstr>
      <vt:lpstr>[실습 13-4]</vt:lpstr>
      <vt:lpstr>[실습 13-4] index.html</vt:lpstr>
      <vt:lpstr>[실습 13-4] LoginServlet.java</vt:lpstr>
      <vt:lpstr>[실습 13-4] WEB-INF/web.xml</vt:lpstr>
      <vt:lpstr>[실습 13-4] War export</vt:lpstr>
      <vt:lpstr>[실습 13-4]</vt:lpstr>
      <vt:lpstr>[13-5] apache와 tomcat 둘다 활용</vt:lpstr>
      <vt:lpstr>[13-5] apache와 tomcat 둘다 활용</vt:lpstr>
      <vt:lpstr>[13-5] apache와 tomcat 둘다 활용</vt:lpstr>
      <vt:lpstr>[13-5] apache와 tomcat 둘다 활용</vt:lpstr>
      <vt:lpstr>[13-5] apache와 tomcat 둘다 활용</vt:lpstr>
      <vt:lpstr>[13-5] apache와 tomcat 둘다 활용</vt:lpstr>
      <vt:lpstr>[13-5] apache와 tomcat 둘다 활용</vt:lpstr>
      <vt:lpstr>[13-5] apache와 tomcat 둘다 활용</vt:lpstr>
      <vt:lpstr>[실습 13-7] Decompiler</vt:lpstr>
      <vt:lpstr>[실습 13-6] Weblogic 설치 해보자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revision>1</cp:revision>
  <dcterms:created xsi:type="dcterms:W3CDTF">2012-07-23T02:34:37Z</dcterms:created>
  <dcterms:modified xsi:type="dcterms:W3CDTF">2021-04-14T09:05:26Z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