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4"/>
  </p:sldMasterIdLst>
  <p:notesMasterIdLst>
    <p:notesMasterId r:id="rId47"/>
  </p:notesMasterIdLst>
  <p:handoutMasterIdLst>
    <p:handoutMasterId r:id="rId48"/>
  </p:handoutMasterIdLst>
  <p:sldIdLst>
    <p:sldId id="372" r:id="rId5"/>
    <p:sldId id="373" r:id="rId6"/>
    <p:sldId id="375" r:id="rId7"/>
    <p:sldId id="546" r:id="rId8"/>
    <p:sldId id="564" r:id="rId9"/>
    <p:sldId id="565" r:id="rId10"/>
    <p:sldId id="575" r:id="rId11"/>
    <p:sldId id="576" r:id="rId12"/>
    <p:sldId id="577" r:id="rId13"/>
    <p:sldId id="567" r:id="rId14"/>
    <p:sldId id="571" r:id="rId15"/>
    <p:sldId id="568" r:id="rId16"/>
    <p:sldId id="572" r:id="rId17"/>
    <p:sldId id="585" r:id="rId18"/>
    <p:sldId id="584" r:id="rId19"/>
    <p:sldId id="583" r:id="rId20"/>
    <p:sldId id="582" r:id="rId21"/>
    <p:sldId id="566" r:id="rId22"/>
    <p:sldId id="535" r:id="rId23"/>
    <p:sldId id="539" r:id="rId24"/>
    <p:sldId id="538" r:id="rId25"/>
    <p:sldId id="579" r:id="rId26"/>
    <p:sldId id="467" r:id="rId27"/>
    <p:sldId id="468" r:id="rId28"/>
    <p:sldId id="469" r:id="rId29"/>
    <p:sldId id="470" r:id="rId30"/>
    <p:sldId id="484" r:id="rId31"/>
    <p:sldId id="472" r:id="rId32"/>
    <p:sldId id="485" r:id="rId33"/>
    <p:sldId id="473" r:id="rId34"/>
    <p:sldId id="402" r:id="rId35"/>
    <p:sldId id="481" r:id="rId36"/>
    <p:sldId id="490" r:id="rId37"/>
    <p:sldId id="497" r:id="rId38"/>
    <p:sldId id="499" r:id="rId39"/>
    <p:sldId id="500" r:id="rId40"/>
    <p:sldId id="498" r:id="rId41"/>
    <p:sldId id="496" r:id="rId42"/>
    <p:sldId id="574" r:id="rId43"/>
    <p:sldId id="580" r:id="rId44"/>
    <p:sldId id="581" r:id="rId45"/>
    <p:sldId id="501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663300"/>
    <a:srgbClr val="800000"/>
    <a:srgbClr val="FEF9E2"/>
    <a:srgbClr val="FDF0AE"/>
    <a:srgbClr val="344F8C"/>
    <a:srgbClr val="105D91"/>
    <a:srgbClr val="192B53"/>
    <a:srgbClr val="99ADD9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BED2D5-745F-0A12-F8E5-A33B3A023661}" v="2" dt="2021-05-25T15:27:04.020"/>
    <p1510:client id="{FCEEB19D-8912-A537-1B0A-388DAE8E1FE6}" v="4" dt="2021-04-12T03:24:48.8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구본성" userId="S::2160340089@student.kopo.ac.kr::800f2d43-9e52-422b-8fab-d9ddbf50dd63" providerId="AD" clId="Web-{F7054EDD-DB62-6A56-241D-FBA5B1776759}"/>
    <pc:docChg chg="delSld modSld">
      <pc:chgData name="구본성" userId="S::2160340089@student.kopo.ac.kr::800f2d43-9e52-422b-8fab-d9ddbf50dd63" providerId="AD" clId="Web-{F7054EDD-DB62-6A56-241D-FBA5B1776759}" dt="2021-04-09T06:42:27.752" v="11"/>
      <pc:docMkLst>
        <pc:docMk/>
      </pc:docMkLst>
      <pc:sldChg chg="del">
        <pc:chgData name="구본성" userId="S::2160340089@student.kopo.ac.kr::800f2d43-9e52-422b-8fab-d9ddbf50dd63" providerId="AD" clId="Web-{F7054EDD-DB62-6A56-241D-FBA5B1776759}" dt="2021-04-09T06:42:27.033" v="8"/>
        <pc:sldMkLst>
          <pc:docMk/>
          <pc:sldMk cId="2969449937" sldId="569"/>
        </pc:sldMkLst>
      </pc:sldChg>
      <pc:sldChg chg="modSp del">
        <pc:chgData name="구본성" userId="S::2160340089@student.kopo.ac.kr::800f2d43-9e52-422b-8fab-d9ddbf50dd63" providerId="AD" clId="Web-{F7054EDD-DB62-6A56-241D-FBA5B1776759}" dt="2021-04-09T06:42:27.736" v="10"/>
        <pc:sldMkLst>
          <pc:docMk/>
          <pc:sldMk cId="1007960628" sldId="584"/>
        </pc:sldMkLst>
        <pc:graphicFrameChg chg="mod modGraphic">
          <ac:chgData name="구본성" userId="S::2160340089@student.kopo.ac.kr::800f2d43-9e52-422b-8fab-d9ddbf50dd63" providerId="AD" clId="Web-{F7054EDD-DB62-6A56-241D-FBA5B1776759}" dt="2021-04-09T05:34:10.996" v="7"/>
          <ac:graphicFrameMkLst>
            <pc:docMk/>
            <pc:sldMk cId="1007960628" sldId="584"/>
            <ac:graphicFrameMk id="15" creationId="{879572EA-9316-4D34-9F71-85BF4288FEA3}"/>
          </ac:graphicFrameMkLst>
        </pc:graphicFrameChg>
      </pc:sldChg>
      <pc:sldChg chg="del">
        <pc:chgData name="구본성" userId="S::2160340089@student.kopo.ac.kr::800f2d43-9e52-422b-8fab-d9ddbf50dd63" providerId="AD" clId="Web-{F7054EDD-DB62-6A56-241D-FBA5B1776759}" dt="2021-04-09T06:42:27.518" v="9"/>
        <pc:sldMkLst>
          <pc:docMk/>
          <pc:sldMk cId="934515209" sldId="589"/>
        </pc:sldMkLst>
      </pc:sldChg>
      <pc:sldChg chg="del">
        <pc:chgData name="구본성" userId="S::2160340089@student.kopo.ac.kr::800f2d43-9e52-422b-8fab-d9ddbf50dd63" providerId="AD" clId="Web-{F7054EDD-DB62-6A56-241D-FBA5B1776759}" dt="2021-04-09T06:42:27.752" v="11"/>
        <pc:sldMkLst>
          <pc:docMk/>
          <pc:sldMk cId="169780521" sldId="593"/>
        </pc:sldMkLst>
      </pc:sldChg>
    </pc:docChg>
  </pc:docChgLst>
  <pc:docChgLst>
    <pc:chgData name="최민기" userId="S::2160340108@student.kopo.ac.kr::268dab64-bc66-4ee2-8c4e-50317ded3741" providerId="AD" clId="Web-{C478BC9F-F0A0-B000-EBC7-C645D7FE7E06}"/>
    <pc:docChg chg="addSld">
      <pc:chgData name="최민기" userId="S::2160340108@student.kopo.ac.kr::268dab64-bc66-4ee2-8c4e-50317ded3741" providerId="AD" clId="Web-{C478BC9F-F0A0-B000-EBC7-C645D7FE7E06}" dt="2021-04-09T07:01:07.042" v="2"/>
      <pc:docMkLst>
        <pc:docMk/>
      </pc:docMkLst>
      <pc:sldChg chg="new">
        <pc:chgData name="최민기" userId="S::2160340108@student.kopo.ac.kr::268dab64-bc66-4ee2-8c4e-50317ded3741" providerId="AD" clId="Web-{C478BC9F-F0A0-B000-EBC7-C645D7FE7E06}" dt="2021-04-09T07:01:06.402" v="0"/>
        <pc:sldMkLst>
          <pc:docMk/>
          <pc:sldMk cId="2208308316" sldId="582"/>
        </pc:sldMkLst>
      </pc:sldChg>
      <pc:sldChg chg="new">
        <pc:chgData name="최민기" userId="S::2160340108@student.kopo.ac.kr::268dab64-bc66-4ee2-8c4e-50317ded3741" providerId="AD" clId="Web-{C478BC9F-F0A0-B000-EBC7-C645D7FE7E06}" dt="2021-04-09T07:01:06.792" v="1"/>
        <pc:sldMkLst>
          <pc:docMk/>
          <pc:sldMk cId="1705678007" sldId="583"/>
        </pc:sldMkLst>
      </pc:sldChg>
      <pc:sldChg chg="new">
        <pc:chgData name="최민기" userId="S::2160340108@student.kopo.ac.kr::268dab64-bc66-4ee2-8c4e-50317ded3741" providerId="AD" clId="Web-{C478BC9F-F0A0-B000-EBC7-C645D7FE7E06}" dt="2021-04-09T07:01:07.042" v="2"/>
        <pc:sldMkLst>
          <pc:docMk/>
          <pc:sldMk cId="32254771" sldId="584"/>
        </pc:sldMkLst>
      </pc:sldChg>
    </pc:docChg>
  </pc:docChgLst>
  <pc:docChgLst>
    <pc:chgData name="윤소영" userId="S::2160340099@student.kopo.ac.kr::64813c90-c615-4423-ba33-bfc4e5450a0d" providerId="AD" clId="Web-{0C7ABC9F-9011-B000-EBC7-C57C32311D4E}"/>
    <pc:docChg chg="addSld delSld">
      <pc:chgData name="윤소영" userId="S::2160340099@student.kopo.ac.kr::64813c90-c615-4423-ba33-bfc4e5450a0d" providerId="AD" clId="Web-{0C7ABC9F-9011-B000-EBC7-C57C32311D4E}" dt="2021-04-09T07:06:27.406" v="1"/>
      <pc:docMkLst>
        <pc:docMk/>
      </pc:docMkLst>
      <pc:sldChg chg="add del replId">
        <pc:chgData name="윤소영" userId="S::2160340099@student.kopo.ac.kr::64813c90-c615-4423-ba33-bfc4e5450a0d" providerId="AD" clId="Web-{0C7ABC9F-9011-B000-EBC7-C57C32311D4E}" dt="2021-04-09T07:06:27.406" v="1"/>
        <pc:sldMkLst>
          <pc:docMk/>
          <pc:sldMk cId="813486296" sldId="582"/>
        </pc:sldMkLst>
      </pc:sldChg>
    </pc:docChg>
  </pc:docChgLst>
  <pc:docChgLst>
    <pc:chgData name="이희진" userId="S::heejinlee@office.kopo.ac.kr::a6c78be3-1919-42ff-99f0-60d5e2bb3f19" providerId="AD" clId="Web-{AD75961B-B419-79B4-9CE8-F2FF073FCCFF}"/>
    <pc:docChg chg="addSld delSld modSld">
      <pc:chgData name="이희진" userId="S::heejinlee@office.kopo.ac.kr::a6c78be3-1919-42ff-99f0-60d5e2bb3f19" providerId="AD" clId="Web-{AD75961B-B419-79B4-9CE8-F2FF073FCCFF}" dt="2021-04-05T02:46:42.194" v="750" actId="20577"/>
      <pc:docMkLst>
        <pc:docMk/>
      </pc:docMkLst>
      <pc:sldChg chg="modSp">
        <pc:chgData name="이희진" userId="S::heejinlee@office.kopo.ac.kr::a6c78be3-1919-42ff-99f0-60d5e2bb3f19" providerId="AD" clId="Web-{AD75961B-B419-79B4-9CE8-F2FF073FCCFF}" dt="2021-04-05T02:46:42.194" v="750" actId="20577"/>
        <pc:sldMkLst>
          <pc:docMk/>
          <pc:sldMk cId="624447378" sldId="373"/>
        </pc:sldMkLst>
        <pc:spChg chg="mod">
          <ac:chgData name="이희진" userId="S::heejinlee@office.kopo.ac.kr::a6c78be3-1919-42ff-99f0-60d5e2bb3f19" providerId="AD" clId="Web-{AD75961B-B419-79B4-9CE8-F2FF073FCCFF}" dt="2021-04-05T02:46:42.194" v="750" actId="20577"/>
          <ac:spMkLst>
            <pc:docMk/>
            <pc:sldMk cId="624447378" sldId="373"/>
            <ac:spMk id="15" creationId="{00000000-0000-0000-0000-000000000000}"/>
          </ac:spMkLst>
        </pc:spChg>
      </pc:sldChg>
      <pc:sldChg chg="modSp">
        <pc:chgData name="이희진" userId="S::heejinlee@office.kopo.ac.kr::a6c78be3-1919-42ff-99f0-60d5e2bb3f19" providerId="AD" clId="Web-{AD75961B-B419-79B4-9CE8-F2FF073FCCFF}" dt="2021-04-05T01:45:30.097" v="69" actId="20577"/>
        <pc:sldMkLst>
          <pc:docMk/>
          <pc:sldMk cId="1159781355" sldId="402"/>
        </pc:sldMkLst>
        <pc:spChg chg="mod">
          <ac:chgData name="이희진" userId="S::heejinlee@office.kopo.ac.kr::a6c78be3-1919-42ff-99f0-60d5e2bb3f19" providerId="AD" clId="Web-{AD75961B-B419-79B4-9CE8-F2FF073FCCFF}" dt="2021-04-05T01:45:30.097" v="69" actId="20577"/>
          <ac:spMkLst>
            <pc:docMk/>
            <pc:sldMk cId="1159781355" sldId="402"/>
            <ac:spMk id="2" creationId="{00000000-0000-0000-0000-000000000000}"/>
          </ac:spMkLst>
        </pc:spChg>
      </pc:sldChg>
      <pc:sldChg chg="addSp modSp">
        <pc:chgData name="이희진" userId="S::heejinlee@office.kopo.ac.kr::a6c78be3-1919-42ff-99f0-60d5e2bb3f19" providerId="AD" clId="Web-{AD75961B-B419-79B4-9CE8-F2FF073FCCFF}" dt="2021-04-05T01:44:46.706" v="66" actId="20577"/>
        <pc:sldMkLst>
          <pc:docMk/>
          <pc:sldMk cId="3697197100" sldId="481"/>
        </pc:sldMkLst>
        <pc:spChg chg="mod">
          <ac:chgData name="이희진" userId="S::heejinlee@office.kopo.ac.kr::a6c78be3-1919-42ff-99f0-60d5e2bb3f19" providerId="AD" clId="Web-{AD75961B-B419-79B4-9CE8-F2FF073FCCFF}" dt="2021-04-05T01:42:58.112" v="49" actId="20577"/>
          <ac:spMkLst>
            <pc:docMk/>
            <pc:sldMk cId="3697197100" sldId="481"/>
            <ac:spMk id="4" creationId="{00000000-0000-0000-0000-000000000000}"/>
          </ac:spMkLst>
        </pc:spChg>
        <pc:spChg chg="add mod">
          <ac:chgData name="이희진" userId="S::heejinlee@office.kopo.ac.kr::a6c78be3-1919-42ff-99f0-60d5e2bb3f19" providerId="AD" clId="Web-{AD75961B-B419-79B4-9CE8-F2FF073FCCFF}" dt="2021-04-05T01:42:50.925" v="39" actId="1076"/>
          <ac:spMkLst>
            <pc:docMk/>
            <pc:sldMk cId="3697197100" sldId="481"/>
            <ac:spMk id="6" creationId="{D24DFC00-F8E3-43D1-B932-9709FAA68C90}"/>
          </ac:spMkLst>
        </pc:spChg>
        <pc:spChg chg="add mod">
          <ac:chgData name="이희진" userId="S::heejinlee@office.kopo.ac.kr::a6c78be3-1919-42ff-99f0-60d5e2bb3f19" providerId="AD" clId="Web-{AD75961B-B419-79B4-9CE8-F2FF073FCCFF}" dt="2021-04-05T01:44:46.706" v="66" actId="20577"/>
          <ac:spMkLst>
            <pc:docMk/>
            <pc:sldMk cId="3697197100" sldId="481"/>
            <ac:spMk id="7" creationId="{47BAA6FE-36AB-4517-9C24-56C7157D76F7}"/>
          </ac:spMkLst>
        </pc:spChg>
        <pc:picChg chg="mod">
          <ac:chgData name="이희진" userId="S::heejinlee@office.kopo.ac.kr::a6c78be3-1919-42ff-99f0-60d5e2bb3f19" providerId="AD" clId="Web-{AD75961B-B419-79B4-9CE8-F2FF073FCCFF}" dt="2021-04-05T01:42:19.331" v="1" actId="1076"/>
          <ac:picMkLst>
            <pc:docMk/>
            <pc:sldMk cId="3697197100" sldId="481"/>
            <ac:picMk id="3" creationId="{00000000-0000-0000-0000-000000000000}"/>
          </ac:picMkLst>
        </pc:picChg>
      </pc:sldChg>
      <pc:sldChg chg="modSp">
        <pc:chgData name="이희진" userId="S::heejinlee@office.kopo.ac.kr::a6c78be3-1919-42ff-99f0-60d5e2bb3f19" providerId="AD" clId="Web-{AD75961B-B419-79B4-9CE8-F2FF073FCCFF}" dt="2021-04-05T02:10:57.085" v="257" actId="20577"/>
        <pc:sldMkLst>
          <pc:docMk/>
          <pc:sldMk cId="916365255" sldId="563"/>
        </pc:sldMkLst>
        <pc:spChg chg="mod">
          <ac:chgData name="이희진" userId="S::heejinlee@office.kopo.ac.kr::a6c78be3-1919-42ff-99f0-60d5e2bb3f19" providerId="AD" clId="Web-{AD75961B-B419-79B4-9CE8-F2FF073FCCFF}" dt="2021-04-05T02:10:57.085" v="257" actId="20577"/>
          <ac:spMkLst>
            <pc:docMk/>
            <pc:sldMk cId="916365255" sldId="563"/>
            <ac:spMk id="4" creationId="{DC5D2793-9D70-4554-9813-BA67D0232B5E}"/>
          </ac:spMkLst>
        </pc:spChg>
      </pc:sldChg>
      <pc:sldChg chg="modSp">
        <pc:chgData name="이희진" userId="S::heejinlee@office.kopo.ac.kr::a6c78be3-1919-42ff-99f0-60d5e2bb3f19" providerId="AD" clId="Web-{AD75961B-B419-79B4-9CE8-F2FF073FCCFF}" dt="2021-04-05T02:14:31.336" v="300" actId="1076"/>
        <pc:sldMkLst>
          <pc:docMk/>
          <pc:sldMk cId="3256638540" sldId="567"/>
        </pc:sldMkLst>
        <pc:spChg chg="mod">
          <ac:chgData name="이희진" userId="S::heejinlee@office.kopo.ac.kr::a6c78be3-1919-42ff-99f0-60d5e2bb3f19" providerId="AD" clId="Web-{AD75961B-B419-79B4-9CE8-F2FF073FCCFF}" dt="2021-04-05T02:14:31.336" v="300" actId="1076"/>
          <ac:spMkLst>
            <pc:docMk/>
            <pc:sldMk cId="3256638540" sldId="567"/>
            <ac:spMk id="4" creationId="{00000000-0000-0000-0000-000000000000}"/>
          </ac:spMkLst>
        </pc:spChg>
      </pc:sldChg>
      <pc:sldChg chg="addSp modSp">
        <pc:chgData name="이희진" userId="S::heejinlee@office.kopo.ac.kr::a6c78be3-1919-42ff-99f0-60d5e2bb3f19" providerId="AD" clId="Web-{AD75961B-B419-79B4-9CE8-F2FF073FCCFF}" dt="2021-04-05T02:14:39.898" v="303"/>
        <pc:sldMkLst>
          <pc:docMk/>
          <pc:sldMk cId="2969449937" sldId="569"/>
        </pc:sldMkLst>
        <pc:spChg chg="mod">
          <ac:chgData name="이희진" userId="S::heejinlee@office.kopo.ac.kr::a6c78be3-1919-42ff-99f0-60d5e2bb3f19" providerId="AD" clId="Web-{AD75961B-B419-79B4-9CE8-F2FF073FCCFF}" dt="2021-04-05T02:14:26.508" v="298" actId="20577"/>
          <ac:spMkLst>
            <pc:docMk/>
            <pc:sldMk cId="2969449937" sldId="569"/>
            <ac:spMk id="4" creationId="{00000000-0000-0000-0000-000000000000}"/>
          </ac:spMkLst>
        </pc:spChg>
        <pc:spChg chg="add">
          <ac:chgData name="이희진" userId="S::heejinlee@office.kopo.ac.kr::a6c78be3-1919-42ff-99f0-60d5e2bb3f19" providerId="AD" clId="Web-{AD75961B-B419-79B4-9CE8-F2FF073FCCFF}" dt="2021-04-05T02:14:39.836" v="302"/>
          <ac:spMkLst>
            <pc:docMk/>
            <pc:sldMk cId="2969449937" sldId="569"/>
            <ac:spMk id="7" creationId="{382FB2DA-0704-4274-8B7D-F770F15313B2}"/>
          </ac:spMkLst>
        </pc:spChg>
        <pc:grpChg chg="add">
          <ac:chgData name="이희진" userId="S::heejinlee@office.kopo.ac.kr::a6c78be3-1919-42ff-99f0-60d5e2bb3f19" providerId="AD" clId="Web-{AD75961B-B419-79B4-9CE8-F2FF073FCCFF}" dt="2021-04-05T02:14:39.898" v="303"/>
          <ac:grpSpMkLst>
            <pc:docMk/>
            <pc:sldMk cId="2969449937" sldId="569"/>
            <ac:grpSpMk id="21" creationId="{5450C00B-8E9D-4933-AD84-445494600006}"/>
          </ac:grpSpMkLst>
        </pc:grpChg>
        <pc:graphicFrameChg chg="add">
          <ac:chgData name="이희진" userId="S::heejinlee@office.kopo.ac.kr::a6c78be3-1919-42ff-99f0-60d5e2bb3f19" providerId="AD" clId="Web-{AD75961B-B419-79B4-9CE8-F2FF073FCCFF}" dt="2021-04-05T02:14:39.805" v="301"/>
          <ac:graphicFrameMkLst>
            <pc:docMk/>
            <pc:sldMk cId="2969449937" sldId="569"/>
            <ac:graphicFrameMk id="3" creationId="{76DE5B92-E4E4-400F-A73B-BC329F8A1CB0}"/>
          </ac:graphicFrameMkLst>
        </pc:graphicFrameChg>
      </pc:sldChg>
      <pc:sldChg chg="modSp">
        <pc:chgData name="이희진" userId="S::heejinlee@office.kopo.ac.kr::a6c78be3-1919-42ff-99f0-60d5e2bb3f19" providerId="AD" clId="Web-{AD75961B-B419-79B4-9CE8-F2FF073FCCFF}" dt="2021-04-05T02:11:43.851" v="289" actId="20577"/>
        <pc:sldMkLst>
          <pc:docMk/>
          <pc:sldMk cId="1964979170" sldId="572"/>
        </pc:sldMkLst>
        <pc:spChg chg="mod">
          <ac:chgData name="이희진" userId="S::heejinlee@office.kopo.ac.kr::a6c78be3-1919-42ff-99f0-60d5e2bb3f19" providerId="AD" clId="Web-{AD75961B-B419-79B4-9CE8-F2FF073FCCFF}" dt="2021-04-05T02:11:43.851" v="289" actId="20577"/>
          <ac:spMkLst>
            <pc:docMk/>
            <pc:sldMk cId="1964979170" sldId="572"/>
            <ac:spMk id="3" creationId="{68C581B0-36D5-455A-AF7E-9C41E218B5DF}"/>
          </ac:spMkLst>
        </pc:spChg>
      </pc:sldChg>
      <pc:sldChg chg="modSp">
        <pc:chgData name="이희진" userId="S::heejinlee@office.kopo.ac.kr::a6c78be3-1919-42ff-99f0-60d5e2bb3f19" providerId="AD" clId="Web-{AD75961B-B419-79B4-9CE8-F2FF073FCCFF}" dt="2021-04-05T01:57:57.270" v="100" actId="20577"/>
        <pc:sldMkLst>
          <pc:docMk/>
          <pc:sldMk cId="2609049459" sldId="581"/>
        </pc:sldMkLst>
        <pc:spChg chg="mod">
          <ac:chgData name="이희진" userId="S::heejinlee@office.kopo.ac.kr::a6c78be3-1919-42ff-99f0-60d5e2bb3f19" providerId="AD" clId="Web-{AD75961B-B419-79B4-9CE8-F2FF073FCCFF}" dt="2021-04-05T01:57:57.270" v="100" actId="20577"/>
          <ac:spMkLst>
            <pc:docMk/>
            <pc:sldMk cId="2609049459" sldId="581"/>
            <ac:spMk id="5" creationId="{2688B316-23CF-4B6C-8D5E-B13366E40CD1}"/>
          </ac:spMkLst>
        </pc:spChg>
      </pc:sldChg>
      <pc:sldChg chg="addSp delSp modSp new">
        <pc:chgData name="이희진" userId="S::heejinlee@office.kopo.ac.kr::a6c78be3-1919-42ff-99f0-60d5e2bb3f19" providerId="AD" clId="Web-{AD75961B-B419-79B4-9CE8-F2FF073FCCFF}" dt="2021-04-05T02:05:02.647" v="179" actId="20577"/>
        <pc:sldMkLst>
          <pc:docMk/>
          <pc:sldMk cId="3168190565" sldId="582"/>
        </pc:sldMkLst>
        <pc:spChg chg="mod">
          <ac:chgData name="이희진" userId="S::heejinlee@office.kopo.ac.kr::a6c78be3-1919-42ff-99f0-60d5e2bb3f19" providerId="AD" clId="Web-{AD75961B-B419-79B4-9CE8-F2FF073FCCFF}" dt="2021-04-05T02:05:02.647" v="179" actId="20577"/>
          <ac:spMkLst>
            <pc:docMk/>
            <pc:sldMk cId="3168190565" sldId="582"/>
            <ac:spMk id="2" creationId="{3E2568B3-380B-49D7-BB62-B858E38834EC}"/>
          </ac:spMkLst>
        </pc:spChg>
        <pc:spChg chg="del">
          <ac:chgData name="이희진" userId="S::heejinlee@office.kopo.ac.kr::a6c78be3-1919-42ff-99f0-60d5e2bb3f19" providerId="AD" clId="Web-{AD75961B-B419-79B4-9CE8-F2FF073FCCFF}" dt="2021-04-05T02:02:45.084" v="104"/>
          <ac:spMkLst>
            <pc:docMk/>
            <pc:sldMk cId="3168190565" sldId="582"/>
            <ac:spMk id="3" creationId="{C78E30D3-7B37-4CA6-A092-32A73E066FF7}"/>
          </ac:spMkLst>
        </pc:spChg>
        <pc:spChg chg="add mod">
          <ac:chgData name="이희진" userId="S::heejinlee@office.kopo.ac.kr::a6c78be3-1919-42ff-99f0-60d5e2bb3f19" providerId="AD" clId="Web-{AD75961B-B419-79B4-9CE8-F2FF073FCCFF}" dt="2021-04-05T02:02:52.584" v="112" actId="14100"/>
          <ac:spMkLst>
            <pc:docMk/>
            <pc:sldMk cId="3168190565" sldId="582"/>
            <ac:spMk id="5" creationId="{3E732BB6-4B5B-4DEE-A1A7-C2622DA22092}"/>
          </ac:spMkLst>
        </pc:spChg>
        <pc:picChg chg="add mod ord">
          <ac:chgData name="이희진" userId="S::heejinlee@office.kopo.ac.kr::a6c78be3-1919-42ff-99f0-60d5e2bb3f19" providerId="AD" clId="Web-{AD75961B-B419-79B4-9CE8-F2FF073FCCFF}" dt="2021-04-05T02:02:52.584" v="111" actId="14100"/>
          <ac:picMkLst>
            <pc:docMk/>
            <pc:sldMk cId="3168190565" sldId="582"/>
            <ac:picMk id="4" creationId="{B59E8899-D74D-43DC-9A6A-255350DF2F18}"/>
          </ac:picMkLst>
        </pc:picChg>
      </pc:sldChg>
      <pc:sldChg chg="new del">
        <pc:chgData name="이희진" userId="S::heejinlee@office.kopo.ac.kr::a6c78be3-1919-42ff-99f0-60d5e2bb3f19" providerId="AD" clId="Web-{AD75961B-B419-79B4-9CE8-F2FF073FCCFF}" dt="2021-04-05T02:03:57.069" v="146"/>
        <pc:sldMkLst>
          <pc:docMk/>
          <pc:sldMk cId="2312357859" sldId="583"/>
        </pc:sldMkLst>
      </pc:sldChg>
      <pc:sldChg chg="addSp delSp modSp new">
        <pc:chgData name="이희진" userId="S::heejinlee@office.kopo.ac.kr::a6c78be3-1919-42ff-99f0-60d5e2bb3f19" providerId="AD" clId="Web-{AD75961B-B419-79B4-9CE8-F2FF073FCCFF}" dt="2021-04-05T02:25:57.587" v="533"/>
        <pc:sldMkLst>
          <pc:docMk/>
          <pc:sldMk cId="1277127753" sldId="584"/>
        </pc:sldMkLst>
        <pc:spChg chg="mod">
          <ac:chgData name="이희진" userId="S::heejinlee@office.kopo.ac.kr::a6c78be3-1919-42ff-99f0-60d5e2bb3f19" providerId="AD" clId="Web-{AD75961B-B419-79B4-9CE8-F2FF073FCCFF}" dt="2021-04-05T02:23:46.165" v="472" actId="20577"/>
          <ac:spMkLst>
            <pc:docMk/>
            <pc:sldMk cId="1277127753" sldId="584"/>
            <ac:spMk id="2" creationId="{973B5891-0104-4104-96CA-7A0231E92DE2}"/>
          </ac:spMkLst>
        </pc:spChg>
        <pc:spChg chg="add del mod">
          <ac:chgData name="이희진" userId="S::heejinlee@office.kopo.ac.kr::a6c78be3-1919-42ff-99f0-60d5e2bb3f19" providerId="AD" clId="Web-{AD75961B-B419-79B4-9CE8-F2FF073FCCFF}" dt="2021-04-05T02:22:50.837" v="428" actId="20577"/>
          <ac:spMkLst>
            <pc:docMk/>
            <pc:sldMk cId="1277127753" sldId="584"/>
            <ac:spMk id="3" creationId="{CE97DB2F-BF5E-4953-8179-DB1496E5D3A6}"/>
          </ac:spMkLst>
        </pc:spChg>
        <pc:graphicFrameChg chg="add del mod ord modGraphic">
          <ac:chgData name="이희진" userId="S::heejinlee@office.kopo.ac.kr::a6c78be3-1919-42ff-99f0-60d5e2bb3f19" providerId="AD" clId="Web-{AD75961B-B419-79B4-9CE8-F2FF073FCCFF}" dt="2021-04-05T02:22:15.243" v="421"/>
          <ac:graphicFrameMkLst>
            <pc:docMk/>
            <pc:sldMk cId="1277127753" sldId="584"/>
            <ac:graphicFrameMk id="5" creationId="{E3CD58E9-C255-4FE5-81D7-89FB762F4D2A}"/>
          </ac:graphicFrameMkLst>
        </pc:graphicFrameChg>
        <pc:graphicFrameChg chg="add del mod ord modGraphic">
          <ac:chgData name="이희진" userId="S::heejinlee@office.kopo.ac.kr::a6c78be3-1919-42ff-99f0-60d5e2bb3f19" providerId="AD" clId="Web-{AD75961B-B419-79B4-9CE8-F2FF073FCCFF}" dt="2021-04-05T02:22:21.446" v="423"/>
          <ac:graphicFrameMkLst>
            <pc:docMk/>
            <pc:sldMk cId="1277127753" sldId="584"/>
            <ac:graphicFrameMk id="7" creationId="{A154BC80-8038-46FD-BE4C-3866C02A3FCF}"/>
          </ac:graphicFrameMkLst>
        </pc:graphicFrameChg>
        <pc:graphicFrameChg chg="add mod modGraphic">
          <ac:chgData name="이희진" userId="S::heejinlee@office.kopo.ac.kr::a6c78be3-1919-42ff-99f0-60d5e2bb3f19" providerId="AD" clId="Web-{AD75961B-B419-79B4-9CE8-F2FF073FCCFF}" dt="2021-04-05T02:24:21.681" v="480"/>
          <ac:graphicFrameMkLst>
            <pc:docMk/>
            <pc:sldMk cId="1277127753" sldId="584"/>
            <ac:graphicFrameMk id="9" creationId="{5A38370B-E67B-4E79-B28B-7E7C09F2358E}"/>
          </ac:graphicFrameMkLst>
        </pc:graphicFrameChg>
        <pc:graphicFrameChg chg="add mod modGraphic">
          <ac:chgData name="이희진" userId="S::heejinlee@office.kopo.ac.kr::a6c78be3-1919-42ff-99f0-60d5e2bb3f19" providerId="AD" clId="Web-{AD75961B-B419-79B4-9CE8-F2FF073FCCFF}" dt="2021-04-05T02:25:57.587" v="533"/>
          <ac:graphicFrameMkLst>
            <pc:docMk/>
            <pc:sldMk cId="1277127753" sldId="584"/>
            <ac:graphicFrameMk id="11" creationId="{254E048A-F661-42EC-BDD4-9484945F347C}"/>
          </ac:graphicFrameMkLst>
        </pc:graphicFrameChg>
        <pc:graphicFrameChg chg="add mod modGraphic">
          <ac:chgData name="이희진" userId="S::heejinlee@office.kopo.ac.kr::a6c78be3-1919-42ff-99f0-60d5e2bb3f19" providerId="AD" clId="Web-{AD75961B-B419-79B4-9CE8-F2FF073FCCFF}" dt="2021-04-05T02:25:57.134" v="531"/>
          <ac:graphicFrameMkLst>
            <pc:docMk/>
            <pc:sldMk cId="1277127753" sldId="584"/>
            <ac:graphicFrameMk id="13" creationId="{842A11E2-1E9A-4F73-858D-D5BD98A75FA8}"/>
          </ac:graphicFrameMkLst>
        </pc:graphicFrameChg>
        <pc:graphicFrameChg chg="add mod modGraphic">
          <ac:chgData name="이희진" userId="S::heejinlee@office.kopo.ac.kr::a6c78be3-1919-42ff-99f0-60d5e2bb3f19" providerId="AD" clId="Web-{AD75961B-B419-79B4-9CE8-F2FF073FCCFF}" dt="2021-04-05T02:25:51.853" v="529"/>
          <ac:graphicFrameMkLst>
            <pc:docMk/>
            <pc:sldMk cId="1277127753" sldId="584"/>
            <ac:graphicFrameMk id="15" creationId="{879572EA-9316-4D34-9F71-85BF4288FEA3}"/>
          </ac:graphicFrameMkLst>
        </pc:graphicFrameChg>
      </pc:sldChg>
      <pc:sldChg chg="modSp add replId">
        <pc:chgData name="이희진" userId="S::heejinlee@office.kopo.ac.kr::a6c78be3-1919-42ff-99f0-60d5e2bb3f19" providerId="AD" clId="Web-{AD75961B-B419-79B4-9CE8-F2FF073FCCFF}" dt="2021-04-05T02:04:36.288" v="165" actId="20577"/>
        <pc:sldMkLst>
          <pc:docMk/>
          <pc:sldMk cId="3613821037" sldId="585"/>
        </pc:sldMkLst>
        <pc:spChg chg="mod">
          <ac:chgData name="이희진" userId="S::heejinlee@office.kopo.ac.kr::a6c78be3-1919-42ff-99f0-60d5e2bb3f19" providerId="AD" clId="Web-{AD75961B-B419-79B4-9CE8-F2FF073FCCFF}" dt="2021-04-05T02:04:36.288" v="165" actId="20577"/>
          <ac:spMkLst>
            <pc:docMk/>
            <pc:sldMk cId="3613821037" sldId="585"/>
            <ac:spMk id="2" creationId="{973B5891-0104-4104-96CA-7A0231E92DE2}"/>
          </ac:spMkLst>
        </pc:spChg>
      </pc:sldChg>
      <pc:sldChg chg="addSp delSp modSp new">
        <pc:chgData name="이희진" userId="S::heejinlee@office.kopo.ac.kr::a6c78be3-1919-42ff-99f0-60d5e2bb3f19" providerId="AD" clId="Web-{AD75961B-B419-79B4-9CE8-F2FF073FCCFF}" dt="2021-04-05T02:10:03.742" v="239" actId="20577"/>
        <pc:sldMkLst>
          <pc:docMk/>
          <pc:sldMk cId="2195877728" sldId="586"/>
        </pc:sldMkLst>
        <pc:spChg chg="mod">
          <ac:chgData name="이희진" userId="S::heejinlee@office.kopo.ac.kr::a6c78be3-1919-42ff-99f0-60d5e2bb3f19" providerId="AD" clId="Web-{AD75961B-B419-79B4-9CE8-F2FF073FCCFF}" dt="2021-04-05T02:10:03.742" v="239" actId="20577"/>
          <ac:spMkLst>
            <pc:docMk/>
            <pc:sldMk cId="2195877728" sldId="586"/>
            <ac:spMk id="2" creationId="{510E4314-2481-44B1-868A-333D40C4739C}"/>
          </ac:spMkLst>
        </pc:spChg>
        <pc:spChg chg="del">
          <ac:chgData name="이희진" userId="S::heejinlee@office.kopo.ac.kr::a6c78be3-1919-42ff-99f0-60d5e2bb3f19" providerId="AD" clId="Web-{AD75961B-B419-79B4-9CE8-F2FF073FCCFF}" dt="2021-04-05T02:05:25.429" v="181"/>
          <ac:spMkLst>
            <pc:docMk/>
            <pc:sldMk cId="2195877728" sldId="586"/>
            <ac:spMk id="3" creationId="{18295578-6D90-4805-BAA7-254EAAB12B4F}"/>
          </ac:spMkLst>
        </pc:spChg>
        <pc:spChg chg="add mod">
          <ac:chgData name="이희진" userId="S::heejinlee@office.kopo.ac.kr::a6c78be3-1919-42ff-99f0-60d5e2bb3f19" providerId="AD" clId="Web-{AD75961B-B419-79B4-9CE8-F2FF073FCCFF}" dt="2021-04-05T02:05:25.444" v="183"/>
          <ac:spMkLst>
            <pc:docMk/>
            <pc:sldMk cId="2195877728" sldId="586"/>
            <ac:spMk id="5" creationId="{B021CC07-8E06-4A89-8B6D-78570F7DD34F}"/>
          </ac:spMkLst>
        </pc:spChg>
        <pc:spChg chg="add mod">
          <ac:chgData name="이희진" userId="S::heejinlee@office.kopo.ac.kr::a6c78be3-1919-42ff-99f0-60d5e2bb3f19" providerId="AD" clId="Web-{AD75961B-B419-79B4-9CE8-F2FF073FCCFF}" dt="2021-04-05T02:09:53.523" v="236" actId="1076"/>
          <ac:spMkLst>
            <pc:docMk/>
            <pc:sldMk cId="2195877728" sldId="586"/>
            <ac:spMk id="6" creationId="{B8881B02-2AF0-44DB-86B1-B3592CA21D5A}"/>
          </ac:spMkLst>
        </pc:spChg>
        <pc:picChg chg="add mod ord">
          <ac:chgData name="이희진" userId="S::heejinlee@office.kopo.ac.kr::a6c78be3-1919-42ff-99f0-60d5e2bb3f19" providerId="AD" clId="Web-{AD75961B-B419-79B4-9CE8-F2FF073FCCFF}" dt="2021-04-05T02:09:56.945" v="238" actId="1076"/>
          <ac:picMkLst>
            <pc:docMk/>
            <pc:sldMk cId="2195877728" sldId="586"/>
            <ac:picMk id="4" creationId="{DB30BC04-D7FA-4FA7-8BAE-3A9337C677EE}"/>
          </ac:picMkLst>
        </pc:picChg>
      </pc:sldChg>
      <pc:sldChg chg="addSp delSp modSp new">
        <pc:chgData name="이희진" userId="S::heejinlee@office.kopo.ac.kr::a6c78be3-1919-42ff-99f0-60d5e2bb3f19" providerId="AD" clId="Web-{AD75961B-B419-79B4-9CE8-F2FF073FCCFF}" dt="2021-04-05T02:08:55.663" v="226" actId="1076"/>
        <pc:sldMkLst>
          <pc:docMk/>
          <pc:sldMk cId="4168136455" sldId="587"/>
        </pc:sldMkLst>
        <pc:spChg chg="mod">
          <ac:chgData name="이희진" userId="S::heejinlee@office.kopo.ac.kr::a6c78be3-1919-42ff-99f0-60d5e2bb3f19" providerId="AD" clId="Web-{AD75961B-B419-79B4-9CE8-F2FF073FCCFF}" dt="2021-04-05T02:07:34.976" v="206" actId="20577"/>
          <ac:spMkLst>
            <pc:docMk/>
            <pc:sldMk cId="4168136455" sldId="587"/>
            <ac:spMk id="2" creationId="{084A0A8A-7A67-4ECE-A81B-14A15F4F0B33}"/>
          </ac:spMkLst>
        </pc:spChg>
        <pc:spChg chg="del">
          <ac:chgData name="이희진" userId="S::heejinlee@office.kopo.ac.kr::a6c78be3-1919-42ff-99f0-60d5e2bb3f19" providerId="AD" clId="Web-{AD75961B-B419-79B4-9CE8-F2FF073FCCFF}" dt="2021-04-05T02:07:29.523" v="201"/>
          <ac:spMkLst>
            <pc:docMk/>
            <pc:sldMk cId="4168136455" sldId="587"/>
            <ac:spMk id="3" creationId="{4CDC0B09-E53C-47C1-9075-086377BEC648}"/>
          </ac:spMkLst>
        </pc:spChg>
        <pc:spChg chg="add mod">
          <ac:chgData name="이희진" userId="S::heejinlee@office.kopo.ac.kr::a6c78be3-1919-42ff-99f0-60d5e2bb3f19" providerId="AD" clId="Web-{AD75961B-B419-79B4-9CE8-F2FF073FCCFF}" dt="2021-04-05T02:07:29.538" v="203"/>
          <ac:spMkLst>
            <pc:docMk/>
            <pc:sldMk cId="4168136455" sldId="587"/>
            <ac:spMk id="5" creationId="{3E51D4EB-B032-4F44-BB0C-176EB210F07E}"/>
          </ac:spMkLst>
        </pc:spChg>
        <pc:spChg chg="add mod">
          <ac:chgData name="이희진" userId="S::heejinlee@office.kopo.ac.kr::a6c78be3-1919-42ff-99f0-60d5e2bb3f19" providerId="AD" clId="Web-{AD75961B-B419-79B4-9CE8-F2FF073FCCFF}" dt="2021-04-05T02:08:55.663" v="226" actId="1076"/>
          <ac:spMkLst>
            <pc:docMk/>
            <pc:sldMk cId="4168136455" sldId="587"/>
            <ac:spMk id="6" creationId="{5B59ED6C-479C-4776-9856-557FD56D1BE5}"/>
          </ac:spMkLst>
        </pc:spChg>
        <pc:picChg chg="add mod ord">
          <ac:chgData name="이희진" userId="S::heejinlee@office.kopo.ac.kr::a6c78be3-1919-42ff-99f0-60d5e2bb3f19" providerId="AD" clId="Web-{AD75961B-B419-79B4-9CE8-F2FF073FCCFF}" dt="2021-04-05T02:08:46.976" v="223" actId="1076"/>
          <ac:picMkLst>
            <pc:docMk/>
            <pc:sldMk cId="4168136455" sldId="587"/>
            <ac:picMk id="4" creationId="{E1AACB5D-4A23-4AEE-B7CE-1A29CAEEF6DF}"/>
          </ac:picMkLst>
        </pc:picChg>
      </pc:sldChg>
      <pc:sldChg chg="addSp delSp modSp new">
        <pc:chgData name="이희진" userId="S::heejinlee@office.kopo.ac.kr::a6c78be3-1919-42ff-99f0-60d5e2bb3f19" providerId="AD" clId="Web-{AD75961B-B419-79B4-9CE8-F2FF073FCCFF}" dt="2021-04-05T02:09:11.054" v="232" actId="1076"/>
        <pc:sldMkLst>
          <pc:docMk/>
          <pc:sldMk cId="1122469337" sldId="588"/>
        </pc:sldMkLst>
        <pc:spChg chg="mod">
          <ac:chgData name="이희진" userId="S::heejinlee@office.kopo.ac.kr::a6c78be3-1919-42ff-99f0-60d5e2bb3f19" providerId="AD" clId="Web-{AD75961B-B419-79B4-9CE8-F2FF073FCCFF}" dt="2021-04-05T02:07:40.679" v="210" actId="20577"/>
          <ac:spMkLst>
            <pc:docMk/>
            <pc:sldMk cId="1122469337" sldId="588"/>
            <ac:spMk id="2" creationId="{4B809591-D232-47F7-9070-8DA4C10B22FE}"/>
          </ac:spMkLst>
        </pc:spChg>
        <pc:spChg chg="del">
          <ac:chgData name="이희진" userId="S::heejinlee@office.kopo.ac.kr::a6c78be3-1919-42ff-99f0-60d5e2bb3f19" providerId="AD" clId="Web-{AD75961B-B419-79B4-9CE8-F2FF073FCCFF}" dt="2021-04-05T02:08:20.101" v="211"/>
          <ac:spMkLst>
            <pc:docMk/>
            <pc:sldMk cId="1122469337" sldId="588"/>
            <ac:spMk id="3" creationId="{91077FDD-BAF0-4634-AFE6-77E39D10D549}"/>
          </ac:spMkLst>
        </pc:spChg>
        <pc:spChg chg="add mod">
          <ac:chgData name="이희진" userId="S::heejinlee@office.kopo.ac.kr::a6c78be3-1919-42ff-99f0-60d5e2bb3f19" providerId="AD" clId="Web-{AD75961B-B419-79B4-9CE8-F2FF073FCCFF}" dt="2021-04-05T02:09:04.101" v="230" actId="1076"/>
          <ac:spMkLst>
            <pc:docMk/>
            <pc:sldMk cId="1122469337" sldId="588"/>
            <ac:spMk id="5" creationId="{0DF37048-81CC-4BD5-B7AC-A5CC29A656C3}"/>
          </ac:spMkLst>
        </pc:spChg>
        <pc:picChg chg="add mod ord">
          <ac:chgData name="이희진" userId="S::heejinlee@office.kopo.ac.kr::a6c78be3-1919-42ff-99f0-60d5e2bb3f19" providerId="AD" clId="Web-{AD75961B-B419-79B4-9CE8-F2FF073FCCFF}" dt="2021-04-05T02:09:11.054" v="232" actId="1076"/>
          <ac:picMkLst>
            <pc:docMk/>
            <pc:sldMk cId="1122469337" sldId="588"/>
            <ac:picMk id="4" creationId="{AF97A4FE-4992-4BFC-B565-50EE3108D037}"/>
          </ac:picMkLst>
        </pc:picChg>
      </pc:sldChg>
      <pc:sldChg chg="addSp delSp modSp new">
        <pc:chgData name="이희진" userId="S::heejinlee@office.kopo.ac.kr::a6c78be3-1919-42ff-99f0-60d5e2bb3f19" providerId="AD" clId="Web-{AD75961B-B419-79B4-9CE8-F2FF073FCCFF}" dt="2021-04-05T02:42:24.960" v="726" actId="20577"/>
        <pc:sldMkLst>
          <pc:docMk/>
          <pc:sldMk cId="934515209" sldId="589"/>
        </pc:sldMkLst>
        <pc:spChg chg="mod">
          <ac:chgData name="이희진" userId="S::heejinlee@office.kopo.ac.kr::a6c78be3-1919-42ff-99f0-60d5e2bb3f19" providerId="AD" clId="Web-{AD75961B-B419-79B4-9CE8-F2FF073FCCFF}" dt="2021-04-05T02:14:59.492" v="313" actId="20577"/>
          <ac:spMkLst>
            <pc:docMk/>
            <pc:sldMk cId="934515209" sldId="589"/>
            <ac:spMk id="2" creationId="{759C6ECA-6E55-4601-BD35-856FA7454C03}"/>
          </ac:spMkLst>
        </pc:spChg>
        <pc:spChg chg="mod">
          <ac:chgData name="이희진" userId="S::heejinlee@office.kopo.ac.kr::a6c78be3-1919-42ff-99f0-60d5e2bb3f19" providerId="AD" clId="Web-{AD75961B-B419-79B4-9CE8-F2FF073FCCFF}" dt="2021-04-05T02:42:24.960" v="726" actId="20577"/>
          <ac:spMkLst>
            <pc:docMk/>
            <pc:sldMk cId="934515209" sldId="589"/>
            <ac:spMk id="3" creationId="{99F380F7-01AA-4EEC-AC7E-18FC29944F6E}"/>
          </ac:spMkLst>
        </pc:spChg>
        <pc:spChg chg="add del mod">
          <ac:chgData name="이희진" userId="S::heejinlee@office.kopo.ac.kr::a6c78be3-1919-42ff-99f0-60d5e2bb3f19" providerId="AD" clId="Web-{AD75961B-B419-79B4-9CE8-F2FF073FCCFF}" dt="2021-04-05T02:17:37.539" v="376"/>
          <ac:spMkLst>
            <pc:docMk/>
            <pc:sldMk cId="934515209" sldId="589"/>
            <ac:spMk id="10" creationId="{8948D062-EAB9-4B23-8DA8-6DC1CE9F176E}"/>
          </ac:spMkLst>
        </pc:spChg>
        <pc:spChg chg="add del mod">
          <ac:chgData name="이희진" userId="S::heejinlee@office.kopo.ac.kr::a6c78be3-1919-42ff-99f0-60d5e2bb3f19" providerId="AD" clId="Web-{AD75961B-B419-79B4-9CE8-F2FF073FCCFF}" dt="2021-04-05T02:20:21.415" v="389"/>
          <ac:spMkLst>
            <pc:docMk/>
            <pc:sldMk cId="934515209" sldId="589"/>
            <ac:spMk id="11" creationId="{CAE5FCAA-4A8E-4478-A15F-2D5212AB1CE6}"/>
          </ac:spMkLst>
        </pc:spChg>
        <pc:spChg chg="add mod">
          <ac:chgData name="이희진" userId="S::heejinlee@office.kopo.ac.kr::a6c78be3-1919-42ff-99f0-60d5e2bb3f19" providerId="AD" clId="Web-{AD75961B-B419-79B4-9CE8-F2FF073FCCFF}" dt="2021-04-05T02:40:20.870" v="712" actId="14100"/>
          <ac:spMkLst>
            <pc:docMk/>
            <pc:sldMk cId="934515209" sldId="589"/>
            <ac:spMk id="13" creationId="{E3AAFABB-42B5-4CE4-A0E0-A19FE6B6E085}"/>
          </ac:spMkLst>
        </pc:spChg>
        <pc:graphicFrameChg chg="add del mod">
          <ac:chgData name="이희진" userId="S::heejinlee@office.kopo.ac.kr::a6c78be3-1919-42ff-99f0-60d5e2bb3f19" providerId="AD" clId="Web-{AD75961B-B419-79B4-9CE8-F2FF073FCCFF}" dt="2021-04-05T02:20:17.196" v="386"/>
          <ac:graphicFrameMkLst>
            <pc:docMk/>
            <pc:sldMk cId="934515209" sldId="589"/>
            <ac:graphicFrameMk id="5" creationId="{926029D4-BA6D-48EA-A642-8FAF6FA15A19}"/>
          </ac:graphicFrameMkLst>
        </pc:graphicFrameChg>
        <pc:graphicFrameChg chg="add del mod">
          <ac:chgData name="이희진" userId="S::heejinlee@office.kopo.ac.kr::a6c78be3-1919-42ff-99f0-60d5e2bb3f19" providerId="AD" clId="Web-{AD75961B-B419-79B4-9CE8-F2FF073FCCFF}" dt="2021-04-05T02:20:18.758" v="387"/>
          <ac:graphicFrameMkLst>
            <pc:docMk/>
            <pc:sldMk cId="934515209" sldId="589"/>
            <ac:graphicFrameMk id="7" creationId="{90904642-1CD3-4D3F-9E9C-B1D226FDE176}"/>
          </ac:graphicFrameMkLst>
        </pc:graphicFrameChg>
        <pc:graphicFrameChg chg="add del mod">
          <ac:chgData name="이희진" userId="S::heejinlee@office.kopo.ac.kr::a6c78be3-1919-42ff-99f0-60d5e2bb3f19" providerId="AD" clId="Web-{AD75961B-B419-79B4-9CE8-F2FF073FCCFF}" dt="2021-04-05T02:20:20.071" v="388"/>
          <ac:graphicFrameMkLst>
            <pc:docMk/>
            <pc:sldMk cId="934515209" sldId="589"/>
            <ac:graphicFrameMk id="9" creationId="{476D878A-15C1-47B9-9B03-195C835957D4}"/>
          </ac:graphicFrameMkLst>
        </pc:graphicFrameChg>
        <pc:picChg chg="add mod">
          <ac:chgData name="이희진" userId="S::heejinlee@office.kopo.ac.kr::a6c78be3-1919-42ff-99f0-60d5e2bb3f19" providerId="AD" clId="Web-{AD75961B-B419-79B4-9CE8-F2FF073FCCFF}" dt="2021-04-05T02:40:09.401" v="709" actId="1076"/>
          <ac:picMkLst>
            <pc:docMk/>
            <pc:sldMk cId="934515209" sldId="589"/>
            <ac:picMk id="12" creationId="{FC35D820-6271-4142-BA2E-4A982B7EF6FD}"/>
          </ac:picMkLst>
        </pc:picChg>
      </pc:sldChg>
      <pc:sldChg chg="new del">
        <pc:chgData name="이희진" userId="S::heejinlee@office.kopo.ac.kr::a6c78be3-1919-42ff-99f0-60d5e2bb3f19" providerId="AD" clId="Web-{AD75961B-B419-79B4-9CE8-F2FF073FCCFF}" dt="2021-04-05T02:16:51.602" v="361"/>
        <pc:sldMkLst>
          <pc:docMk/>
          <pc:sldMk cId="2684601741" sldId="590"/>
        </pc:sldMkLst>
      </pc:sldChg>
      <pc:sldChg chg="addSp delSp modSp new del">
        <pc:chgData name="이희진" userId="S::heejinlee@office.kopo.ac.kr::a6c78be3-1919-42ff-99f0-60d5e2bb3f19" providerId="AD" clId="Web-{AD75961B-B419-79B4-9CE8-F2FF073FCCFF}" dt="2021-04-05T02:26:48.494" v="534"/>
        <pc:sldMkLst>
          <pc:docMk/>
          <pc:sldMk cId="2811551479" sldId="591"/>
        </pc:sldMkLst>
        <pc:spChg chg="mod">
          <ac:chgData name="이희진" userId="S::heejinlee@office.kopo.ac.kr::a6c78be3-1919-42ff-99f0-60d5e2bb3f19" providerId="AD" clId="Web-{AD75961B-B419-79B4-9CE8-F2FF073FCCFF}" dt="2021-04-05T02:16:59.742" v="367" actId="20577"/>
          <ac:spMkLst>
            <pc:docMk/>
            <pc:sldMk cId="2811551479" sldId="591"/>
            <ac:spMk id="2" creationId="{EE109058-C346-412F-AF23-6CEB19FEB4FC}"/>
          </ac:spMkLst>
        </pc:spChg>
        <pc:spChg chg="add del mod">
          <ac:chgData name="이희진" userId="S::heejinlee@office.kopo.ac.kr::a6c78be3-1919-42ff-99f0-60d5e2bb3f19" providerId="AD" clId="Web-{AD75961B-B419-79B4-9CE8-F2FF073FCCFF}" dt="2021-04-05T02:17:18.664" v="371"/>
          <ac:spMkLst>
            <pc:docMk/>
            <pc:sldMk cId="2811551479" sldId="591"/>
            <ac:spMk id="4" creationId="{1664AC3C-D94F-4997-9593-A06FAF089AEC}"/>
          </ac:spMkLst>
        </pc:spChg>
        <pc:spChg chg="add del mod">
          <ac:chgData name="이희진" userId="S::heejinlee@office.kopo.ac.kr::a6c78be3-1919-42ff-99f0-60d5e2bb3f19" providerId="AD" clId="Web-{AD75961B-B419-79B4-9CE8-F2FF073FCCFF}" dt="2021-04-05T02:18:11.211" v="381"/>
          <ac:spMkLst>
            <pc:docMk/>
            <pc:sldMk cId="2811551479" sldId="591"/>
            <ac:spMk id="5" creationId="{0717D6DA-2403-4402-9C96-8427B5C147CE}"/>
          </ac:spMkLst>
        </pc:spChg>
        <pc:spChg chg="add del mod">
          <ac:chgData name="이희진" userId="S::heejinlee@office.kopo.ac.kr::a6c78be3-1919-42ff-99f0-60d5e2bb3f19" providerId="AD" clId="Web-{AD75961B-B419-79B4-9CE8-F2FF073FCCFF}" dt="2021-04-05T02:17:58.211" v="380"/>
          <ac:spMkLst>
            <pc:docMk/>
            <pc:sldMk cId="2811551479" sldId="591"/>
            <ac:spMk id="6" creationId="{64B3ED5C-9599-46FE-BEA3-F9B87CA40932}"/>
          </ac:spMkLst>
        </pc:spChg>
      </pc:sldChg>
      <pc:sldChg chg="delSp modSp add replId">
        <pc:chgData name="이희진" userId="S::heejinlee@office.kopo.ac.kr::a6c78be3-1919-42ff-99f0-60d5e2bb3f19" providerId="AD" clId="Web-{AD75961B-B419-79B4-9CE8-F2FF073FCCFF}" dt="2021-04-05T02:21:44.352" v="419"/>
        <pc:sldMkLst>
          <pc:docMk/>
          <pc:sldMk cId="1208086308" sldId="592"/>
        </pc:sldMkLst>
        <pc:spChg chg="mod">
          <ac:chgData name="이희진" userId="S::heejinlee@office.kopo.ac.kr::a6c78be3-1919-42ff-99f0-60d5e2bb3f19" providerId="AD" clId="Web-{AD75961B-B419-79B4-9CE8-F2FF073FCCFF}" dt="2021-04-05T02:20:33.868" v="400" actId="20577"/>
          <ac:spMkLst>
            <pc:docMk/>
            <pc:sldMk cId="1208086308" sldId="592"/>
            <ac:spMk id="2" creationId="{759C6ECA-6E55-4601-BD35-856FA7454C03}"/>
          </ac:spMkLst>
        </pc:spChg>
        <pc:spChg chg="mod">
          <ac:chgData name="이희진" userId="S::heejinlee@office.kopo.ac.kr::a6c78be3-1919-42ff-99f0-60d5e2bb3f19" providerId="AD" clId="Web-{AD75961B-B419-79B4-9CE8-F2FF073FCCFF}" dt="2021-04-05T02:21:18.946" v="413" actId="20577"/>
          <ac:spMkLst>
            <pc:docMk/>
            <pc:sldMk cId="1208086308" sldId="592"/>
            <ac:spMk id="3" creationId="{99F380F7-01AA-4EEC-AC7E-18FC29944F6E}"/>
          </ac:spMkLst>
        </pc:spChg>
        <pc:spChg chg="del mod">
          <ac:chgData name="이희진" userId="S::heejinlee@office.kopo.ac.kr::a6c78be3-1919-42ff-99f0-60d5e2bb3f19" providerId="AD" clId="Web-{AD75961B-B419-79B4-9CE8-F2FF073FCCFF}" dt="2021-04-05T02:20:43.743" v="406"/>
          <ac:spMkLst>
            <pc:docMk/>
            <pc:sldMk cId="1208086308" sldId="592"/>
            <ac:spMk id="11" creationId="{CAE5FCAA-4A8E-4478-A15F-2D5212AB1CE6}"/>
          </ac:spMkLst>
        </pc:spChg>
        <pc:graphicFrameChg chg="mod modGraphic">
          <ac:chgData name="이희진" userId="S::heejinlee@office.kopo.ac.kr::a6c78be3-1919-42ff-99f0-60d5e2bb3f19" providerId="AD" clId="Web-{AD75961B-B419-79B4-9CE8-F2FF073FCCFF}" dt="2021-04-05T02:21:21.227" v="414" actId="1076"/>
          <ac:graphicFrameMkLst>
            <pc:docMk/>
            <pc:sldMk cId="1208086308" sldId="592"/>
            <ac:graphicFrameMk id="5" creationId="{926029D4-BA6D-48EA-A642-8FAF6FA15A19}"/>
          </ac:graphicFrameMkLst>
        </pc:graphicFrameChg>
        <pc:graphicFrameChg chg="mod modGraphic">
          <ac:chgData name="이희진" userId="S::heejinlee@office.kopo.ac.kr::a6c78be3-1919-42ff-99f0-60d5e2bb3f19" providerId="AD" clId="Web-{AD75961B-B419-79B4-9CE8-F2FF073FCCFF}" dt="2021-04-05T02:21:38.368" v="417" actId="1076"/>
          <ac:graphicFrameMkLst>
            <pc:docMk/>
            <pc:sldMk cId="1208086308" sldId="592"/>
            <ac:graphicFrameMk id="7" creationId="{90904642-1CD3-4D3F-9E9C-B1D226FDE176}"/>
          </ac:graphicFrameMkLst>
        </pc:graphicFrameChg>
        <pc:graphicFrameChg chg="mod modGraphic">
          <ac:chgData name="이희진" userId="S::heejinlee@office.kopo.ac.kr::a6c78be3-1919-42ff-99f0-60d5e2bb3f19" providerId="AD" clId="Web-{AD75961B-B419-79B4-9CE8-F2FF073FCCFF}" dt="2021-04-05T02:21:44.352" v="419"/>
          <ac:graphicFrameMkLst>
            <pc:docMk/>
            <pc:sldMk cId="1208086308" sldId="592"/>
            <ac:graphicFrameMk id="9" creationId="{476D878A-15C1-47B9-9B03-195C835957D4}"/>
          </ac:graphicFrameMkLst>
        </pc:graphicFrameChg>
      </pc:sldChg>
    </pc:docChg>
  </pc:docChgLst>
  <pc:docChgLst>
    <pc:chgData name="윤정환" userId="4f3503ed-5fb2-4cd0-9981-3c7afe59c905" providerId="ADAL" clId="{6DA9F73B-6D77-447D-97CF-7E5E44DC1819}"/>
    <pc:docChg chg="undo custSel addSld delSld modSld">
      <pc:chgData name="윤정환" userId="4f3503ed-5fb2-4cd0-9981-3c7afe59c905" providerId="ADAL" clId="{6DA9F73B-6D77-447D-97CF-7E5E44DC1819}" dt="2021-04-09T07:12:10.520" v="5" actId="47"/>
      <pc:docMkLst>
        <pc:docMk/>
      </pc:docMkLst>
      <pc:sldChg chg="modSp">
        <pc:chgData name="윤정환" userId="4f3503ed-5fb2-4cd0-9981-3c7afe59c905" providerId="ADAL" clId="{6DA9F73B-6D77-447D-97CF-7E5E44DC1819}" dt="2021-04-09T06:49:03.483" v="3" actId="1036"/>
        <pc:sldMkLst>
          <pc:docMk/>
          <pc:sldMk cId="1591812510" sldId="539"/>
        </pc:sldMkLst>
        <pc:spChg chg="mod">
          <ac:chgData name="윤정환" userId="4f3503ed-5fb2-4cd0-9981-3c7afe59c905" providerId="ADAL" clId="{6DA9F73B-6D77-447D-97CF-7E5E44DC1819}" dt="2021-04-09T06:49:03.483" v="3" actId="1036"/>
          <ac:spMkLst>
            <pc:docMk/>
            <pc:sldMk cId="1591812510" sldId="539"/>
            <ac:spMk id="3" creationId="{00000000-0000-0000-0000-000000000000}"/>
          </ac:spMkLst>
        </pc:spChg>
        <pc:spChg chg="mod">
          <ac:chgData name="윤정환" userId="4f3503ed-5fb2-4cd0-9981-3c7afe59c905" providerId="ADAL" clId="{6DA9F73B-6D77-447D-97CF-7E5E44DC1819}" dt="2021-04-09T06:49:03.483" v="3" actId="1036"/>
          <ac:spMkLst>
            <pc:docMk/>
            <pc:sldMk cId="1591812510" sldId="539"/>
            <ac:spMk id="8" creationId="{00000000-0000-0000-0000-000000000000}"/>
          </ac:spMkLst>
        </pc:spChg>
        <pc:spChg chg="mod">
          <ac:chgData name="윤정환" userId="4f3503ed-5fb2-4cd0-9981-3c7afe59c905" providerId="ADAL" clId="{6DA9F73B-6D77-447D-97CF-7E5E44DC1819}" dt="2021-04-09T06:49:03.483" v="3" actId="1036"/>
          <ac:spMkLst>
            <pc:docMk/>
            <pc:sldMk cId="1591812510" sldId="539"/>
            <ac:spMk id="9" creationId="{00000000-0000-0000-0000-000000000000}"/>
          </ac:spMkLst>
        </pc:spChg>
        <pc:spChg chg="mod">
          <ac:chgData name="윤정환" userId="4f3503ed-5fb2-4cd0-9981-3c7afe59c905" providerId="ADAL" clId="{6DA9F73B-6D77-447D-97CF-7E5E44DC1819}" dt="2021-04-09T06:49:03.483" v="3" actId="1036"/>
          <ac:spMkLst>
            <pc:docMk/>
            <pc:sldMk cId="1591812510" sldId="539"/>
            <ac:spMk id="13" creationId="{00000000-0000-0000-0000-000000000000}"/>
          </ac:spMkLst>
        </pc:spChg>
        <pc:picChg chg="mod">
          <ac:chgData name="윤정환" userId="4f3503ed-5fb2-4cd0-9981-3c7afe59c905" providerId="ADAL" clId="{6DA9F73B-6D77-447D-97CF-7E5E44DC1819}" dt="2021-04-09T06:49:03.483" v="3" actId="1036"/>
          <ac:picMkLst>
            <pc:docMk/>
            <pc:sldMk cId="1591812510" sldId="539"/>
            <ac:picMk id="3076" creationId="{00000000-0000-0000-0000-000000000000}"/>
          </ac:picMkLst>
        </pc:picChg>
      </pc:sldChg>
      <pc:sldChg chg="modSp mod">
        <pc:chgData name="윤정환" userId="4f3503ed-5fb2-4cd0-9981-3c7afe59c905" providerId="ADAL" clId="{6DA9F73B-6D77-447D-97CF-7E5E44DC1819}" dt="2021-04-09T06:43:01.682" v="2" actId="1076"/>
        <pc:sldMkLst>
          <pc:docMk/>
          <pc:sldMk cId="1513306668" sldId="565"/>
        </pc:sldMkLst>
        <pc:picChg chg="mod">
          <ac:chgData name="윤정환" userId="4f3503ed-5fb2-4cd0-9981-3c7afe59c905" providerId="ADAL" clId="{6DA9F73B-6D77-447D-97CF-7E5E44DC1819}" dt="2021-04-09T06:43:01.682" v="2" actId="1076"/>
          <ac:picMkLst>
            <pc:docMk/>
            <pc:sldMk cId="1513306668" sldId="565"/>
            <ac:picMk id="3" creationId="{00000000-0000-0000-0000-000000000000}"/>
          </ac:picMkLst>
        </pc:picChg>
      </pc:sldChg>
      <pc:sldChg chg="add del">
        <pc:chgData name="윤정환" userId="4f3503ed-5fb2-4cd0-9981-3c7afe59c905" providerId="ADAL" clId="{6DA9F73B-6D77-447D-97CF-7E5E44DC1819}" dt="2021-04-09T07:12:10.520" v="5" actId="47"/>
        <pc:sldMkLst>
          <pc:docMk/>
          <pc:sldMk cId="2208308316" sldId="582"/>
        </pc:sldMkLst>
      </pc:sldChg>
      <pc:sldChg chg="add del">
        <pc:chgData name="윤정환" userId="4f3503ed-5fb2-4cd0-9981-3c7afe59c905" providerId="ADAL" clId="{6DA9F73B-6D77-447D-97CF-7E5E44DC1819}" dt="2021-04-09T07:12:10.520" v="5" actId="47"/>
        <pc:sldMkLst>
          <pc:docMk/>
          <pc:sldMk cId="1705678007" sldId="583"/>
        </pc:sldMkLst>
      </pc:sldChg>
      <pc:sldChg chg="add del">
        <pc:chgData name="윤정환" userId="4f3503ed-5fb2-4cd0-9981-3c7afe59c905" providerId="ADAL" clId="{6DA9F73B-6D77-447D-97CF-7E5E44DC1819}" dt="2021-04-09T07:12:10.520" v="5" actId="47"/>
        <pc:sldMkLst>
          <pc:docMk/>
          <pc:sldMk cId="32254771" sldId="584"/>
        </pc:sldMkLst>
      </pc:sldChg>
      <pc:sldChg chg="modSp mod">
        <pc:chgData name="윤정환" userId="4f3503ed-5fb2-4cd0-9981-3c7afe59c905" providerId="ADAL" clId="{6DA9F73B-6D77-447D-97CF-7E5E44DC1819}" dt="2021-04-09T03:51:17.169" v="1" actId="20577"/>
        <pc:sldMkLst>
          <pc:docMk/>
          <pc:sldMk cId="1007960628" sldId="584"/>
        </pc:sldMkLst>
        <pc:spChg chg="mod">
          <ac:chgData name="윤정환" userId="4f3503ed-5fb2-4cd0-9981-3c7afe59c905" providerId="ADAL" clId="{6DA9F73B-6D77-447D-97CF-7E5E44DC1819}" dt="2021-04-09T03:51:17.169" v="1" actId="20577"/>
          <ac:spMkLst>
            <pc:docMk/>
            <pc:sldMk cId="1007960628" sldId="584"/>
            <ac:spMk id="3" creationId="{CE97DB2F-BF5E-4953-8179-DB1496E5D3A6}"/>
          </ac:spMkLst>
        </pc:spChg>
      </pc:sldChg>
    </pc:docChg>
  </pc:docChgLst>
  <pc:docChgLst>
    <pc:chgData name="박종범" userId="S::2160340094@student.kopo.ac.kr::daef7703-0cdd-45f5-b5ca-2ffd69418cd5" providerId="AD" clId="Web-{EE6FFFAA-56ED-5053-04C0-1AB74FB4EE4E}"/>
    <pc:docChg chg="modSld">
      <pc:chgData name="박종범" userId="S::2160340094@student.kopo.ac.kr::daef7703-0cdd-45f5-b5ca-2ffd69418cd5" providerId="AD" clId="Web-{EE6FFFAA-56ED-5053-04C0-1AB74FB4EE4E}" dt="2021-04-09T07:17:33.254" v="3" actId="1076"/>
      <pc:docMkLst>
        <pc:docMk/>
      </pc:docMkLst>
      <pc:sldChg chg="modSp">
        <pc:chgData name="박종범" userId="S::2160340094@student.kopo.ac.kr::daef7703-0cdd-45f5-b5ca-2ffd69418cd5" providerId="AD" clId="Web-{EE6FFFAA-56ED-5053-04C0-1AB74FB4EE4E}" dt="2021-04-09T07:17:33.254" v="3" actId="1076"/>
        <pc:sldMkLst>
          <pc:docMk/>
          <pc:sldMk cId="3436403203" sldId="490"/>
        </pc:sldMkLst>
        <pc:picChg chg="mod">
          <ac:chgData name="박종범" userId="S::2160340094@student.kopo.ac.kr::daef7703-0cdd-45f5-b5ca-2ffd69418cd5" providerId="AD" clId="Web-{EE6FFFAA-56ED-5053-04C0-1AB74FB4EE4E}" dt="2021-04-09T07:17:33.254" v="3" actId="1076"/>
          <ac:picMkLst>
            <pc:docMk/>
            <pc:sldMk cId="3436403203" sldId="490"/>
            <ac:picMk id="5" creationId="{00000000-0000-0000-0000-000000000000}"/>
          </ac:picMkLst>
        </pc:picChg>
      </pc:sldChg>
    </pc:docChg>
  </pc:docChgLst>
  <pc:docChgLst>
    <pc:chgData name="윤소영" userId="S::2160340099@student.kopo.ac.kr::64813c90-c615-4423-ba33-bfc4e5450a0d" providerId="AD" clId="Web-{FCEEB19D-8912-A537-1B0A-388DAE8E1FE6}"/>
    <pc:docChg chg="addSld">
      <pc:chgData name="윤소영" userId="S::2160340099@student.kopo.ac.kr::64813c90-c615-4423-ba33-bfc4e5450a0d" providerId="AD" clId="Web-{FCEEB19D-8912-A537-1B0A-388DAE8E1FE6}" dt="2021-04-12T03:24:48.827" v="3"/>
      <pc:docMkLst>
        <pc:docMk/>
      </pc:docMkLst>
      <pc:sldChg chg="add">
        <pc:chgData name="윤소영" userId="S::2160340099@student.kopo.ac.kr::64813c90-c615-4423-ba33-bfc4e5450a0d" providerId="AD" clId="Web-{FCEEB19D-8912-A537-1B0A-388DAE8E1FE6}" dt="2021-04-12T03:24:48.530" v="0"/>
        <pc:sldMkLst>
          <pc:docMk/>
          <pc:sldMk cId="587094124" sldId="582"/>
        </pc:sldMkLst>
      </pc:sldChg>
      <pc:sldChg chg="add">
        <pc:chgData name="윤소영" userId="S::2160340099@student.kopo.ac.kr::64813c90-c615-4423-ba33-bfc4e5450a0d" providerId="AD" clId="Web-{FCEEB19D-8912-A537-1B0A-388DAE8E1FE6}" dt="2021-04-12T03:24:48.640" v="1"/>
        <pc:sldMkLst>
          <pc:docMk/>
          <pc:sldMk cId="1498366548" sldId="583"/>
        </pc:sldMkLst>
      </pc:sldChg>
      <pc:sldChg chg="add">
        <pc:chgData name="윤소영" userId="S::2160340099@student.kopo.ac.kr::64813c90-c615-4423-ba33-bfc4e5450a0d" providerId="AD" clId="Web-{FCEEB19D-8912-A537-1B0A-388DAE8E1FE6}" dt="2021-04-12T03:24:48.718" v="2"/>
        <pc:sldMkLst>
          <pc:docMk/>
          <pc:sldMk cId="212775222" sldId="584"/>
        </pc:sldMkLst>
      </pc:sldChg>
      <pc:sldChg chg="add">
        <pc:chgData name="윤소영" userId="S::2160340099@student.kopo.ac.kr::64813c90-c615-4423-ba33-bfc4e5450a0d" providerId="AD" clId="Web-{FCEEB19D-8912-A537-1B0A-388DAE8E1FE6}" dt="2021-04-12T03:24:48.827" v="3"/>
        <pc:sldMkLst>
          <pc:docMk/>
          <pc:sldMk cId="3565318054" sldId="585"/>
        </pc:sldMkLst>
      </pc:sldChg>
    </pc:docChg>
  </pc:docChgLst>
  <pc:docChgLst>
    <pc:chgData name="정현석" userId="S::2160340106@student.kopo.ac.kr::c1598b41-abb7-4b65-9da8-cbfac0778507" providerId="AD" clId="Web-{0893E559-73E5-10A7-8434-ECE6EEBED97F}"/>
    <pc:docChg chg="modSld">
      <pc:chgData name="정현석" userId="S::2160340106@student.kopo.ac.kr::c1598b41-abb7-4b65-9da8-cbfac0778507" providerId="AD" clId="Web-{0893E559-73E5-10A7-8434-ECE6EEBED97F}" dt="2021-04-09T05:03:50.326" v="1"/>
      <pc:docMkLst>
        <pc:docMk/>
      </pc:docMkLst>
      <pc:sldChg chg="modSp">
        <pc:chgData name="정현석" userId="S::2160340106@student.kopo.ac.kr::c1598b41-abb7-4b65-9da8-cbfac0778507" providerId="AD" clId="Web-{0893E559-73E5-10A7-8434-ECE6EEBED97F}" dt="2021-04-09T05:03:50.326" v="1"/>
        <pc:sldMkLst>
          <pc:docMk/>
          <pc:sldMk cId="1964979170" sldId="572"/>
        </pc:sldMkLst>
        <pc:graphicFrameChg chg="modGraphic">
          <ac:chgData name="정현석" userId="S::2160340106@student.kopo.ac.kr::c1598b41-abb7-4b65-9da8-cbfac0778507" providerId="AD" clId="Web-{0893E559-73E5-10A7-8434-ECE6EEBED97F}" dt="2021-04-09T05:03:50.326" v="1"/>
          <ac:graphicFrameMkLst>
            <pc:docMk/>
            <pc:sldMk cId="1964979170" sldId="572"/>
            <ac:graphicFrameMk id="5" creationId="{00000000-0000-0000-0000-000000000000}"/>
          </ac:graphicFrameMkLst>
        </pc:graphicFrameChg>
      </pc:sldChg>
    </pc:docChg>
  </pc:docChgLst>
  <pc:docChgLst>
    <pc:chgData name="이희진" userId="a6c78be3-1919-42ff-99f0-60d5e2bb3f19" providerId="ADAL" clId="{01E4B233-4CF1-4C96-BF40-251A15EAD2C6}"/>
    <pc:docChg chg="custSel addSld delSld modSld">
      <pc:chgData name="이희진" userId="a6c78be3-1919-42ff-99f0-60d5e2bb3f19" providerId="ADAL" clId="{01E4B233-4CF1-4C96-BF40-251A15EAD2C6}" dt="2021-04-08T20:19:00.899" v="1777" actId="47"/>
      <pc:docMkLst>
        <pc:docMk/>
      </pc:docMkLst>
      <pc:sldChg chg="del">
        <pc:chgData name="이희진" userId="a6c78be3-1919-42ff-99f0-60d5e2bb3f19" providerId="ADAL" clId="{01E4B233-4CF1-4C96-BF40-251A15EAD2C6}" dt="2021-04-04T14:03:16.904" v="16" actId="47"/>
        <pc:sldMkLst>
          <pc:docMk/>
          <pc:sldMk cId="154971903" sldId="362"/>
        </pc:sldMkLst>
      </pc:sldChg>
      <pc:sldChg chg="modSp mod">
        <pc:chgData name="이희진" userId="a6c78be3-1919-42ff-99f0-60d5e2bb3f19" providerId="ADAL" clId="{01E4B233-4CF1-4C96-BF40-251A15EAD2C6}" dt="2021-04-04T14:07:12.006" v="26" actId="20577"/>
        <pc:sldMkLst>
          <pc:docMk/>
          <pc:sldMk cId="71507571" sldId="372"/>
        </pc:sldMkLst>
        <pc:spChg chg="mod">
          <ac:chgData name="이희진" userId="a6c78be3-1919-42ff-99f0-60d5e2bb3f19" providerId="ADAL" clId="{01E4B233-4CF1-4C96-BF40-251A15EAD2C6}" dt="2021-04-04T14:07:12.006" v="26" actId="20577"/>
          <ac:spMkLst>
            <pc:docMk/>
            <pc:sldMk cId="71507571" sldId="372"/>
            <ac:spMk id="3" creationId="{00000000-0000-0000-0000-000000000000}"/>
          </ac:spMkLst>
        </pc:spChg>
      </pc:sldChg>
      <pc:sldChg chg="del">
        <pc:chgData name="이희진" userId="a6c78be3-1919-42ff-99f0-60d5e2bb3f19" providerId="ADAL" clId="{01E4B233-4CF1-4C96-BF40-251A15EAD2C6}" dt="2021-04-04T14:03:21.454" v="23" actId="47"/>
        <pc:sldMkLst>
          <pc:docMk/>
          <pc:sldMk cId="1508811967" sldId="396"/>
        </pc:sldMkLst>
      </pc:sldChg>
      <pc:sldChg chg="del">
        <pc:chgData name="이희진" userId="a6c78be3-1919-42ff-99f0-60d5e2bb3f19" providerId="ADAL" clId="{01E4B233-4CF1-4C96-BF40-251A15EAD2C6}" dt="2021-04-04T14:03:19.558" v="18" actId="47"/>
        <pc:sldMkLst>
          <pc:docMk/>
          <pc:sldMk cId="2451137846" sldId="397"/>
        </pc:sldMkLst>
      </pc:sldChg>
      <pc:sldChg chg="del">
        <pc:chgData name="이희진" userId="a6c78be3-1919-42ff-99f0-60d5e2bb3f19" providerId="ADAL" clId="{01E4B233-4CF1-4C96-BF40-251A15EAD2C6}" dt="2021-04-04T14:03:20.087" v="21" actId="47"/>
        <pc:sldMkLst>
          <pc:docMk/>
          <pc:sldMk cId="3403955725" sldId="440"/>
        </pc:sldMkLst>
      </pc:sldChg>
      <pc:sldChg chg="del">
        <pc:chgData name="이희진" userId="a6c78be3-1919-42ff-99f0-60d5e2bb3f19" providerId="ADAL" clId="{01E4B233-4CF1-4C96-BF40-251A15EAD2C6}" dt="2021-04-04T14:03:20.588" v="22" actId="47"/>
        <pc:sldMkLst>
          <pc:docMk/>
          <pc:sldMk cId="2077980790" sldId="463"/>
        </pc:sldMkLst>
      </pc:sldChg>
      <pc:sldChg chg="del">
        <pc:chgData name="이희진" userId="a6c78be3-1919-42ff-99f0-60d5e2bb3f19" providerId="ADAL" clId="{01E4B233-4CF1-4C96-BF40-251A15EAD2C6}" dt="2021-04-04T14:03:19.921" v="20" actId="47"/>
        <pc:sldMkLst>
          <pc:docMk/>
          <pc:sldMk cId="630001590" sldId="464"/>
        </pc:sldMkLst>
      </pc:sldChg>
      <pc:sldChg chg="del">
        <pc:chgData name="이희진" userId="a6c78be3-1919-42ff-99f0-60d5e2bb3f19" providerId="ADAL" clId="{01E4B233-4CF1-4C96-BF40-251A15EAD2C6}" dt="2021-04-04T14:03:19.375" v="17" actId="47"/>
        <pc:sldMkLst>
          <pc:docMk/>
          <pc:sldMk cId="1465241137" sldId="465"/>
        </pc:sldMkLst>
      </pc:sldChg>
      <pc:sldChg chg="modSp del mod">
        <pc:chgData name="이희진" userId="a6c78be3-1919-42ff-99f0-60d5e2bb3f19" providerId="ADAL" clId="{01E4B233-4CF1-4C96-BF40-251A15EAD2C6}" dt="2021-04-08T19:27:19.686" v="1773" actId="2696"/>
        <pc:sldMkLst>
          <pc:docMk/>
          <pc:sldMk cId="2032226908" sldId="474"/>
        </pc:sldMkLst>
        <pc:spChg chg="mod">
          <ac:chgData name="이희진" userId="a6c78be3-1919-42ff-99f0-60d5e2bb3f19" providerId="ADAL" clId="{01E4B233-4CF1-4C96-BF40-251A15EAD2C6}" dt="2021-04-08T19:24:23.223" v="1765"/>
          <ac:spMkLst>
            <pc:docMk/>
            <pc:sldMk cId="2032226908" sldId="474"/>
            <ac:spMk id="2" creationId="{00000000-0000-0000-0000-000000000000}"/>
          </ac:spMkLst>
        </pc:spChg>
      </pc:sldChg>
      <pc:sldChg chg="modSp del mod">
        <pc:chgData name="이희진" userId="a6c78be3-1919-42ff-99f0-60d5e2bb3f19" providerId="ADAL" clId="{01E4B233-4CF1-4C96-BF40-251A15EAD2C6}" dt="2021-04-08T19:27:19.686" v="1773" actId="2696"/>
        <pc:sldMkLst>
          <pc:docMk/>
          <pc:sldMk cId="518503495" sldId="475"/>
        </pc:sldMkLst>
        <pc:spChg chg="mod">
          <ac:chgData name="이희진" userId="a6c78be3-1919-42ff-99f0-60d5e2bb3f19" providerId="ADAL" clId="{01E4B233-4CF1-4C96-BF40-251A15EAD2C6}" dt="2021-04-08T19:25:38.723" v="1766"/>
          <ac:spMkLst>
            <pc:docMk/>
            <pc:sldMk cId="518503495" sldId="475"/>
            <ac:spMk id="2" creationId="{00000000-0000-0000-0000-000000000000}"/>
          </ac:spMkLst>
        </pc:spChg>
      </pc:sldChg>
      <pc:sldChg chg="modSp del mod">
        <pc:chgData name="이희진" userId="a6c78be3-1919-42ff-99f0-60d5e2bb3f19" providerId="ADAL" clId="{01E4B233-4CF1-4C96-BF40-251A15EAD2C6}" dt="2021-04-08T19:27:19.686" v="1773" actId="2696"/>
        <pc:sldMkLst>
          <pc:docMk/>
          <pc:sldMk cId="797592798" sldId="476"/>
        </pc:sldMkLst>
        <pc:spChg chg="mod">
          <ac:chgData name="이희진" userId="a6c78be3-1919-42ff-99f0-60d5e2bb3f19" providerId="ADAL" clId="{01E4B233-4CF1-4C96-BF40-251A15EAD2C6}" dt="2021-04-08T19:25:51.452" v="1768"/>
          <ac:spMkLst>
            <pc:docMk/>
            <pc:sldMk cId="797592798" sldId="476"/>
            <ac:spMk id="2" creationId="{00000000-0000-0000-0000-000000000000}"/>
          </ac:spMkLst>
        </pc:spChg>
      </pc:sldChg>
      <pc:sldChg chg="modSp del mod">
        <pc:chgData name="이희진" userId="a6c78be3-1919-42ff-99f0-60d5e2bb3f19" providerId="ADAL" clId="{01E4B233-4CF1-4C96-BF40-251A15EAD2C6}" dt="2021-04-08T19:27:19.686" v="1773" actId="2696"/>
        <pc:sldMkLst>
          <pc:docMk/>
          <pc:sldMk cId="4145587275" sldId="477"/>
        </pc:sldMkLst>
        <pc:spChg chg="mod">
          <ac:chgData name="이희진" userId="a6c78be3-1919-42ff-99f0-60d5e2bb3f19" providerId="ADAL" clId="{01E4B233-4CF1-4C96-BF40-251A15EAD2C6}" dt="2021-04-08T19:25:55.994" v="1769"/>
          <ac:spMkLst>
            <pc:docMk/>
            <pc:sldMk cId="4145587275" sldId="477"/>
            <ac:spMk id="2" creationId="{00000000-0000-0000-0000-000000000000}"/>
          </ac:spMkLst>
        </pc:spChg>
      </pc:sldChg>
      <pc:sldChg chg="modSp del mod">
        <pc:chgData name="이희진" userId="a6c78be3-1919-42ff-99f0-60d5e2bb3f19" providerId="ADAL" clId="{01E4B233-4CF1-4C96-BF40-251A15EAD2C6}" dt="2021-04-08T19:27:19.686" v="1773" actId="2696"/>
        <pc:sldMkLst>
          <pc:docMk/>
          <pc:sldMk cId="2344551484" sldId="478"/>
        </pc:sldMkLst>
        <pc:spChg chg="mod">
          <ac:chgData name="이희진" userId="a6c78be3-1919-42ff-99f0-60d5e2bb3f19" providerId="ADAL" clId="{01E4B233-4CF1-4C96-BF40-251A15EAD2C6}" dt="2021-04-08T19:25:58.759" v="1770"/>
          <ac:spMkLst>
            <pc:docMk/>
            <pc:sldMk cId="2344551484" sldId="478"/>
            <ac:spMk id="2" creationId="{00000000-0000-0000-0000-000000000000}"/>
          </ac:spMkLst>
        </pc:spChg>
      </pc:sldChg>
      <pc:sldChg chg="modSp del mod">
        <pc:chgData name="이희진" userId="a6c78be3-1919-42ff-99f0-60d5e2bb3f19" providerId="ADAL" clId="{01E4B233-4CF1-4C96-BF40-251A15EAD2C6}" dt="2021-04-08T19:27:19.686" v="1773" actId="2696"/>
        <pc:sldMkLst>
          <pc:docMk/>
          <pc:sldMk cId="1419975349" sldId="479"/>
        </pc:sldMkLst>
        <pc:spChg chg="mod">
          <ac:chgData name="이희진" userId="a6c78be3-1919-42ff-99f0-60d5e2bb3f19" providerId="ADAL" clId="{01E4B233-4CF1-4C96-BF40-251A15EAD2C6}" dt="2021-04-08T19:26:07.183" v="1772"/>
          <ac:spMkLst>
            <pc:docMk/>
            <pc:sldMk cId="1419975349" sldId="479"/>
            <ac:spMk id="2" creationId="{00000000-0000-0000-0000-000000000000}"/>
          </ac:spMkLst>
        </pc:spChg>
      </pc:sldChg>
      <pc:sldChg chg="del">
        <pc:chgData name="이희진" userId="a6c78be3-1919-42ff-99f0-60d5e2bb3f19" providerId="ADAL" clId="{01E4B233-4CF1-4C96-BF40-251A15EAD2C6}" dt="2021-04-04T14:03:19.738" v="19" actId="47"/>
        <pc:sldMkLst>
          <pc:docMk/>
          <pc:sldMk cId="2024022842" sldId="483"/>
        </pc:sldMkLst>
      </pc:sldChg>
      <pc:sldChg chg="modSp del mod">
        <pc:chgData name="이희진" userId="a6c78be3-1919-42ff-99f0-60d5e2bb3f19" providerId="ADAL" clId="{01E4B233-4CF1-4C96-BF40-251A15EAD2C6}" dt="2021-04-08T19:27:19.686" v="1773" actId="2696"/>
        <pc:sldMkLst>
          <pc:docMk/>
          <pc:sldMk cId="580085884" sldId="486"/>
        </pc:sldMkLst>
        <pc:spChg chg="mod">
          <ac:chgData name="이희진" userId="a6c78be3-1919-42ff-99f0-60d5e2bb3f19" providerId="ADAL" clId="{01E4B233-4CF1-4C96-BF40-251A15EAD2C6}" dt="2021-04-08T19:25:48.695" v="1767"/>
          <ac:spMkLst>
            <pc:docMk/>
            <pc:sldMk cId="580085884" sldId="486"/>
            <ac:spMk id="2" creationId="{00000000-0000-0000-0000-000000000000}"/>
          </ac:spMkLst>
        </pc:spChg>
      </pc:sldChg>
      <pc:sldChg chg="modSp del mod">
        <pc:chgData name="이희진" userId="a6c78be3-1919-42ff-99f0-60d5e2bb3f19" providerId="ADAL" clId="{01E4B233-4CF1-4C96-BF40-251A15EAD2C6}" dt="2021-04-08T19:27:19.686" v="1773" actId="2696"/>
        <pc:sldMkLst>
          <pc:docMk/>
          <pc:sldMk cId="3002874270" sldId="487"/>
        </pc:sldMkLst>
        <pc:spChg chg="mod">
          <ac:chgData name="이희진" userId="a6c78be3-1919-42ff-99f0-60d5e2bb3f19" providerId="ADAL" clId="{01E4B233-4CF1-4C96-BF40-251A15EAD2C6}" dt="2021-04-08T19:26:04.097" v="1771"/>
          <ac:spMkLst>
            <pc:docMk/>
            <pc:sldMk cId="3002874270" sldId="487"/>
            <ac:spMk id="2" creationId="{00000000-0000-0000-0000-000000000000}"/>
          </ac:spMkLst>
        </pc:spChg>
      </pc:sldChg>
      <pc:sldChg chg="del">
        <pc:chgData name="이희진" userId="a6c78be3-1919-42ff-99f0-60d5e2bb3f19" providerId="ADAL" clId="{01E4B233-4CF1-4C96-BF40-251A15EAD2C6}" dt="2021-04-04T14:03:16.734" v="15" actId="47"/>
        <pc:sldMkLst>
          <pc:docMk/>
          <pc:sldMk cId="2468318744" sldId="495"/>
        </pc:sldMkLst>
      </pc:sldChg>
      <pc:sldChg chg="modSp mod">
        <pc:chgData name="이희진" userId="a6c78be3-1919-42ff-99f0-60d5e2bb3f19" providerId="ADAL" clId="{01E4B233-4CF1-4C96-BF40-251A15EAD2C6}" dt="2021-04-04T16:41:27.308" v="1045" actId="20577"/>
        <pc:sldMkLst>
          <pc:docMk/>
          <pc:sldMk cId="2918581758" sldId="496"/>
        </pc:sldMkLst>
        <pc:spChg chg="mod">
          <ac:chgData name="이희진" userId="a6c78be3-1919-42ff-99f0-60d5e2bb3f19" providerId="ADAL" clId="{01E4B233-4CF1-4C96-BF40-251A15EAD2C6}" dt="2021-04-04T16:37:26.437" v="436"/>
          <ac:spMkLst>
            <pc:docMk/>
            <pc:sldMk cId="2918581758" sldId="496"/>
            <ac:spMk id="2" creationId="{00000000-0000-0000-0000-000000000000}"/>
          </ac:spMkLst>
        </pc:spChg>
        <pc:spChg chg="mod">
          <ac:chgData name="이희진" userId="a6c78be3-1919-42ff-99f0-60d5e2bb3f19" providerId="ADAL" clId="{01E4B233-4CF1-4C96-BF40-251A15EAD2C6}" dt="2021-04-04T16:41:27.308" v="1045" actId="20577"/>
          <ac:spMkLst>
            <pc:docMk/>
            <pc:sldMk cId="2918581758" sldId="496"/>
            <ac:spMk id="3" creationId="{00000000-0000-0000-0000-000000000000}"/>
          </ac:spMkLst>
        </pc:spChg>
      </pc:sldChg>
      <pc:sldChg chg="addSp delSp modSp mod">
        <pc:chgData name="이희진" userId="a6c78be3-1919-42ff-99f0-60d5e2bb3f19" providerId="ADAL" clId="{01E4B233-4CF1-4C96-BF40-251A15EAD2C6}" dt="2021-04-04T16:41:07.261" v="1044" actId="693"/>
        <pc:sldMkLst>
          <pc:docMk/>
          <pc:sldMk cId="4022857762" sldId="498"/>
        </pc:sldMkLst>
        <pc:spChg chg="mod">
          <ac:chgData name="이희진" userId="a6c78be3-1919-42ff-99f0-60d5e2bb3f19" providerId="ADAL" clId="{01E4B233-4CF1-4C96-BF40-251A15EAD2C6}" dt="2021-04-04T16:32:37.277" v="219" actId="20577"/>
          <ac:spMkLst>
            <pc:docMk/>
            <pc:sldMk cId="4022857762" sldId="498"/>
            <ac:spMk id="2" creationId="{00000000-0000-0000-0000-000000000000}"/>
          </ac:spMkLst>
        </pc:spChg>
        <pc:spChg chg="mod">
          <ac:chgData name="이희진" userId="a6c78be3-1919-42ff-99f0-60d5e2bb3f19" providerId="ADAL" clId="{01E4B233-4CF1-4C96-BF40-251A15EAD2C6}" dt="2021-04-04T16:33:17.852" v="424" actId="20577"/>
          <ac:spMkLst>
            <pc:docMk/>
            <pc:sldMk cId="4022857762" sldId="498"/>
            <ac:spMk id="3" creationId="{00000000-0000-0000-0000-000000000000}"/>
          </ac:spMkLst>
        </pc:spChg>
        <pc:spChg chg="add mod">
          <ac:chgData name="이희진" userId="a6c78be3-1919-42ff-99f0-60d5e2bb3f19" providerId="ADAL" clId="{01E4B233-4CF1-4C96-BF40-251A15EAD2C6}" dt="2021-04-04T16:41:07.261" v="1044" actId="693"/>
          <ac:spMkLst>
            <pc:docMk/>
            <pc:sldMk cId="4022857762" sldId="498"/>
            <ac:spMk id="8" creationId="{1908575A-A971-49F5-AEAE-E5C91297EADC}"/>
          </ac:spMkLst>
        </pc:spChg>
        <pc:picChg chg="add del mod">
          <ac:chgData name="이희진" userId="a6c78be3-1919-42ff-99f0-60d5e2bb3f19" providerId="ADAL" clId="{01E4B233-4CF1-4C96-BF40-251A15EAD2C6}" dt="2021-04-04T16:36:44.220" v="428" actId="478"/>
          <ac:picMkLst>
            <pc:docMk/>
            <pc:sldMk cId="4022857762" sldId="498"/>
            <ac:picMk id="5" creationId="{BF3F204C-85D0-42EC-8226-3ADF831E171E}"/>
          </ac:picMkLst>
        </pc:picChg>
        <pc:picChg chg="add mod">
          <ac:chgData name="이희진" userId="a6c78be3-1919-42ff-99f0-60d5e2bb3f19" providerId="ADAL" clId="{01E4B233-4CF1-4C96-BF40-251A15EAD2C6}" dt="2021-04-04T16:37:03.501" v="435" actId="1076"/>
          <ac:picMkLst>
            <pc:docMk/>
            <pc:sldMk cId="4022857762" sldId="498"/>
            <ac:picMk id="7" creationId="{A264C5DF-CFC1-4E04-AF66-C3BC169E1A24}"/>
          </ac:picMkLst>
        </pc:picChg>
      </pc:sldChg>
      <pc:sldChg chg="delSp mod">
        <pc:chgData name="이희진" userId="a6c78be3-1919-42ff-99f0-60d5e2bb3f19" providerId="ADAL" clId="{01E4B233-4CF1-4C96-BF40-251A15EAD2C6}" dt="2021-04-08T20:15:49.251" v="1774" actId="478"/>
        <pc:sldMkLst>
          <pc:docMk/>
          <pc:sldMk cId="920453149" sldId="499"/>
        </pc:sldMkLst>
        <pc:spChg chg="del">
          <ac:chgData name="이희진" userId="a6c78be3-1919-42ff-99f0-60d5e2bb3f19" providerId="ADAL" clId="{01E4B233-4CF1-4C96-BF40-251A15EAD2C6}" dt="2021-04-08T20:15:49.251" v="1774" actId="478"/>
          <ac:spMkLst>
            <pc:docMk/>
            <pc:sldMk cId="920453149" sldId="499"/>
            <ac:spMk id="9" creationId="{00000000-0000-0000-0000-000000000000}"/>
          </ac:spMkLst>
        </pc:spChg>
      </pc:sldChg>
      <pc:sldChg chg="modSp mod">
        <pc:chgData name="이희진" userId="a6c78be3-1919-42ff-99f0-60d5e2bb3f19" providerId="ADAL" clId="{01E4B233-4CF1-4C96-BF40-251A15EAD2C6}" dt="2021-04-04T16:57:46.541" v="1399" actId="1076"/>
        <pc:sldMkLst>
          <pc:docMk/>
          <pc:sldMk cId="2132467290" sldId="502"/>
        </pc:sldMkLst>
        <pc:graphicFrameChg chg="mod modGraphic">
          <ac:chgData name="이희진" userId="a6c78be3-1919-42ff-99f0-60d5e2bb3f19" providerId="ADAL" clId="{01E4B233-4CF1-4C96-BF40-251A15EAD2C6}" dt="2021-04-04T16:57:46.541" v="1399" actId="1076"/>
          <ac:graphicFrameMkLst>
            <pc:docMk/>
            <pc:sldMk cId="2132467290" sldId="502"/>
            <ac:graphicFrameMk id="10" creationId="{00000000-0000-0000-0000-000000000000}"/>
          </ac:graphicFrameMkLst>
        </pc:graphicFrameChg>
      </pc:sldChg>
      <pc:sldChg chg="del">
        <pc:chgData name="이희진" userId="a6c78be3-1919-42ff-99f0-60d5e2bb3f19" providerId="ADAL" clId="{01E4B233-4CF1-4C96-BF40-251A15EAD2C6}" dt="2021-04-04T14:03:22.270" v="24" actId="47"/>
        <pc:sldMkLst>
          <pc:docMk/>
          <pc:sldMk cId="4073428840" sldId="521"/>
        </pc:sldMkLst>
      </pc:sldChg>
      <pc:sldChg chg="del">
        <pc:chgData name="이희진" userId="a6c78be3-1919-42ff-99f0-60d5e2bb3f19" providerId="ADAL" clId="{01E4B233-4CF1-4C96-BF40-251A15EAD2C6}" dt="2021-04-04T14:03:16.567" v="14" actId="47"/>
        <pc:sldMkLst>
          <pc:docMk/>
          <pc:sldMk cId="987975618" sldId="524"/>
        </pc:sldMkLst>
      </pc:sldChg>
      <pc:sldChg chg="del">
        <pc:chgData name="이희진" userId="a6c78be3-1919-42ff-99f0-60d5e2bb3f19" providerId="ADAL" clId="{01E4B233-4CF1-4C96-BF40-251A15EAD2C6}" dt="2021-04-04T14:03:16.411" v="13" actId="47"/>
        <pc:sldMkLst>
          <pc:docMk/>
          <pc:sldMk cId="3963821056" sldId="525"/>
        </pc:sldMkLst>
      </pc:sldChg>
      <pc:sldChg chg="del">
        <pc:chgData name="이희진" userId="a6c78be3-1919-42ff-99f0-60d5e2bb3f19" providerId="ADAL" clId="{01E4B233-4CF1-4C96-BF40-251A15EAD2C6}" dt="2021-04-04T14:03:16.240" v="12" actId="47"/>
        <pc:sldMkLst>
          <pc:docMk/>
          <pc:sldMk cId="1632768363" sldId="526"/>
        </pc:sldMkLst>
      </pc:sldChg>
      <pc:sldChg chg="del">
        <pc:chgData name="이희진" userId="a6c78be3-1919-42ff-99f0-60d5e2bb3f19" providerId="ADAL" clId="{01E4B233-4CF1-4C96-BF40-251A15EAD2C6}" dt="2021-04-04T14:03:16.064" v="11" actId="47"/>
        <pc:sldMkLst>
          <pc:docMk/>
          <pc:sldMk cId="356869870" sldId="527"/>
        </pc:sldMkLst>
      </pc:sldChg>
      <pc:sldChg chg="del">
        <pc:chgData name="이희진" userId="a6c78be3-1919-42ff-99f0-60d5e2bb3f19" providerId="ADAL" clId="{01E4B233-4CF1-4C96-BF40-251A15EAD2C6}" dt="2021-04-04T14:03:11.541" v="1" actId="47"/>
        <pc:sldMkLst>
          <pc:docMk/>
          <pc:sldMk cId="2224291701" sldId="528"/>
        </pc:sldMkLst>
      </pc:sldChg>
      <pc:sldChg chg="del">
        <pc:chgData name="이희진" userId="a6c78be3-1919-42ff-99f0-60d5e2bb3f19" providerId="ADAL" clId="{01E4B233-4CF1-4C96-BF40-251A15EAD2C6}" dt="2021-04-04T14:03:11.239" v="0" actId="47"/>
        <pc:sldMkLst>
          <pc:docMk/>
          <pc:sldMk cId="686443388" sldId="529"/>
        </pc:sldMkLst>
      </pc:sldChg>
      <pc:sldChg chg="del">
        <pc:chgData name="이희진" userId="a6c78be3-1919-42ff-99f0-60d5e2bb3f19" providerId="ADAL" clId="{01E4B233-4CF1-4C96-BF40-251A15EAD2C6}" dt="2021-04-04T14:03:15.895" v="10" actId="47"/>
        <pc:sldMkLst>
          <pc:docMk/>
          <pc:sldMk cId="2120347417" sldId="530"/>
        </pc:sldMkLst>
      </pc:sldChg>
      <pc:sldChg chg="del">
        <pc:chgData name="이희진" userId="a6c78be3-1919-42ff-99f0-60d5e2bb3f19" providerId="ADAL" clId="{01E4B233-4CF1-4C96-BF40-251A15EAD2C6}" dt="2021-04-04T14:03:15.377" v="9" actId="47"/>
        <pc:sldMkLst>
          <pc:docMk/>
          <pc:sldMk cId="2916333669" sldId="531"/>
        </pc:sldMkLst>
      </pc:sldChg>
      <pc:sldChg chg="del">
        <pc:chgData name="이희진" userId="a6c78be3-1919-42ff-99f0-60d5e2bb3f19" providerId="ADAL" clId="{01E4B233-4CF1-4C96-BF40-251A15EAD2C6}" dt="2021-04-04T14:03:15.200" v="8" actId="47"/>
        <pc:sldMkLst>
          <pc:docMk/>
          <pc:sldMk cId="3520689809" sldId="532"/>
        </pc:sldMkLst>
      </pc:sldChg>
      <pc:sldChg chg="del">
        <pc:chgData name="이희진" userId="a6c78be3-1919-42ff-99f0-60d5e2bb3f19" providerId="ADAL" clId="{01E4B233-4CF1-4C96-BF40-251A15EAD2C6}" dt="2021-04-04T14:03:12.499" v="2" actId="47"/>
        <pc:sldMkLst>
          <pc:docMk/>
          <pc:sldMk cId="174642445" sldId="537"/>
        </pc:sldMkLst>
      </pc:sldChg>
      <pc:sldChg chg="del">
        <pc:chgData name="이희진" userId="a6c78be3-1919-42ff-99f0-60d5e2bb3f19" providerId="ADAL" clId="{01E4B233-4CF1-4C96-BF40-251A15EAD2C6}" dt="2021-04-04T14:03:14.872" v="6" actId="47"/>
        <pc:sldMkLst>
          <pc:docMk/>
          <pc:sldMk cId="1672201558" sldId="540"/>
        </pc:sldMkLst>
      </pc:sldChg>
      <pc:sldChg chg="del">
        <pc:chgData name="이희진" userId="a6c78be3-1919-42ff-99f0-60d5e2bb3f19" providerId="ADAL" clId="{01E4B233-4CF1-4C96-BF40-251A15EAD2C6}" dt="2021-04-04T14:03:14.656" v="5" actId="47"/>
        <pc:sldMkLst>
          <pc:docMk/>
          <pc:sldMk cId="556105783" sldId="541"/>
        </pc:sldMkLst>
      </pc:sldChg>
      <pc:sldChg chg="del">
        <pc:chgData name="이희진" userId="a6c78be3-1919-42ff-99f0-60d5e2bb3f19" providerId="ADAL" clId="{01E4B233-4CF1-4C96-BF40-251A15EAD2C6}" dt="2021-04-04T14:03:14.161" v="4" actId="47"/>
        <pc:sldMkLst>
          <pc:docMk/>
          <pc:sldMk cId="1337829557" sldId="542"/>
        </pc:sldMkLst>
      </pc:sldChg>
      <pc:sldChg chg="del">
        <pc:chgData name="이희진" userId="a6c78be3-1919-42ff-99f0-60d5e2bb3f19" providerId="ADAL" clId="{01E4B233-4CF1-4C96-BF40-251A15EAD2C6}" dt="2021-04-04T14:03:13.895" v="3" actId="47"/>
        <pc:sldMkLst>
          <pc:docMk/>
          <pc:sldMk cId="2775930171" sldId="543"/>
        </pc:sldMkLst>
      </pc:sldChg>
      <pc:sldChg chg="del">
        <pc:chgData name="이희진" userId="a6c78be3-1919-42ff-99f0-60d5e2bb3f19" providerId="ADAL" clId="{01E4B233-4CF1-4C96-BF40-251A15EAD2C6}" dt="2021-04-04T14:03:15.044" v="7" actId="47"/>
        <pc:sldMkLst>
          <pc:docMk/>
          <pc:sldMk cId="876389760" sldId="544"/>
        </pc:sldMkLst>
      </pc:sldChg>
      <pc:sldChg chg="add del">
        <pc:chgData name="이희진" userId="a6c78be3-1919-42ff-99f0-60d5e2bb3f19" providerId="ADAL" clId="{01E4B233-4CF1-4C96-BF40-251A15EAD2C6}" dt="2021-04-08T20:19:00.899" v="1777" actId="47"/>
        <pc:sldMkLst>
          <pc:docMk/>
          <pc:sldMk cId="2467765677" sldId="547"/>
        </pc:sldMkLst>
      </pc:sldChg>
      <pc:sldChg chg="del">
        <pc:chgData name="이희진" userId="a6c78be3-1919-42ff-99f0-60d5e2bb3f19" providerId="ADAL" clId="{01E4B233-4CF1-4C96-BF40-251A15EAD2C6}" dt="2021-04-08T20:17:54.010" v="1775" actId="2696"/>
        <pc:sldMkLst>
          <pc:docMk/>
          <pc:sldMk cId="2475607626" sldId="547"/>
        </pc:sldMkLst>
      </pc:sldChg>
      <pc:sldChg chg="add del">
        <pc:chgData name="이희진" userId="a6c78be3-1919-42ff-99f0-60d5e2bb3f19" providerId="ADAL" clId="{01E4B233-4CF1-4C96-BF40-251A15EAD2C6}" dt="2021-04-08T20:19:00.899" v="1777" actId="47"/>
        <pc:sldMkLst>
          <pc:docMk/>
          <pc:sldMk cId="2328085135" sldId="551"/>
        </pc:sldMkLst>
      </pc:sldChg>
      <pc:sldChg chg="del">
        <pc:chgData name="이희진" userId="a6c78be3-1919-42ff-99f0-60d5e2bb3f19" providerId="ADAL" clId="{01E4B233-4CF1-4C96-BF40-251A15EAD2C6}" dt="2021-04-08T20:17:54.010" v="1775" actId="2696"/>
        <pc:sldMkLst>
          <pc:docMk/>
          <pc:sldMk cId="2876051832" sldId="551"/>
        </pc:sldMkLst>
      </pc:sldChg>
      <pc:sldChg chg="del">
        <pc:chgData name="이희진" userId="a6c78be3-1919-42ff-99f0-60d5e2bb3f19" providerId="ADAL" clId="{01E4B233-4CF1-4C96-BF40-251A15EAD2C6}" dt="2021-04-08T20:17:54.010" v="1775" actId="2696"/>
        <pc:sldMkLst>
          <pc:docMk/>
          <pc:sldMk cId="110265130" sldId="552"/>
        </pc:sldMkLst>
      </pc:sldChg>
      <pc:sldChg chg="add del">
        <pc:chgData name="이희진" userId="a6c78be3-1919-42ff-99f0-60d5e2bb3f19" providerId="ADAL" clId="{01E4B233-4CF1-4C96-BF40-251A15EAD2C6}" dt="2021-04-08T20:19:00.899" v="1777" actId="47"/>
        <pc:sldMkLst>
          <pc:docMk/>
          <pc:sldMk cId="874296702" sldId="552"/>
        </pc:sldMkLst>
      </pc:sldChg>
      <pc:sldChg chg="add del">
        <pc:chgData name="이희진" userId="a6c78be3-1919-42ff-99f0-60d5e2bb3f19" providerId="ADAL" clId="{01E4B233-4CF1-4C96-BF40-251A15EAD2C6}" dt="2021-04-08T20:19:00.899" v="1777" actId="47"/>
        <pc:sldMkLst>
          <pc:docMk/>
          <pc:sldMk cId="1499601297" sldId="553"/>
        </pc:sldMkLst>
      </pc:sldChg>
      <pc:sldChg chg="del">
        <pc:chgData name="이희진" userId="a6c78be3-1919-42ff-99f0-60d5e2bb3f19" providerId="ADAL" clId="{01E4B233-4CF1-4C96-BF40-251A15EAD2C6}" dt="2021-04-08T20:17:54.010" v="1775" actId="2696"/>
        <pc:sldMkLst>
          <pc:docMk/>
          <pc:sldMk cId="2836822898" sldId="553"/>
        </pc:sldMkLst>
      </pc:sldChg>
      <pc:sldChg chg="del">
        <pc:chgData name="이희진" userId="a6c78be3-1919-42ff-99f0-60d5e2bb3f19" providerId="ADAL" clId="{01E4B233-4CF1-4C96-BF40-251A15EAD2C6}" dt="2021-04-08T20:17:54.010" v="1775" actId="2696"/>
        <pc:sldMkLst>
          <pc:docMk/>
          <pc:sldMk cId="559671693" sldId="554"/>
        </pc:sldMkLst>
      </pc:sldChg>
      <pc:sldChg chg="add del">
        <pc:chgData name="이희진" userId="a6c78be3-1919-42ff-99f0-60d5e2bb3f19" providerId="ADAL" clId="{01E4B233-4CF1-4C96-BF40-251A15EAD2C6}" dt="2021-04-08T20:19:00.899" v="1777" actId="47"/>
        <pc:sldMkLst>
          <pc:docMk/>
          <pc:sldMk cId="1843955210" sldId="554"/>
        </pc:sldMkLst>
      </pc:sldChg>
      <pc:sldChg chg="add del">
        <pc:chgData name="이희진" userId="a6c78be3-1919-42ff-99f0-60d5e2bb3f19" providerId="ADAL" clId="{01E4B233-4CF1-4C96-BF40-251A15EAD2C6}" dt="2021-04-08T20:19:00.899" v="1777" actId="47"/>
        <pc:sldMkLst>
          <pc:docMk/>
          <pc:sldMk cId="1414207780" sldId="556"/>
        </pc:sldMkLst>
      </pc:sldChg>
      <pc:sldChg chg="del">
        <pc:chgData name="이희진" userId="a6c78be3-1919-42ff-99f0-60d5e2bb3f19" providerId="ADAL" clId="{01E4B233-4CF1-4C96-BF40-251A15EAD2C6}" dt="2021-04-08T20:17:54.010" v="1775" actId="2696"/>
        <pc:sldMkLst>
          <pc:docMk/>
          <pc:sldMk cId="1623575119" sldId="556"/>
        </pc:sldMkLst>
      </pc:sldChg>
      <pc:sldChg chg="add del">
        <pc:chgData name="이희진" userId="a6c78be3-1919-42ff-99f0-60d5e2bb3f19" providerId="ADAL" clId="{01E4B233-4CF1-4C96-BF40-251A15EAD2C6}" dt="2021-04-08T20:19:00.899" v="1777" actId="47"/>
        <pc:sldMkLst>
          <pc:docMk/>
          <pc:sldMk cId="1829431004" sldId="557"/>
        </pc:sldMkLst>
      </pc:sldChg>
      <pc:sldChg chg="del">
        <pc:chgData name="이희진" userId="a6c78be3-1919-42ff-99f0-60d5e2bb3f19" providerId="ADAL" clId="{01E4B233-4CF1-4C96-BF40-251A15EAD2C6}" dt="2021-04-08T20:17:54.010" v="1775" actId="2696"/>
        <pc:sldMkLst>
          <pc:docMk/>
          <pc:sldMk cId="1976925002" sldId="557"/>
        </pc:sldMkLst>
      </pc:sldChg>
      <pc:sldChg chg="del">
        <pc:chgData name="이희진" userId="a6c78be3-1919-42ff-99f0-60d5e2bb3f19" providerId="ADAL" clId="{01E4B233-4CF1-4C96-BF40-251A15EAD2C6}" dt="2021-04-08T20:17:54.010" v="1775" actId="2696"/>
        <pc:sldMkLst>
          <pc:docMk/>
          <pc:sldMk cId="188224231" sldId="558"/>
        </pc:sldMkLst>
      </pc:sldChg>
      <pc:sldChg chg="add del">
        <pc:chgData name="이희진" userId="a6c78be3-1919-42ff-99f0-60d5e2bb3f19" providerId="ADAL" clId="{01E4B233-4CF1-4C96-BF40-251A15EAD2C6}" dt="2021-04-08T20:19:00.899" v="1777" actId="47"/>
        <pc:sldMkLst>
          <pc:docMk/>
          <pc:sldMk cId="3482726041" sldId="558"/>
        </pc:sldMkLst>
      </pc:sldChg>
      <pc:sldChg chg="del">
        <pc:chgData name="이희진" userId="a6c78be3-1919-42ff-99f0-60d5e2bb3f19" providerId="ADAL" clId="{01E4B233-4CF1-4C96-BF40-251A15EAD2C6}" dt="2021-04-08T20:17:54.010" v="1775" actId="2696"/>
        <pc:sldMkLst>
          <pc:docMk/>
          <pc:sldMk cId="1041788641" sldId="559"/>
        </pc:sldMkLst>
      </pc:sldChg>
      <pc:sldChg chg="add del">
        <pc:chgData name="이희진" userId="a6c78be3-1919-42ff-99f0-60d5e2bb3f19" providerId="ADAL" clId="{01E4B233-4CF1-4C96-BF40-251A15EAD2C6}" dt="2021-04-08T20:19:00.899" v="1777" actId="47"/>
        <pc:sldMkLst>
          <pc:docMk/>
          <pc:sldMk cId="1411337104" sldId="559"/>
        </pc:sldMkLst>
      </pc:sldChg>
      <pc:sldChg chg="add del">
        <pc:chgData name="이희진" userId="a6c78be3-1919-42ff-99f0-60d5e2bb3f19" providerId="ADAL" clId="{01E4B233-4CF1-4C96-BF40-251A15EAD2C6}" dt="2021-04-08T20:19:00.899" v="1777" actId="47"/>
        <pc:sldMkLst>
          <pc:docMk/>
          <pc:sldMk cId="286768753" sldId="560"/>
        </pc:sldMkLst>
      </pc:sldChg>
      <pc:sldChg chg="del">
        <pc:chgData name="이희진" userId="a6c78be3-1919-42ff-99f0-60d5e2bb3f19" providerId="ADAL" clId="{01E4B233-4CF1-4C96-BF40-251A15EAD2C6}" dt="2021-04-08T20:17:54.010" v="1775" actId="2696"/>
        <pc:sldMkLst>
          <pc:docMk/>
          <pc:sldMk cId="3253107085" sldId="560"/>
        </pc:sldMkLst>
      </pc:sldChg>
      <pc:sldChg chg="add del">
        <pc:chgData name="이희진" userId="a6c78be3-1919-42ff-99f0-60d5e2bb3f19" providerId="ADAL" clId="{01E4B233-4CF1-4C96-BF40-251A15EAD2C6}" dt="2021-04-08T20:19:00.899" v="1777" actId="47"/>
        <pc:sldMkLst>
          <pc:docMk/>
          <pc:sldMk cId="487307863" sldId="561"/>
        </pc:sldMkLst>
      </pc:sldChg>
      <pc:sldChg chg="del">
        <pc:chgData name="이희진" userId="a6c78be3-1919-42ff-99f0-60d5e2bb3f19" providerId="ADAL" clId="{01E4B233-4CF1-4C96-BF40-251A15EAD2C6}" dt="2021-04-08T20:17:54.010" v="1775" actId="2696"/>
        <pc:sldMkLst>
          <pc:docMk/>
          <pc:sldMk cId="2992980090" sldId="561"/>
        </pc:sldMkLst>
      </pc:sldChg>
      <pc:sldChg chg="del">
        <pc:chgData name="이희진" userId="a6c78be3-1919-42ff-99f0-60d5e2bb3f19" providerId="ADAL" clId="{01E4B233-4CF1-4C96-BF40-251A15EAD2C6}" dt="2021-04-08T20:17:54.010" v="1775" actId="2696"/>
        <pc:sldMkLst>
          <pc:docMk/>
          <pc:sldMk cId="2603389134" sldId="562"/>
        </pc:sldMkLst>
      </pc:sldChg>
      <pc:sldChg chg="add del">
        <pc:chgData name="이희진" userId="a6c78be3-1919-42ff-99f0-60d5e2bb3f19" providerId="ADAL" clId="{01E4B233-4CF1-4C96-BF40-251A15EAD2C6}" dt="2021-04-08T20:19:00.899" v="1777" actId="47"/>
        <pc:sldMkLst>
          <pc:docMk/>
          <pc:sldMk cId="3296811311" sldId="562"/>
        </pc:sldMkLst>
      </pc:sldChg>
      <pc:sldChg chg="del">
        <pc:chgData name="이희진" userId="a6c78be3-1919-42ff-99f0-60d5e2bb3f19" providerId="ADAL" clId="{01E4B233-4CF1-4C96-BF40-251A15EAD2C6}" dt="2021-04-08T20:17:54.010" v="1775" actId="2696"/>
        <pc:sldMkLst>
          <pc:docMk/>
          <pc:sldMk cId="916365255" sldId="563"/>
        </pc:sldMkLst>
      </pc:sldChg>
      <pc:sldChg chg="add del">
        <pc:chgData name="이희진" userId="a6c78be3-1919-42ff-99f0-60d5e2bb3f19" providerId="ADAL" clId="{01E4B233-4CF1-4C96-BF40-251A15EAD2C6}" dt="2021-04-08T20:19:00.899" v="1777" actId="47"/>
        <pc:sldMkLst>
          <pc:docMk/>
          <pc:sldMk cId="2985356418" sldId="563"/>
        </pc:sldMkLst>
      </pc:sldChg>
      <pc:sldChg chg="modSp mod">
        <pc:chgData name="이희진" userId="a6c78be3-1919-42ff-99f0-60d5e2bb3f19" providerId="ADAL" clId="{01E4B233-4CF1-4C96-BF40-251A15EAD2C6}" dt="2021-04-08T19:14:47.379" v="1702" actId="20577"/>
        <pc:sldMkLst>
          <pc:docMk/>
          <pc:sldMk cId="1964979170" sldId="572"/>
        </pc:sldMkLst>
        <pc:graphicFrameChg chg="mod modGraphic">
          <ac:chgData name="이희진" userId="a6c78be3-1919-42ff-99f0-60d5e2bb3f19" providerId="ADAL" clId="{01E4B233-4CF1-4C96-BF40-251A15EAD2C6}" dt="2021-04-08T19:14:47.379" v="1702" actId="20577"/>
          <ac:graphicFrameMkLst>
            <pc:docMk/>
            <pc:sldMk cId="1964979170" sldId="572"/>
            <ac:graphicFrameMk id="5" creationId="{00000000-0000-0000-0000-000000000000}"/>
          </ac:graphicFrameMkLst>
        </pc:graphicFrameChg>
        <pc:picChg chg="mod">
          <ac:chgData name="이희진" userId="a6c78be3-1919-42ff-99f0-60d5e2bb3f19" providerId="ADAL" clId="{01E4B233-4CF1-4C96-BF40-251A15EAD2C6}" dt="2021-04-08T19:14:15.244" v="1690" actId="14100"/>
          <ac:picMkLst>
            <pc:docMk/>
            <pc:sldMk cId="1964979170" sldId="572"/>
            <ac:picMk id="4" creationId="{7566FA53-3908-4F18-A668-72BC684988DA}"/>
          </ac:picMkLst>
        </pc:picChg>
      </pc:sldChg>
      <pc:sldChg chg="addSp modSp mod">
        <pc:chgData name="이희진" userId="a6c78be3-1919-42ff-99f0-60d5e2bb3f19" providerId="ADAL" clId="{01E4B233-4CF1-4C96-BF40-251A15EAD2C6}" dt="2021-04-04T16:57:28.255" v="1397" actId="20577"/>
        <pc:sldMkLst>
          <pc:docMk/>
          <pc:sldMk cId="4226056542" sldId="574"/>
        </pc:sldMkLst>
        <pc:spChg chg="mod">
          <ac:chgData name="이희진" userId="a6c78be3-1919-42ff-99f0-60d5e2bb3f19" providerId="ADAL" clId="{01E4B233-4CF1-4C96-BF40-251A15EAD2C6}" dt="2021-04-04T16:57:28.255" v="1397" actId="20577"/>
          <ac:spMkLst>
            <pc:docMk/>
            <pc:sldMk cId="4226056542" sldId="574"/>
            <ac:spMk id="2" creationId="{AD006A3F-55B2-4E66-BADC-A29D0B134E9F}"/>
          </ac:spMkLst>
        </pc:spChg>
        <pc:spChg chg="mod">
          <ac:chgData name="이희진" userId="a6c78be3-1919-42ff-99f0-60d5e2bb3f19" providerId="ADAL" clId="{01E4B233-4CF1-4C96-BF40-251A15EAD2C6}" dt="2021-04-04T16:49:36.830" v="1346" actId="20577"/>
          <ac:spMkLst>
            <pc:docMk/>
            <pc:sldMk cId="4226056542" sldId="574"/>
            <ac:spMk id="3" creationId="{D6AEDADD-4516-4F6D-B7D6-527710408641}"/>
          </ac:spMkLst>
        </pc:spChg>
        <pc:picChg chg="add mod">
          <ac:chgData name="이희진" userId="a6c78be3-1919-42ff-99f0-60d5e2bb3f19" providerId="ADAL" clId="{01E4B233-4CF1-4C96-BF40-251A15EAD2C6}" dt="2021-04-04T16:50:00.841" v="1352" actId="1076"/>
          <ac:picMkLst>
            <pc:docMk/>
            <pc:sldMk cId="4226056542" sldId="574"/>
            <ac:picMk id="1026" creationId="{39F79EA0-0EB8-4568-B617-A065BCA1E922}"/>
          </ac:picMkLst>
        </pc:picChg>
      </pc:sldChg>
      <pc:sldChg chg="add del">
        <pc:chgData name="이희진" userId="a6c78be3-1919-42ff-99f0-60d5e2bb3f19" providerId="ADAL" clId="{01E4B233-4CF1-4C96-BF40-251A15EAD2C6}" dt="2021-04-08T20:19:00.899" v="1777" actId="47"/>
        <pc:sldMkLst>
          <pc:docMk/>
          <pc:sldMk cId="959052925" sldId="578"/>
        </pc:sldMkLst>
      </pc:sldChg>
      <pc:sldChg chg="del">
        <pc:chgData name="이희진" userId="a6c78be3-1919-42ff-99f0-60d5e2bb3f19" providerId="ADAL" clId="{01E4B233-4CF1-4C96-BF40-251A15EAD2C6}" dt="2021-04-08T20:17:54.010" v="1775" actId="2696"/>
        <pc:sldMkLst>
          <pc:docMk/>
          <pc:sldMk cId="2918192421" sldId="578"/>
        </pc:sldMkLst>
      </pc:sldChg>
      <pc:sldChg chg="addSp delSp modSp new mod">
        <pc:chgData name="이희진" userId="a6c78be3-1919-42ff-99f0-60d5e2bb3f19" providerId="ADAL" clId="{01E4B233-4CF1-4C96-BF40-251A15EAD2C6}" dt="2021-04-04T16:52:42.449" v="1393" actId="688"/>
        <pc:sldMkLst>
          <pc:docMk/>
          <pc:sldMk cId="3602597606" sldId="580"/>
        </pc:sldMkLst>
        <pc:spChg chg="mod">
          <ac:chgData name="이희진" userId="a6c78be3-1919-42ff-99f0-60d5e2bb3f19" providerId="ADAL" clId="{01E4B233-4CF1-4C96-BF40-251A15EAD2C6}" dt="2021-04-04T16:52:18.574" v="1386" actId="20577"/>
          <ac:spMkLst>
            <pc:docMk/>
            <pc:sldMk cId="3602597606" sldId="580"/>
            <ac:spMk id="2" creationId="{B7139ECF-8930-41DD-B11F-1AA7148B0325}"/>
          </ac:spMkLst>
        </pc:spChg>
        <pc:spChg chg="del">
          <ac:chgData name="이희진" userId="a6c78be3-1919-42ff-99f0-60d5e2bb3f19" providerId="ADAL" clId="{01E4B233-4CF1-4C96-BF40-251A15EAD2C6}" dt="2021-04-04T16:44:53.509" v="1058" actId="931"/>
          <ac:spMkLst>
            <pc:docMk/>
            <pc:sldMk cId="3602597606" sldId="580"/>
            <ac:spMk id="3" creationId="{A3C7BEE6-2235-46BA-88D9-D3E6FA68CB45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7" creationId="{2C319E7C-8E08-43EB-9BE4-D31D458A7D81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8" creationId="{EF63B377-66D4-4549-AA1A-4E657725A73F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9" creationId="{8C3A2B77-DA8B-40E5-892B-0E393DC9808C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2" creationId="{EB4FF5B3-1EA8-475A-9BDC-EB7453D16116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3" creationId="{E9934514-88D9-4679-91B9-F948AE791381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4" creationId="{C187A49D-8557-481A-90AA-920AA66D8B2D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5" creationId="{B3E7DF4A-EDD6-4571-AB7D-81C93952AC76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6" creationId="{4B86CF10-EAD1-4BD0-A89F-EE57983AC681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7" creationId="{50016302-AC10-44EE-A32C-0C8EFB31EF7B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8" creationId="{367327F8-7FD2-4B76-80AB-7BF57C91A6CB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9" creationId="{1702018A-F8A8-47D9-B1F5-7B9131E2AB78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20" creationId="{8673BB88-3E47-4E5B-AA6B-5870EDD1C7CF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21" creationId="{DBB1617E-367E-43EB-A331-73CA3AD803CC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22" creationId="{8D5417C3-1BFE-4F1C-901A-1B42D45748D6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23" creationId="{A51A45C2-8E91-4B3B-9938-06569F93621E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24" creationId="{7447FD15-E333-4F8A-A6CF-CBE9ECF2F578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26" creationId="{F9432985-2C0F-433E-8B0C-1A3A82188760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27" creationId="{B6E700DD-606B-4854-825E-42EC21116DE9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28" creationId="{F8DA0E5B-B85F-4470-A648-75373CC384A8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29" creationId="{817D50B3-AF0D-45E3-B2AA-3C7E7EFFC193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30" creationId="{1D0574B0-F5B2-4538-950C-B8966520A84F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31" creationId="{7896D9DB-55C6-4AF2-AC38-D316511E79C4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32" creationId="{0D150E8F-71CE-41D0-B489-01C3BE46E198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33" creationId="{4FF8FD7B-CCE8-4CDC-92FB-4431A3EE4195}"/>
          </ac:spMkLst>
        </pc:spChg>
        <pc:spChg chg="del mod topLvl">
          <ac:chgData name="이희진" userId="a6c78be3-1919-42ff-99f0-60d5e2bb3f19" providerId="ADAL" clId="{01E4B233-4CF1-4C96-BF40-251A15EAD2C6}" dt="2021-04-04T16:51:53.917" v="1361" actId="478"/>
          <ac:spMkLst>
            <pc:docMk/>
            <pc:sldMk cId="3602597606" sldId="580"/>
            <ac:spMk id="34" creationId="{F895F5E1-7CDE-4532-8F46-0C3EB3191185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35" creationId="{3D9C532F-8AF1-4021-A6FB-49BD1ECDC9AE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36" creationId="{AEB11488-69CC-49F7-8EB5-B4A7DA5B1A8F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37" creationId="{40B56487-3C0F-4C86-A8DD-DB604612BC2C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38" creationId="{29A60281-91B2-4313-AAEA-0F60E52C1591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39" creationId="{F60CABD8-0853-44C3-AF3E-D419B954010D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40" creationId="{33A3B619-ABA4-423B-8711-E151368E35D0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41" creationId="{C031F9EA-D804-42F5-ADA1-1516A87D86E9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42" creationId="{5356FFD6-8E78-46C0-949A-4FCA4D6D6016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43" creationId="{DEB5100F-9158-4C9B-A7C8-23BCD0E85688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44" creationId="{70F161D2-B110-4DE2-8C34-F09036D3867A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45" creationId="{29D0ED3A-9BFD-44B3-8094-BDA35B847184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46" creationId="{A8E30148-0C63-4219-8BB4-6C5F634D7D6B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47" creationId="{7FFB2541-3518-4234-BEA5-8FF9515F3AF9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48" creationId="{5ED026DB-3239-4316-A44E-DEB0AC379661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49" creationId="{406F190D-61A6-4E47-AEB8-48C1900942A5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50" creationId="{B0618C85-E8DB-4657-BF93-4C7FFF424DD4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51" creationId="{7D45CA91-6018-4AFA-BC56-FF44F81CAC6D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52" creationId="{3BC7D25F-01E2-4AE1-8C8A-CB07BC887CB5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53" creationId="{8DCF9DD9-08F1-4840-9C54-9F922D08CC45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54" creationId="{F02BBBB4-E9BD-44BA-AAA0-0BEDC4AA9BC5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55" creationId="{580895F6-CC62-4A41-8F25-1DF218B751ED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56" creationId="{3B52FF74-2155-49B9-90A5-D50A28E76F5C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57" creationId="{2B7824C8-BCE4-4A51-8635-319C12534D32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58" creationId="{27EA006E-CFBD-4AC4-9F22-D9D6E534C2CA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59" creationId="{F6D28BBC-DB54-4C59-AD47-667D70776224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60" creationId="{F19065E8-0259-4454-9775-52610A08F327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62" creationId="{18C7DA11-A291-4DAF-8A66-905F720D2637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63" creationId="{D97F7FF4-A4B4-49BA-AA17-33FB329D08C4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64" creationId="{5C70F5CF-53CA-4BFD-8A66-E3C45151CA02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65" creationId="{37CF5F51-4783-4087-A498-654B5D529CD5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66" creationId="{A3F2F7AC-5A9D-48F7-8AD2-97006A6DA41C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67" creationId="{76A30E53-6BED-46C8-8F92-EF11AC62B067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68" creationId="{6E67D963-82B3-4B7C-B52D-006188EE5EEB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69" creationId="{22D1C651-83F1-4F97-80A5-E859EF7F7C95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70" creationId="{5EA3BDC9-057F-4403-9CB0-1E0319F9B559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71" creationId="{10BFF1DE-88CA-4151-90FB-488AA8C81C79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72" creationId="{25EB05D3-83AC-45BA-88C1-43468D739F54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73" creationId="{F43BF044-3EE5-429F-A77C-42A1AF4476A4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74" creationId="{5831A793-09CD-4636-9A17-B2B1BBE27C6D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75" creationId="{BABD2FB8-EB6C-4728-9591-D2883AEDF91E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76" creationId="{5B6818CA-6B44-4BEB-9DA4-FA854A799B8D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77" creationId="{F20BDAB1-6C79-4DFB-BB0F-1D85537F5D93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78" creationId="{47583385-3C78-499C-BB56-EB49ECE24ECD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80" creationId="{6A79764F-237B-4A93-AB7C-FAA79A946971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81" creationId="{8DA4453F-4B6A-4323-9515-4794C4B74C3C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82" creationId="{89DB650C-647E-4AEF-B9E1-D30F82C818B2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83" creationId="{F0EFC609-9F87-4C31-AD77-FDC2364124E6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84" creationId="{314A8CB8-F22C-4609-8A6F-EAED4B3EFF3F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85" creationId="{DCFA9767-FF5E-4C7A-9CB5-8DA3CB387C51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86" creationId="{DEC4AD87-D6E1-4926-8C14-8D7C1AADB087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87" creationId="{CE78D813-2D9D-4871-8D6F-DEF416C667DA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88" creationId="{6378E1ED-B7CF-4DC1-B50C-269A92C41BD3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89" creationId="{68A45A1D-BD71-4CF4-BFCB-2FA1F3CAF804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90" creationId="{E8596408-3F99-4BA1-93A3-AF60AC336037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91" creationId="{1EC5B6E2-FDBE-4E17-982A-42C9D3ED6719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92" creationId="{31D70E08-8F4E-4DFE-BCE9-8C573300494F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93" creationId="{D5D6FAB8-34C3-4233-AB31-8820BBC04A5B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94" creationId="{0E312BB1-FBA0-4C03-AD53-80C9CE922F8C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95" creationId="{5D269648-C447-48C9-98CF-9B8F5D96F159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96" creationId="{4E8EF780-0E7D-4C0C-8EA8-A3A3A9D0F762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97" creationId="{9E8A276B-7767-4389-89CD-22D547C52698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98" creationId="{A14B896F-5B82-4B91-8D12-9E8A04E55984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99" creationId="{F9BE4B0E-74E5-46F8-9775-A8699800F9DE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00" creationId="{63D121BD-829C-460F-96CD-EA0E0D858FF5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01" creationId="{1D962392-7522-449D-B461-C0B694E1B95E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02" creationId="{21A30439-1BE7-496F-AEF7-B8B610F96DAC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03" creationId="{4B403EAB-C8C2-4141-9CD1-735B041B0CD9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04" creationId="{0581A247-69A0-4F24-BF19-1A89824D3699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05" creationId="{6A7CE98E-E789-4B62-8C86-BC023B7F48C9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06" creationId="{BC382E25-A55D-485E-AAD7-E8351E1784F9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07" creationId="{4A2471D7-5013-4BC0-8775-3F0657DC4E3D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08" creationId="{0B4AA639-9606-4154-A640-AC55E44C7E79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09" creationId="{907D09B3-3422-43D3-9302-6DD07BF82F8E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10" creationId="{B6F9DB39-E07F-4975-9AB7-74519A9A45A1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11" creationId="{3A7D37BD-3C44-4801-920A-E785B6EB774B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12" creationId="{FD17C507-DF10-440A-8508-377E2ECD6F4B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13" creationId="{A00D38F4-7215-4CB7-8DB8-FCB6E81215AF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14" creationId="{C515E99A-74C4-4B85-9955-04883D5872E2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15" creationId="{BB6C8E92-34EE-42D8-BDED-B32DAB60D956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16" creationId="{08BE3E53-A552-4451-8561-6938F298A16A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17" creationId="{ADCBDB30-3632-4064-9666-78D71F0F1E13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18" creationId="{1A0082FB-AFA8-4CB8-B820-8A3A9B2D0E90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19" creationId="{9ED9EF57-9A2A-448C-9A8A-F04DE9930225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20" creationId="{F5702FD4-6FDF-429C-98A9-C6719B245DAA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21" creationId="{2D3E699E-EFEA-48A1-8836-65BD4E8C39A4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22" creationId="{29239C21-66E8-4883-951C-759A2E0ED621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23" creationId="{EEEDB0CC-366C-4AC5-8498-855293E8C272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24" creationId="{7E64CF1B-C309-4413-BFE4-A1AE548F7D85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25" creationId="{1AAB2ED1-B24F-46B7-B5FC-B94B22D6A4EA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26" creationId="{BEF171ED-7B1B-496F-8BCF-112F7D80214C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27" creationId="{875C724B-C16C-40CF-A4E0-738F32F20558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28" creationId="{CB6D36E5-C2B0-4C81-97B9-C504E590F916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29" creationId="{9FBE6855-D64F-4197-8961-F5CFAED13D34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30" creationId="{436AD753-2F2A-4EE8-B12C-7CF50B397E82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31" creationId="{B99F3B69-AB24-4432-AE2B-A8F232AB710A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32" creationId="{2768A822-6138-498A-8ED7-803ABDEA1EAE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33" creationId="{FC78E04B-A54B-464B-AB66-C0565D10945E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34" creationId="{F2567540-FB58-4706-9E90-F43F97A1A9D0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36" creationId="{D97BB0BE-8832-498F-BF35-37E06855B7C7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37" creationId="{FE826C69-D742-4E24-8353-94A713B5FDBC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38" creationId="{3BB6BD20-F58E-4D41-81A7-2737D1C120A0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39" creationId="{C02F33F9-F465-4711-98FF-32073383DDB5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40" creationId="{F1125590-D558-482A-A11E-6630766A2CC3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41" creationId="{29F724F2-4B8B-48CA-8F7D-14D668956D47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42" creationId="{9AAE29BC-E945-48B7-9847-8A0323EAF83E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43" creationId="{01412FAA-E017-4969-8488-32C6F4DF4E1E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44" creationId="{CA04EBC7-0106-4ED4-967D-CDB805A148AB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45" creationId="{E6F2953E-0DAF-45D1-9691-D9A272FDBDE1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46" creationId="{C7D71222-298A-4E3D-B403-F7AA1511E120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47" creationId="{B52AE137-1468-4183-A211-D796A78B81B2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48" creationId="{66F43308-1BBB-4614-B543-2B2CC7155EEF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49" creationId="{7FBF336C-5A70-4254-8D18-1A2C8BB4FE37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50" creationId="{6B35E9DC-9B06-4B45-B76F-1B4527C970B5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51" creationId="{7C650FDD-8CA5-4BD5-AD8A-94D3E73E168E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52" creationId="{2A074B76-56C3-4753-B20B-9DF27C3A1FB1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54" creationId="{7B8A0344-8480-4220-9CC7-1E549630E9DA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55" creationId="{0ABD29BF-C97C-4624-B1C7-938F57349F84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56" creationId="{C55360EB-2980-415D-8C75-09AB7E952BB3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57" creationId="{C7B0807A-2081-43CB-A94A-5A057DED1C35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58" creationId="{B7433756-79C6-4AF0-BFD9-6BB871577E92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59" creationId="{AA0E5A4C-1282-4E0F-90A2-58BA2A2EBBFC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60" creationId="{02130C25-16FE-4BCC-BC66-4971C42A0EF3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61" creationId="{A66DC6DA-0B91-4A4E-9737-2013EC39C340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62" creationId="{58652E37-A090-4D3A-A671-307EFA653BD4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63" creationId="{A18E3867-F62C-40B4-A075-D946F670D17B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64" creationId="{F807D2BB-879A-47F3-B687-D6EDCAB80A47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65" creationId="{C3DB5C1B-93A0-49C1-9787-432718BF84EE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66" creationId="{A1D69280-647D-4FBA-B8F6-D72D249E511B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67" creationId="{9F2FF10C-9F2A-4F02-887D-757EE4C2D5EC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68" creationId="{F6748EC5-F438-4D2C-8218-55BB66852D82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69" creationId="{F09C07F6-DD38-47ED-B459-E339263B74E4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70" creationId="{8FA8BAB1-19DF-449E-A53D-54A038156DB5}"/>
          </ac:spMkLst>
        </pc:spChg>
        <pc:spChg chg="add mod">
          <ac:chgData name="이희진" userId="a6c78be3-1919-42ff-99f0-60d5e2bb3f19" providerId="ADAL" clId="{01E4B233-4CF1-4C96-BF40-251A15EAD2C6}" dt="2021-04-04T16:52:42.449" v="1393" actId="688"/>
          <ac:spMkLst>
            <pc:docMk/>
            <pc:sldMk cId="3602597606" sldId="580"/>
            <ac:spMk id="174" creationId="{B5A6F685-A747-4FBD-A6A6-050ED7069B4B}"/>
          </ac:spMkLst>
        </pc:spChg>
        <pc:grpChg chg="del mod">
          <ac:chgData name="이희진" userId="a6c78be3-1919-42ff-99f0-60d5e2bb3f19" providerId="ADAL" clId="{01E4B233-4CF1-4C96-BF40-251A15EAD2C6}" dt="2021-04-04T16:51:37.092" v="1358" actId="165"/>
          <ac:grpSpMkLst>
            <pc:docMk/>
            <pc:sldMk cId="3602597606" sldId="580"/>
            <ac:grpSpMk id="6" creationId="{93C17AD8-91DE-4B47-BA2E-4198EA0D30E0}"/>
          </ac:grpSpMkLst>
        </pc:grpChg>
        <pc:grpChg chg="mod topLvl">
          <ac:chgData name="이희진" userId="a6c78be3-1919-42ff-99f0-60d5e2bb3f19" providerId="ADAL" clId="{01E4B233-4CF1-4C96-BF40-251A15EAD2C6}" dt="2021-04-04T16:52:03.727" v="1363" actId="164"/>
          <ac:grpSpMkLst>
            <pc:docMk/>
            <pc:sldMk cId="3602597606" sldId="580"/>
            <ac:grpSpMk id="10" creationId="{93C17AD8-91DE-4B47-BA2E-4198EA0D30E0}"/>
          </ac:grpSpMkLst>
        </pc:grpChg>
        <pc:grpChg chg="mod">
          <ac:chgData name="이희진" userId="a6c78be3-1919-42ff-99f0-60d5e2bb3f19" providerId="ADAL" clId="{01E4B233-4CF1-4C96-BF40-251A15EAD2C6}" dt="2021-04-04T16:51:37.092" v="1358" actId="165"/>
          <ac:grpSpMkLst>
            <pc:docMk/>
            <pc:sldMk cId="3602597606" sldId="580"/>
            <ac:grpSpMk id="11" creationId="{93C17AD8-91DE-4B47-BA2E-4198EA0D30E0}"/>
          </ac:grpSpMkLst>
        </pc:grpChg>
        <pc:grpChg chg="mod topLvl">
          <ac:chgData name="이희진" userId="a6c78be3-1919-42ff-99f0-60d5e2bb3f19" providerId="ADAL" clId="{01E4B233-4CF1-4C96-BF40-251A15EAD2C6}" dt="2021-04-04T16:52:03.727" v="1363" actId="164"/>
          <ac:grpSpMkLst>
            <pc:docMk/>
            <pc:sldMk cId="3602597606" sldId="580"/>
            <ac:grpSpMk id="25" creationId="{93C17AD8-91DE-4B47-BA2E-4198EA0D30E0}"/>
          </ac:grpSpMkLst>
        </pc:grpChg>
        <pc:grpChg chg="mod topLvl">
          <ac:chgData name="이희진" userId="a6c78be3-1919-42ff-99f0-60d5e2bb3f19" providerId="ADAL" clId="{01E4B233-4CF1-4C96-BF40-251A15EAD2C6}" dt="2021-04-04T16:52:03.727" v="1363" actId="164"/>
          <ac:grpSpMkLst>
            <pc:docMk/>
            <pc:sldMk cId="3602597606" sldId="580"/>
            <ac:grpSpMk id="61" creationId="{93C17AD8-91DE-4B47-BA2E-4198EA0D30E0}"/>
          </ac:grpSpMkLst>
        </pc:grpChg>
        <pc:grpChg chg="mod topLvl">
          <ac:chgData name="이희진" userId="a6c78be3-1919-42ff-99f0-60d5e2bb3f19" providerId="ADAL" clId="{01E4B233-4CF1-4C96-BF40-251A15EAD2C6}" dt="2021-04-04T16:52:03.727" v="1363" actId="164"/>
          <ac:grpSpMkLst>
            <pc:docMk/>
            <pc:sldMk cId="3602597606" sldId="580"/>
            <ac:grpSpMk id="79" creationId="{93C17AD8-91DE-4B47-BA2E-4198EA0D30E0}"/>
          </ac:grpSpMkLst>
        </pc:grpChg>
        <pc:grpChg chg="mod topLvl">
          <ac:chgData name="이희진" userId="a6c78be3-1919-42ff-99f0-60d5e2bb3f19" providerId="ADAL" clId="{01E4B233-4CF1-4C96-BF40-251A15EAD2C6}" dt="2021-04-04T16:52:03.727" v="1363" actId="164"/>
          <ac:grpSpMkLst>
            <pc:docMk/>
            <pc:sldMk cId="3602597606" sldId="580"/>
            <ac:grpSpMk id="135" creationId="{93C17AD8-91DE-4B47-BA2E-4198EA0D30E0}"/>
          </ac:grpSpMkLst>
        </pc:grpChg>
        <pc:grpChg chg="mod topLvl">
          <ac:chgData name="이희진" userId="a6c78be3-1919-42ff-99f0-60d5e2bb3f19" providerId="ADAL" clId="{01E4B233-4CF1-4C96-BF40-251A15EAD2C6}" dt="2021-04-04T16:52:03.727" v="1363" actId="164"/>
          <ac:grpSpMkLst>
            <pc:docMk/>
            <pc:sldMk cId="3602597606" sldId="580"/>
            <ac:grpSpMk id="153" creationId="{93C17AD8-91DE-4B47-BA2E-4198EA0D30E0}"/>
          </ac:grpSpMkLst>
        </pc:grpChg>
        <pc:grpChg chg="add mod">
          <ac:chgData name="이희진" userId="a6c78be3-1919-42ff-99f0-60d5e2bb3f19" providerId="ADAL" clId="{01E4B233-4CF1-4C96-BF40-251A15EAD2C6}" dt="2021-04-04T16:52:10.186" v="1365" actId="1076"/>
          <ac:grpSpMkLst>
            <pc:docMk/>
            <pc:sldMk cId="3602597606" sldId="580"/>
            <ac:grpSpMk id="171" creationId="{0AE84F34-EA05-4643-B16A-AA8C2C24509E}"/>
          </ac:grpSpMkLst>
        </pc:grpChg>
        <pc:picChg chg="add del mod">
          <ac:chgData name="이희진" userId="a6c78be3-1919-42ff-99f0-60d5e2bb3f19" providerId="ADAL" clId="{01E4B233-4CF1-4C96-BF40-251A15EAD2C6}" dt="2021-04-04T16:50:54.961" v="1355" actId="27803"/>
          <ac:picMkLst>
            <pc:docMk/>
            <pc:sldMk cId="3602597606" sldId="580"/>
            <ac:picMk id="5" creationId="{93C17AD8-91DE-4B47-BA2E-4198EA0D30E0}"/>
          </ac:picMkLst>
        </pc:picChg>
        <pc:cxnChg chg="add del">
          <ac:chgData name="이희진" userId="a6c78be3-1919-42ff-99f0-60d5e2bb3f19" providerId="ADAL" clId="{01E4B233-4CF1-4C96-BF40-251A15EAD2C6}" dt="2021-04-04T16:52:26.123" v="1388" actId="478"/>
          <ac:cxnSpMkLst>
            <pc:docMk/>
            <pc:sldMk cId="3602597606" sldId="580"/>
            <ac:cxnSpMk id="173" creationId="{3768C58C-62FB-4DB7-9D44-7CC9AA911ACD}"/>
          </ac:cxnSpMkLst>
        </pc:cxnChg>
      </pc:sldChg>
      <pc:sldChg chg="addSp delSp modSp new mod modClrScheme chgLayout">
        <pc:chgData name="이희진" userId="a6c78be3-1919-42ff-99f0-60d5e2bb3f19" providerId="ADAL" clId="{01E4B233-4CF1-4C96-BF40-251A15EAD2C6}" dt="2021-04-04T16:55:59.987" v="1395"/>
        <pc:sldMkLst>
          <pc:docMk/>
          <pc:sldMk cId="2609049459" sldId="581"/>
        </pc:sldMkLst>
        <pc:spChg chg="del mod ord">
          <ac:chgData name="이희진" userId="a6c78be3-1919-42ff-99f0-60d5e2bb3f19" providerId="ADAL" clId="{01E4B233-4CF1-4C96-BF40-251A15EAD2C6}" dt="2021-04-04T16:47:58.901" v="1072" actId="700"/>
          <ac:spMkLst>
            <pc:docMk/>
            <pc:sldMk cId="2609049459" sldId="581"/>
            <ac:spMk id="2" creationId="{8E072F2C-36F7-4818-8DB7-1EF3EFCFB9BF}"/>
          </ac:spMkLst>
        </pc:spChg>
        <pc:spChg chg="del mod ord">
          <ac:chgData name="이희진" userId="a6c78be3-1919-42ff-99f0-60d5e2bb3f19" providerId="ADAL" clId="{01E4B233-4CF1-4C96-BF40-251A15EAD2C6}" dt="2021-04-04T16:47:58.901" v="1072" actId="700"/>
          <ac:spMkLst>
            <pc:docMk/>
            <pc:sldMk cId="2609049459" sldId="581"/>
            <ac:spMk id="3" creationId="{B4E63DFD-CFBA-4485-966B-2772306F409B}"/>
          </ac:spMkLst>
        </pc:spChg>
        <pc:spChg chg="add mod ord">
          <ac:chgData name="이희진" userId="a6c78be3-1919-42ff-99f0-60d5e2bb3f19" providerId="ADAL" clId="{01E4B233-4CF1-4C96-BF40-251A15EAD2C6}" dt="2021-04-04T16:48:21.973" v="1136" actId="20577"/>
          <ac:spMkLst>
            <pc:docMk/>
            <pc:sldMk cId="2609049459" sldId="581"/>
            <ac:spMk id="4" creationId="{0C271A2A-AC17-45EF-A99E-A59DC1EE59B6}"/>
          </ac:spMkLst>
        </pc:spChg>
        <pc:spChg chg="add mod ord">
          <ac:chgData name="이희진" userId="a6c78be3-1919-42ff-99f0-60d5e2bb3f19" providerId="ADAL" clId="{01E4B233-4CF1-4C96-BF40-251A15EAD2C6}" dt="2021-04-04T16:55:59.987" v="1395"/>
          <ac:spMkLst>
            <pc:docMk/>
            <pc:sldMk cId="2609049459" sldId="581"/>
            <ac:spMk id="5" creationId="{2688B316-23CF-4B6C-8D5E-B13366E40CD1}"/>
          </ac:spMkLst>
        </pc:spChg>
      </pc:sldChg>
      <pc:sldChg chg="add del">
        <pc:chgData name="이희진" userId="a6c78be3-1919-42ff-99f0-60d5e2bb3f19" providerId="ADAL" clId="{01E4B233-4CF1-4C96-BF40-251A15EAD2C6}" dt="2021-04-08T20:19:00.899" v="1777" actId="47"/>
        <pc:sldMkLst>
          <pc:docMk/>
          <pc:sldMk cId="2252994266" sldId="582"/>
        </pc:sldMkLst>
      </pc:sldChg>
      <pc:sldChg chg="del">
        <pc:chgData name="이희진" userId="a6c78be3-1919-42ff-99f0-60d5e2bb3f19" providerId="ADAL" clId="{01E4B233-4CF1-4C96-BF40-251A15EAD2C6}" dt="2021-04-08T20:17:54.010" v="1775" actId="2696"/>
        <pc:sldMkLst>
          <pc:docMk/>
          <pc:sldMk cId="3168190565" sldId="582"/>
        </pc:sldMkLst>
      </pc:sldChg>
      <pc:sldChg chg="add">
        <pc:chgData name="이희진" userId="a6c78be3-1919-42ff-99f0-60d5e2bb3f19" providerId="ADAL" clId="{01E4B233-4CF1-4C96-BF40-251A15EAD2C6}" dt="2021-04-07T21:37:28.801" v="1433"/>
        <pc:sldMkLst>
          <pc:docMk/>
          <pc:sldMk cId="1007960628" sldId="584"/>
        </pc:sldMkLst>
      </pc:sldChg>
      <pc:sldChg chg="del">
        <pc:chgData name="이희진" userId="a6c78be3-1919-42ff-99f0-60d5e2bb3f19" providerId="ADAL" clId="{01E4B233-4CF1-4C96-BF40-251A15EAD2C6}" dt="2021-04-07T21:37:24.271" v="1432" actId="2696"/>
        <pc:sldMkLst>
          <pc:docMk/>
          <pc:sldMk cId="1277127753" sldId="584"/>
        </pc:sldMkLst>
      </pc:sldChg>
      <pc:sldChg chg="del">
        <pc:chgData name="이희진" userId="a6c78be3-1919-42ff-99f0-60d5e2bb3f19" providerId="ADAL" clId="{01E4B233-4CF1-4C96-BF40-251A15EAD2C6}" dt="2021-04-07T21:37:41.807" v="1434" actId="47"/>
        <pc:sldMkLst>
          <pc:docMk/>
          <pc:sldMk cId="3613821037" sldId="585"/>
        </pc:sldMkLst>
      </pc:sldChg>
      <pc:sldChg chg="del">
        <pc:chgData name="이희진" userId="a6c78be3-1919-42ff-99f0-60d5e2bb3f19" providerId="ADAL" clId="{01E4B233-4CF1-4C96-BF40-251A15EAD2C6}" dt="2021-04-08T20:17:54.010" v="1775" actId="2696"/>
        <pc:sldMkLst>
          <pc:docMk/>
          <pc:sldMk cId="2195877728" sldId="586"/>
        </pc:sldMkLst>
      </pc:sldChg>
      <pc:sldChg chg="add del">
        <pc:chgData name="이희진" userId="a6c78be3-1919-42ff-99f0-60d5e2bb3f19" providerId="ADAL" clId="{01E4B233-4CF1-4C96-BF40-251A15EAD2C6}" dt="2021-04-08T20:19:00.899" v="1777" actId="47"/>
        <pc:sldMkLst>
          <pc:docMk/>
          <pc:sldMk cId="3438508302" sldId="586"/>
        </pc:sldMkLst>
      </pc:sldChg>
      <pc:sldChg chg="add del">
        <pc:chgData name="이희진" userId="a6c78be3-1919-42ff-99f0-60d5e2bb3f19" providerId="ADAL" clId="{01E4B233-4CF1-4C96-BF40-251A15EAD2C6}" dt="2021-04-08T20:19:00.899" v="1777" actId="47"/>
        <pc:sldMkLst>
          <pc:docMk/>
          <pc:sldMk cId="3736860671" sldId="587"/>
        </pc:sldMkLst>
      </pc:sldChg>
      <pc:sldChg chg="del">
        <pc:chgData name="이희진" userId="a6c78be3-1919-42ff-99f0-60d5e2bb3f19" providerId="ADAL" clId="{01E4B233-4CF1-4C96-BF40-251A15EAD2C6}" dt="2021-04-08T20:17:54.010" v="1775" actId="2696"/>
        <pc:sldMkLst>
          <pc:docMk/>
          <pc:sldMk cId="4168136455" sldId="587"/>
        </pc:sldMkLst>
      </pc:sldChg>
      <pc:sldChg chg="del">
        <pc:chgData name="이희진" userId="a6c78be3-1919-42ff-99f0-60d5e2bb3f19" providerId="ADAL" clId="{01E4B233-4CF1-4C96-BF40-251A15EAD2C6}" dt="2021-04-08T20:17:54.010" v="1775" actId="2696"/>
        <pc:sldMkLst>
          <pc:docMk/>
          <pc:sldMk cId="1122469337" sldId="588"/>
        </pc:sldMkLst>
      </pc:sldChg>
      <pc:sldChg chg="add del">
        <pc:chgData name="이희진" userId="a6c78be3-1919-42ff-99f0-60d5e2bb3f19" providerId="ADAL" clId="{01E4B233-4CF1-4C96-BF40-251A15EAD2C6}" dt="2021-04-08T20:19:00.899" v="1777" actId="47"/>
        <pc:sldMkLst>
          <pc:docMk/>
          <pc:sldMk cId="2466792252" sldId="588"/>
        </pc:sldMkLst>
      </pc:sldChg>
      <pc:sldChg chg="modSp mod">
        <pc:chgData name="이희진" userId="a6c78be3-1919-42ff-99f0-60d5e2bb3f19" providerId="ADAL" clId="{01E4B233-4CF1-4C96-BF40-251A15EAD2C6}" dt="2021-04-07T21:34:45.338" v="1401" actId="20577"/>
        <pc:sldMkLst>
          <pc:docMk/>
          <pc:sldMk cId="934515209" sldId="589"/>
        </pc:sldMkLst>
        <pc:spChg chg="mod">
          <ac:chgData name="이희진" userId="a6c78be3-1919-42ff-99f0-60d5e2bb3f19" providerId="ADAL" clId="{01E4B233-4CF1-4C96-BF40-251A15EAD2C6}" dt="2021-04-07T21:34:45.338" v="1401" actId="20577"/>
          <ac:spMkLst>
            <pc:docMk/>
            <pc:sldMk cId="934515209" sldId="589"/>
            <ac:spMk id="2" creationId="{759C6ECA-6E55-4601-BD35-856FA7454C03}"/>
          </ac:spMkLst>
        </pc:spChg>
      </pc:sldChg>
      <pc:sldChg chg="addSp delSp modSp del mod chgLayout">
        <pc:chgData name="이희진" userId="a6c78be3-1919-42ff-99f0-60d5e2bb3f19" providerId="ADAL" clId="{01E4B233-4CF1-4C96-BF40-251A15EAD2C6}" dt="2021-04-07T21:36:44.567" v="1431" actId="47"/>
        <pc:sldMkLst>
          <pc:docMk/>
          <pc:sldMk cId="1208086308" sldId="592"/>
        </pc:sldMkLst>
        <pc:spChg chg="mod ord">
          <ac:chgData name="이희진" userId="a6c78be3-1919-42ff-99f0-60d5e2bb3f19" providerId="ADAL" clId="{01E4B233-4CF1-4C96-BF40-251A15EAD2C6}" dt="2021-04-07T21:36:39.650" v="1429" actId="21"/>
          <ac:spMkLst>
            <pc:docMk/>
            <pc:sldMk cId="1208086308" sldId="592"/>
            <ac:spMk id="2" creationId="{759C6ECA-6E55-4601-BD35-856FA7454C03}"/>
          </ac:spMkLst>
        </pc:spChg>
        <pc:spChg chg="mod ord">
          <ac:chgData name="이희진" userId="a6c78be3-1919-42ff-99f0-60d5e2bb3f19" providerId="ADAL" clId="{01E4B233-4CF1-4C96-BF40-251A15EAD2C6}" dt="2021-04-07T21:36:29.184" v="1426" actId="21"/>
          <ac:spMkLst>
            <pc:docMk/>
            <pc:sldMk cId="1208086308" sldId="592"/>
            <ac:spMk id="3" creationId="{99F380F7-01AA-4EEC-AC7E-18FC29944F6E}"/>
          </ac:spMkLst>
        </pc:spChg>
        <pc:spChg chg="add del mod">
          <ac:chgData name="이희진" userId="a6c78be3-1919-42ff-99f0-60d5e2bb3f19" providerId="ADAL" clId="{01E4B233-4CF1-4C96-BF40-251A15EAD2C6}" dt="2021-04-07T21:36:24.233" v="1425" actId="6264"/>
          <ac:spMkLst>
            <pc:docMk/>
            <pc:sldMk cId="1208086308" sldId="592"/>
            <ac:spMk id="4" creationId="{61D26180-F3E1-46F1-B69D-B6D409C76421}"/>
          </ac:spMkLst>
        </pc:spChg>
        <pc:spChg chg="add del mod">
          <ac:chgData name="이희진" userId="a6c78be3-1919-42ff-99f0-60d5e2bb3f19" providerId="ADAL" clId="{01E4B233-4CF1-4C96-BF40-251A15EAD2C6}" dt="2021-04-07T21:36:24.233" v="1425" actId="6264"/>
          <ac:spMkLst>
            <pc:docMk/>
            <pc:sldMk cId="1208086308" sldId="592"/>
            <ac:spMk id="6" creationId="{D0C74F9E-E2CF-4791-99A6-2C9AB95C9D75}"/>
          </ac:spMkLst>
        </pc:spChg>
      </pc:sldChg>
      <pc:sldChg chg="addSp modSp new mod">
        <pc:chgData name="이희진" userId="a6c78be3-1919-42ff-99f0-60d5e2bb3f19" providerId="ADAL" clId="{01E4B233-4CF1-4C96-BF40-251A15EAD2C6}" dt="2021-04-07T21:36:42.670" v="1430"/>
        <pc:sldMkLst>
          <pc:docMk/>
          <pc:sldMk cId="169780521" sldId="593"/>
        </pc:sldMkLst>
        <pc:spChg chg="mod">
          <ac:chgData name="이희진" userId="a6c78be3-1919-42ff-99f0-60d5e2bb3f19" providerId="ADAL" clId="{01E4B233-4CF1-4C96-BF40-251A15EAD2C6}" dt="2021-04-07T21:36:42.670" v="1430"/>
          <ac:spMkLst>
            <pc:docMk/>
            <pc:sldMk cId="169780521" sldId="593"/>
            <ac:spMk id="2" creationId="{565ADEBB-CD13-47F1-AE83-884459E6EABC}"/>
          </ac:spMkLst>
        </pc:spChg>
        <pc:spChg chg="mod">
          <ac:chgData name="이희진" userId="a6c78be3-1919-42ff-99f0-60d5e2bb3f19" providerId="ADAL" clId="{01E4B233-4CF1-4C96-BF40-251A15EAD2C6}" dt="2021-04-07T21:36:32.028" v="1427"/>
          <ac:spMkLst>
            <pc:docMk/>
            <pc:sldMk cId="169780521" sldId="593"/>
            <ac:spMk id="3" creationId="{657CFE53-7EFE-4AFF-AF3E-383145D6004F}"/>
          </ac:spMkLst>
        </pc:spChg>
        <pc:graphicFrameChg chg="add mod">
          <ac:chgData name="이희진" userId="a6c78be3-1919-42ff-99f0-60d5e2bb3f19" providerId="ADAL" clId="{01E4B233-4CF1-4C96-BF40-251A15EAD2C6}" dt="2021-04-07T21:36:36.811" v="1428"/>
          <ac:graphicFrameMkLst>
            <pc:docMk/>
            <pc:sldMk cId="169780521" sldId="593"/>
            <ac:graphicFrameMk id="4" creationId="{82EEED26-B6D2-420B-9A8A-D09BD7024ED5}"/>
          </ac:graphicFrameMkLst>
        </pc:graphicFrameChg>
        <pc:graphicFrameChg chg="add mod">
          <ac:chgData name="이희진" userId="a6c78be3-1919-42ff-99f0-60d5e2bb3f19" providerId="ADAL" clId="{01E4B233-4CF1-4C96-BF40-251A15EAD2C6}" dt="2021-04-07T21:36:36.811" v="1428"/>
          <ac:graphicFrameMkLst>
            <pc:docMk/>
            <pc:sldMk cId="169780521" sldId="593"/>
            <ac:graphicFrameMk id="5" creationId="{F9AD0335-7339-414D-9946-D26EF5BBECF5}"/>
          </ac:graphicFrameMkLst>
        </pc:graphicFrameChg>
        <pc:graphicFrameChg chg="add mod">
          <ac:chgData name="이희진" userId="a6c78be3-1919-42ff-99f0-60d5e2bb3f19" providerId="ADAL" clId="{01E4B233-4CF1-4C96-BF40-251A15EAD2C6}" dt="2021-04-07T21:36:36.811" v="1428"/>
          <ac:graphicFrameMkLst>
            <pc:docMk/>
            <pc:sldMk cId="169780521" sldId="593"/>
            <ac:graphicFrameMk id="6" creationId="{77DF5EA9-968E-44C3-96F3-67A90A6812EA}"/>
          </ac:graphicFrameMkLst>
        </pc:graphicFrameChg>
      </pc:sldChg>
    </pc:docChg>
  </pc:docChgLst>
  <pc:docChgLst>
    <pc:chgData name="한주희" userId="S::2160340109@student.kopo.ac.kr::cc7ae4a9-c30b-4011-8bc1-f11fd1d4c1c3" providerId="AD" clId="Web-{BC67BC9F-80F6-B000-EBC7-CB60FB504EAE}"/>
    <pc:docChg chg="modSld">
      <pc:chgData name="한주희" userId="S::2160340109@student.kopo.ac.kr::cc7ae4a9-c30b-4011-8bc1-f11fd1d4c1c3" providerId="AD" clId="Web-{BC67BC9F-80F6-B000-EBC7-CB60FB504EAE}" dt="2021-04-09T02:18:08.339" v="0" actId="1076"/>
      <pc:docMkLst>
        <pc:docMk/>
      </pc:docMkLst>
      <pc:sldChg chg="modSp">
        <pc:chgData name="한주희" userId="S::2160340109@student.kopo.ac.kr::cc7ae4a9-c30b-4011-8bc1-f11fd1d4c1c3" providerId="AD" clId="Web-{BC67BC9F-80F6-B000-EBC7-CB60FB504EAE}" dt="2021-04-09T02:18:08.339" v="0" actId="1076"/>
        <pc:sldMkLst>
          <pc:docMk/>
          <pc:sldMk cId="2498326350" sldId="568"/>
        </pc:sldMkLst>
        <pc:picChg chg="mod">
          <ac:chgData name="한주희" userId="S::2160340109@student.kopo.ac.kr::cc7ae4a9-c30b-4011-8bc1-f11fd1d4c1c3" providerId="AD" clId="Web-{BC67BC9F-80F6-B000-EBC7-CB60FB504EAE}" dt="2021-04-09T02:18:08.339" v="0" actId="1076"/>
          <ac:picMkLst>
            <pc:docMk/>
            <pc:sldMk cId="2498326350" sldId="568"/>
            <ac:picMk id="5" creationId="{F83811D5-7387-4A37-A895-7DF966F0DB5A}"/>
          </ac:picMkLst>
        </pc:picChg>
      </pc:sldChg>
    </pc:docChg>
  </pc:docChgLst>
  <pc:docChgLst>
    <pc:chgData name="한주희" userId="S::2160340109@student.kopo.ac.kr::cc7ae4a9-c30b-4011-8bc1-f11fd1d4c1c3" providerId="AD" clId="Web-{CC9C12FF-097E-3E51-74AE-E4AC28DA3BE4}"/>
    <pc:docChg chg="modSld">
      <pc:chgData name="한주희" userId="S::2160340109@student.kopo.ac.kr::cc7ae4a9-c30b-4011-8bc1-f11fd1d4c1c3" providerId="AD" clId="Web-{CC9C12FF-097E-3E51-74AE-E4AC28DA3BE4}" dt="2021-04-09T04:17:04.600" v="1"/>
      <pc:docMkLst>
        <pc:docMk/>
      </pc:docMkLst>
      <pc:sldChg chg="modSp">
        <pc:chgData name="한주희" userId="S::2160340109@student.kopo.ac.kr::cc7ae4a9-c30b-4011-8bc1-f11fd1d4c1c3" providerId="AD" clId="Web-{CC9C12FF-097E-3E51-74AE-E4AC28DA3BE4}" dt="2021-04-09T04:17:04.600" v="1"/>
        <pc:sldMkLst>
          <pc:docMk/>
          <pc:sldMk cId="1964979170" sldId="572"/>
        </pc:sldMkLst>
        <pc:graphicFrameChg chg="modGraphic">
          <ac:chgData name="한주희" userId="S::2160340109@student.kopo.ac.kr::cc7ae4a9-c30b-4011-8bc1-f11fd1d4c1c3" providerId="AD" clId="Web-{CC9C12FF-097E-3E51-74AE-E4AC28DA3BE4}" dt="2021-04-09T04:17:04.600" v="1"/>
          <ac:graphicFrameMkLst>
            <pc:docMk/>
            <pc:sldMk cId="1964979170" sldId="572"/>
            <ac:graphicFrameMk id="5" creationId="{00000000-0000-0000-0000-000000000000}"/>
          </ac:graphicFrameMkLst>
        </pc:graphicFrameChg>
      </pc:sldChg>
    </pc:docChg>
  </pc:docChgLst>
  <pc:docChgLst>
    <pc:chgData name="이희진" userId="a6c78be3-1919-42ff-99f0-60d5e2bb3f19" providerId="ADAL" clId="{7D48B01D-BDC7-4B91-9F5A-7332FD6AFDAA}"/>
    <pc:docChg chg="delSld">
      <pc:chgData name="이희진" userId="a6c78be3-1919-42ff-99f0-60d5e2bb3f19" providerId="ADAL" clId="{7D48B01D-BDC7-4B91-9F5A-7332FD6AFDAA}" dt="2021-04-11T09:52:56.947" v="2" actId="47"/>
      <pc:docMkLst>
        <pc:docMk/>
      </pc:docMkLst>
      <pc:sldChg chg="del">
        <pc:chgData name="이희진" userId="a6c78be3-1919-42ff-99f0-60d5e2bb3f19" providerId="ADAL" clId="{7D48B01D-BDC7-4B91-9F5A-7332FD6AFDAA}" dt="2021-04-11T09:52:53.515" v="0" actId="47"/>
        <pc:sldMkLst>
          <pc:docMk/>
          <pc:sldMk cId="2208308316" sldId="582"/>
        </pc:sldMkLst>
      </pc:sldChg>
      <pc:sldChg chg="del">
        <pc:chgData name="이희진" userId="a6c78be3-1919-42ff-99f0-60d5e2bb3f19" providerId="ADAL" clId="{7D48B01D-BDC7-4B91-9F5A-7332FD6AFDAA}" dt="2021-04-11T09:52:53.990" v="1" actId="47"/>
        <pc:sldMkLst>
          <pc:docMk/>
          <pc:sldMk cId="1705678007" sldId="583"/>
        </pc:sldMkLst>
      </pc:sldChg>
      <pc:sldChg chg="del">
        <pc:chgData name="이희진" userId="a6c78be3-1919-42ff-99f0-60d5e2bb3f19" providerId="ADAL" clId="{7D48B01D-BDC7-4B91-9F5A-7332FD6AFDAA}" dt="2021-04-11T09:52:56.947" v="2" actId="47"/>
        <pc:sldMkLst>
          <pc:docMk/>
          <pc:sldMk cId="32254771" sldId="584"/>
        </pc:sldMkLst>
      </pc:sldChg>
    </pc:docChg>
  </pc:docChgLst>
  <pc:docChgLst>
    <pc:chgData name="이희진" userId="S::heejinlee@office.kopo.ac.kr::a6c78be3-1919-42ff-99f0-60d5e2bb3f19" providerId="AD" clId="Web-{3DA2F580-58BA-9AE0-0E4F-9BBB97EFABCE}"/>
    <pc:docChg chg="modSld">
      <pc:chgData name="이희진" userId="S::heejinlee@office.kopo.ac.kr::a6c78be3-1919-42ff-99f0-60d5e2bb3f19" providerId="AD" clId="Web-{3DA2F580-58BA-9AE0-0E4F-9BBB97EFABCE}" dt="2021-04-05T01:41:14.012" v="354" actId="1076"/>
      <pc:docMkLst>
        <pc:docMk/>
      </pc:docMkLst>
      <pc:sldChg chg="modSp">
        <pc:chgData name="이희진" userId="S::heejinlee@office.kopo.ac.kr::a6c78be3-1919-42ff-99f0-60d5e2bb3f19" providerId="AD" clId="Web-{3DA2F580-58BA-9AE0-0E4F-9BBB97EFABCE}" dt="2021-04-05T01:18:18.124" v="5" actId="20577"/>
        <pc:sldMkLst>
          <pc:docMk/>
          <pc:sldMk cId="3034488678" sldId="470"/>
        </pc:sldMkLst>
        <pc:spChg chg="mod">
          <ac:chgData name="이희진" userId="S::heejinlee@office.kopo.ac.kr::a6c78be3-1919-42ff-99f0-60d5e2bb3f19" providerId="AD" clId="Web-{3DA2F580-58BA-9AE0-0E4F-9BBB97EFABCE}" dt="2021-04-05T01:18:18.124" v="5" actId="20577"/>
          <ac:spMkLst>
            <pc:docMk/>
            <pc:sldMk cId="3034488678" sldId="470"/>
            <ac:spMk id="4" creationId="{00000000-0000-0000-0000-000000000000}"/>
          </ac:spMkLst>
        </pc:spChg>
      </pc:sldChg>
      <pc:sldChg chg="modSp">
        <pc:chgData name="이희진" userId="S::heejinlee@office.kopo.ac.kr::a6c78be3-1919-42ff-99f0-60d5e2bb3f19" providerId="AD" clId="Web-{3DA2F580-58BA-9AE0-0E4F-9BBB97EFABCE}" dt="2021-04-05T01:37:32.820" v="277" actId="20577"/>
        <pc:sldMkLst>
          <pc:docMk/>
          <pc:sldMk cId="3697197100" sldId="481"/>
        </pc:sldMkLst>
        <pc:spChg chg="mod">
          <ac:chgData name="이희진" userId="S::heejinlee@office.kopo.ac.kr::a6c78be3-1919-42ff-99f0-60d5e2bb3f19" providerId="AD" clId="Web-{3DA2F580-58BA-9AE0-0E4F-9BBB97EFABCE}" dt="2021-04-05T01:37:32.820" v="277" actId="20577"/>
          <ac:spMkLst>
            <pc:docMk/>
            <pc:sldMk cId="3697197100" sldId="481"/>
            <ac:spMk id="2" creationId="{00000000-0000-0000-0000-000000000000}"/>
          </ac:spMkLst>
        </pc:spChg>
        <pc:spChg chg="mod">
          <ac:chgData name="이희진" userId="S::heejinlee@office.kopo.ac.kr::a6c78be3-1919-42ff-99f0-60d5e2bb3f19" providerId="AD" clId="Web-{3DA2F580-58BA-9AE0-0E4F-9BBB97EFABCE}" dt="2021-04-05T01:26:12.039" v="155" actId="20577"/>
          <ac:spMkLst>
            <pc:docMk/>
            <pc:sldMk cId="3697197100" sldId="481"/>
            <ac:spMk id="4" creationId="{00000000-0000-0000-0000-000000000000}"/>
          </ac:spMkLst>
        </pc:spChg>
        <pc:picChg chg="mod">
          <ac:chgData name="이희진" userId="S::heejinlee@office.kopo.ac.kr::a6c78be3-1919-42ff-99f0-60d5e2bb3f19" providerId="AD" clId="Web-{3DA2F580-58BA-9AE0-0E4F-9BBB97EFABCE}" dt="2021-04-05T01:25:02.319" v="141" actId="1076"/>
          <ac:picMkLst>
            <pc:docMk/>
            <pc:sldMk cId="3697197100" sldId="481"/>
            <ac:picMk id="3" creationId="{00000000-0000-0000-0000-000000000000}"/>
          </ac:picMkLst>
        </pc:picChg>
      </pc:sldChg>
      <pc:sldChg chg="addSp modSp">
        <pc:chgData name="이희진" userId="S::heejinlee@office.kopo.ac.kr::a6c78be3-1919-42ff-99f0-60d5e2bb3f19" providerId="AD" clId="Web-{3DA2F580-58BA-9AE0-0E4F-9BBB97EFABCE}" dt="2021-04-05T01:41:14.012" v="354" actId="1076"/>
        <pc:sldMkLst>
          <pc:docMk/>
          <pc:sldMk cId="3436403203" sldId="490"/>
        </pc:sldMkLst>
        <pc:spChg chg="mod">
          <ac:chgData name="이희진" userId="S::heejinlee@office.kopo.ac.kr::a6c78be3-1919-42ff-99f0-60d5e2bb3f19" providerId="AD" clId="Web-{3DA2F580-58BA-9AE0-0E4F-9BBB97EFABCE}" dt="2021-04-05T01:39:35.916" v="279" actId="20577"/>
          <ac:spMkLst>
            <pc:docMk/>
            <pc:sldMk cId="3436403203" sldId="490"/>
            <ac:spMk id="2" creationId="{00000000-0000-0000-0000-000000000000}"/>
          </ac:spMkLst>
        </pc:spChg>
        <pc:spChg chg="add mod">
          <ac:chgData name="이희진" userId="S::heejinlee@office.kopo.ac.kr::a6c78be3-1919-42ff-99f0-60d5e2bb3f19" providerId="AD" clId="Web-{3DA2F580-58BA-9AE0-0E4F-9BBB97EFABCE}" dt="2021-04-05T01:41:05.715" v="351" actId="1076"/>
          <ac:spMkLst>
            <pc:docMk/>
            <pc:sldMk cId="3436403203" sldId="490"/>
            <ac:spMk id="3" creationId="{5FFB6B82-B738-407D-A612-2C81CAA4C7C0}"/>
          </ac:spMkLst>
        </pc:spChg>
        <pc:spChg chg="mod">
          <ac:chgData name="이희진" userId="S::heejinlee@office.kopo.ac.kr::a6c78be3-1919-42ff-99f0-60d5e2bb3f19" providerId="AD" clId="Web-{3DA2F580-58BA-9AE0-0E4F-9BBB97EFABCE}" dt="2021-04-05T01:40:50.199" v="345" actId="20577"/>
          <ac:spMkLst>
            <pc:docMk/>
            <pc:sldMk cId="3436403203" sldId="490"/>
            <ac:spMk id="4" creationId="{00000000-0000-0000-0000-000000000000}"/>
          </ac:spMkLst>
        </pc:spChg>
        <pc:spChg chg="add mod">
          <ac:chgData name="이희진" userId="S::heejinlee@office.kopo.ac.kr::a6c78be3-1919-42ff-99f0-60d5e2bb3f19" providerId="AD" clId="Web-{3DA2F580-58BA-9AE0-0E4F-9BBB97EFABCE}" dt="2021-04-05T01:40:59.668" v="349" actId="1076"/>
          <ac:spMkLst>
            <pc:docMk/>
            <pc:sldMk cId="3436403203" sldId="490"/>
            <ac:spMk id="6" creationId="{B771FACF-7C7B-46B6-8CA4-1D580DCBB4DD}"/>
          </ac:spMkLst>
        </pc:spChg>
        <pc:picChg chg="mod">
          <ac:chgData name="이희진" userId="S::heejinlee@office.kopo.ac.kr::a6c78be3-1919-42ff-99f0-60d5e2bb3f19" providerId="AD" clId="Web-{3DA2F580-58BA-9AE0-0E4F-9BBB97EFABCE}" dt="2021-04-05T01:41:14.012" v="354" actId="1076"/>
          <ac:picMkLst>
            <pc:docMk/>
            <pc:sldMk cId="3436403203" sldId="490"/>
            <ac:picMk id="5" creationId="{00000000-0000-0000-0000-000000000000}"/>
          </ac:picMkLst>
        </pc:picChg>
      </pc:sldChg>
      <pc:sldChg chg="modSp">
        <pc:chgData name="이희진" userId="S::heejinlee@office.kopo.ac.kr::a6c78be3-1919-42ff-99f0-60d5e2bb3f19" providerId="AD" clId="Web-{3DA2F580-58BA-9AE0-0E4F-9BBB97EFABCE}" dt="2021-04-05T01:10:09.849" v="1" actId="20577"/>
        <pc:sldMkLst>
          <pc:docMk/>
          <pc:sldMk cId="3085430454" sldId="546"/>
        </pc:sldMkLst>
        <pc:spChg chg="mod">
          <ac:chgData name="이희진" userId="S::heejinlee@office.kopo.ac.kr::a6c78be3-1919-42ff-99f0-60d5e2bb3f19" providerId="AD" clId="Web-{3DA2F580-58BA-9AE0-0E4F-9BBB97EFABCE}" dt="2021-04-05T01:10:09.849" v="1" actId="20577"/>
          <ac:spMkLst>
            <pc:docMk/>
            <pc:sldMk cId="3085430454" sldId="546"/>
            <ac:spMk id="3" creationId="{00000000-0000-0000-0000-000000000000}"/>
          </ac:spMkLst>
        </pc:spChg>
      </pc:sldChg>
    </pc:docChg>
  </pc:docChgLst>
  <pc:docChgLst>
    <pc:chgData name="윤정환" userId="S::2160340101@student.kopo.ac.kr::4f3503ed-5fb2-4cd0-9981-3c7afe59c905" providerId="AD" clId="Web-{E6BED2D5-745F-0A12-F8E5-A33B3A023661}"/>
    <pc:docChg chg="modSld">
      <pc:chgData name="윤정환" userId="S::2160340101@student.kopo.ac.kr::4f3503ed-5fb2-4cd0-9981-3c7afe59c905" providerId="AD" clId="Web-{E6BED2D5-745F-0A12-F8E5-A33B3A023661}" dt="2021-05-25T15:27:04.020" v="1" actId="1076"/>
      <pc:docMkLst>
        <pc:docMk/>
      </pc:docMkLst>
      <pc:sldChg chg="modSp">
        <pc:chgData name="윤정환" userId="S::2160340101@student.kopo.ac.kr::4f3503ed-5fb2-4cd0-9981-3c7afe59c905" providerId="AD" clId="Web-{E6BED2D5-745F-0A12-F8E5-A33B3A023661}" dt="2021-05-25T15:27:04.020" v="1" actId="1076"/>
        <pc:sldMkLst>
          <pc:docMk/>
          <pc:sldMk cId="4022857762" sldId="498"/>
        </pc:sldMkLst>
        <pc:picChg chg="mod">
          <ac:chgData name="윤정환" userId="S::2160340101@student.kopo.ac.kr::4f3503ed-5fb2-4cd0-9981-3c7afe59c905" providerId="AD" clId="Web-{E6BED2D5-745F-0A12-F8E5-A33B3A023661}" dt="2021-05-25T15:27:04.020" v="1" actId="1076"/>
          <ac:picMkLst>
            <pc:docMk/>
            <pc:sldMk cId="4022857762" sldId="498"/>
            <ac:picMk id="7" creationId="{A264C5DF-CFC1-4E04-AF66-C3BC169E1A24}"/>
          </ac:picMkLst>
        </pc:picChg>
      </pc:sldChg>
    </pc:docChg>
  </pc:docChgLst>
  <pc:docChgLst>
    <pc:chgData name="구본성" userId="S::2160340089@student.kopo.ac.kr::800f2d43-9e52-422b-8fab-d9ddbf50dd63" providerId="AD" clId="Web-{00000000-0000-0000-0000-000000000000}"/>
    <pc:docChg chg="modSld">
      <pc:chgData name="구본성" userId="S::2160340089@student.kopo.ac.kr::800f2d43-9e52-422b-8fab-d9ddbf50dd63" providerId="AD" clId="Web-{00000000-0000-0000-0000-000000000000}" dt="2021-04-09T05:14:50.742" v="3"/>
      <pc:docMkLst>
        <pc:docMk/>
      </pc:docMkLst>
      <pc:sldChg chg="modSp">
        <pc:chgData name="구본성" userId="S::2160340089@student.kopo.ac.kr::800f2d43-9e52-422b-8fab-d9ddbf50dd63" providerId="AD" clId="Web-{00000000-0000-0000-0000-000000000000}" dt="2021-04-09T05:14:50.742" v="3"/>
        <pc:sldMkLst>
          <pc:docMk/>
          <pc:sldMk cId="1964979170" sldId="572"/>
        </pc:sldMkLst>
        <pc:graphicFrameChg chg="mod modGraphic">
          <ac:chgData name="구본성" userId="S::2160340089@student.kopo.ac.kr::800f2d43-9e52-422b-8fab-d9ddbf50dd63" providerId="AD" clId="Web-{00000000-0000-0000-0000-000000000000}" dt="2021-04-09T05:14:50.742" v="3"/>
          <ac:graphicFrameMkLst>
            <pc:docMk/>
            <pc:sldMk cId="1964979170" sldId="572"/>
            <ac:graphicFrameMk id="5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2021-05-25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랜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(LAN, Local Area Network)'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용어는 그래도 귀에 익숙하지만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‘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(WAN, Wide Area Network)’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낯설기만 하다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랜은 작은 영역의 네트워크 연결을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왠은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중대형 영역의 네트워크 연결을 의미한다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연결 영역의 크기에 따른 구분이다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들면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집안이나 사무실 내의 네트워크 연결은 ‘랜’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지역 간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국가 간 네트워크 연결은 ‘</a:t>
            </a:r>
            <a:r>
              <a:rPr lang="ko-KR" alt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왠’이라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할 수 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그에 따른 장비도 다른데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랜 영역에는 허브나 스위치가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왠 영역에는 라우터가 주로 사용된다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618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컴퓨터나 모니터 등의 전원 케이블을 연결할 때 전기 콘센트가 부족한 경우 ‘멀티 </a:t>
            </a:r>
            <a:r>
              <a:rPr lang="ko-KR" alt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탭’이라는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전기용품을 사용한다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하나의 </a:t>
            </a:r>
            <a:r>
              <a:rPr lang="ko-KR" alt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전력원을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여러 기기로 분배해주는 역할을 담당한다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 장비 중 허브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(hub)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스위치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(switch,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 스위치 허브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 이 멀티 탭과 같이 분배의 역할을 한다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다시 말해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하나의 네트워크 라인에 여러 대의 컴퓨터에 랜 케이블을 꽂을 수 있도록 분배하는 장비다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ko-KR" altLang="en-US"/>
            </a:br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비슷하게 생긴 이 두 장비의 가장 큰 차이는 데이터 전송 대역이다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허브는 단순한 분배 중계기에 불과하기 때문에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연결되는 컴퓨터 수에 따라 데이터 전송 대역이 분리된다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원래 전송 대역이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10Mbps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네트워크 라인에 허브를 물리고 여기에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대의 컴퓨터를 연결했다면 각 컴퓨터의 대역폭은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2Mbps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된다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한번에 한쪽 컴퓨터로만 데이터를 전송할 수 있으므로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10Mbps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대역폭을 각 컴퓨터에 동시에 적용할 수 없기 때문이다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한번에 한 대의 차량만 이동할 수 있는 왕복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차선 도로를 연상하면 이해가 쉽다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반면에 스위치는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10Mbps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대역폭을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대의 컴퓨터에 모두 적용할 수 있어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대의 컴퓨터에 데이터를 전송하는 경우 허브보다는 상대적으로 속도가 빠르다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왕복 </a:t>
            </a:r>
            <a:r>
              <a:rPr lang="ko-KR" alt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다차선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도로에 비유할 수 있겠다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1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차선에 차가 달리고 있어도 다른 차선의 차량 이동에 전혀 지장을 주지 않는 것처럼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컴퓨터에서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컴퓨터로 데이터를 전송하는 동안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컴퓨터에서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컴퓨터로도 데이터를 전송할 수 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504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허브와 스위치가 한 공간에 배치된 컴퓨터를 연결하는 장비라면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라우터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(router)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다른 장소의 컴퓨터를 연결하는 </a:t>
            </a:r>
            <a:r>
              <a:rPr lang="ko-KR" alt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장비라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할 수 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데이터가 출발지에서 목적지까지 정확하게 이동하는 것을 </a:t>
            </a:r>
            <a:r>
              <a:rPr lang="ko-KR" alt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라우트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(route)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 하고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그렇게 될 수 있도록 최적의 경로를 찾아 주는 역할을 라우터가 담당한다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배치되는 위치로 보면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제일 하단에 컴퓨터가 그 바로 위에 허브나 스위치가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그 위에 라우터가 존재한다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라우터는 일반적으로 </a:t>
            </a:r>
            <a:r>
              <a:rPr lang="ko-KR" alt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라우터끼리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연결되는 경우가 많다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경부 고속도로의 서울 톨게이트와 부산 톨게이트를 각 지역의 라우터로 이해하면 된다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때문에 라우터를 ‘게이트웨이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(gateway)’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라고도 한다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위에서 언급한 대로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라우터는 최적의 경로를 찾아 데이터를 전송해야 하기 때문에 스위치보다 고급 부품으로 생산되며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그에 따라 가격도 상당히 비싸다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제대로 운영하기 위해서는 네트워크 고급 지식이 필요하다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라우터는 기업용 전산 시스템 환경에 주로 적용되지만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가정이나 사무실에서 사용하는 인터넷 유무선 공유기도 라우터의 일종이다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집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사무실 컴퓨터를 인터넷에 연결시켜 주기 때문이다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사실 인터넷 공유기는 스위치와 라우터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아래에서 알아볼 방화벽 등의 기능이 농축된 네트워크 토털 패키지 장비인 셈이다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97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/>
          <a:srcRect t="15138" b="1"/>
          <a:stretch/>
        </p:blipFill>
        <p:spPr>
          <a:xfrm>
            <a:off x="5958535" y="8621"/>
            <a:ext cx="3429000" cy="696753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"/>
          <a:srcRect t="4933" b="9558"/>
          <a:stretch/>
        </p:blipFill>
        <p:spPr>
          <a:xfrm>
            <a:off x="-12054" y="-36386"/>
            <a:ext cx="3429000" cy="702078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2"/>
          <a:srcRect t="8395" b="6095"/>
          <a:stretch/>
        </p:blipFill>
        <p:spPr>
          <a:xfrm>
            <a:off x="2857500" y="-36385"/>
            <a:ext cx="3429000" cy="7020780"/>
          </a:xfrm>
          <a:prstGeom prst="rect">
            <a:avLst/>
          </a:prstGeom>
        </p:spPr>
      </p:pic>
      <p:sp>
        <p:nvSpPr>
          <p:cNvPr id="17" name="타원 16"/>
          <p:cNvSpPr/>
          <p:nvPr userDrawn="1"/>
        </p:nvSpPr>
        <p:spPr>
          <a:xfrm>
            <a:off x="5958536" y="3429000"/>
            <a:ext cx="3017534" cy="3280217"/>
          </a:xfrm>
          <a:prstGeom prst="ellipse">
            <a:avLst/>
          </a:prstGeom>
          <a:solidFill>
            <a:srgbClr val="FEF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01" y="3580491"/>
            <a:ext cx="2413344" cy="252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/45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6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pattFill prst="wdUpDiag">
            <a:fgClr>
              <a:srgbClr val="FDED9C"/>
            </a:fgClr>
            <a:bgClr>
              <a:schemeClr val="bg1"/>
            </a:bgClr>
          </a:patt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/45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4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797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>
              <a:solidFill>
                <a:schemeClr val="accent6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700" r:id="rId3"/>
    <p:sldLayoutId id="214748369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ette9844/Network-%EB%9D%BC%EC%9A%B0%ED%84%B0%EC%9D%98-%EA%B8%B0%EB%8A%A5%EA%B3%BC-%EA%B5%AC%EC%A1%B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iki/%EB%84%A4%ED%8A%B8%EC%9B%8C%ED%81%AC_%EC%A3%BC%EC%86%8C_%EB%B3%80%ED%99%98" TargetMode="External"/><Relationship Id="rId3" Type="http://schemas.openxmlformats.org/officeDocument/2006/relationships/hyperlink" Target="https://ko.wikipedia.org/wiki/%EB%84%A4%ED%8A%B8%EC%9B%8C%ED%81%AC_%ED%8C%A8%ED%82%B7" TargetMode="External"/><Relationship Id="rId7" Type="http://schemas.openxmlformats.org/officeDocument/2006/relationships/hyperlink" Target="https://ko.wikipedia.org/wiki/%ED%8F%AC%ED%8A%B8_%EB%B2%88%ED%98%B8" TargetMode="External"/><Relationship Id="rId2" Type="http://schemas.openxmlformats.org/officeDocument/2006/relationships/hyperlink" Target="https://ko.wikipedia.org/wiki/%EC%BB%B4%ED%93%A8%ED%84%B0_%EB%84%A4%ED%8A%B8%EC%9B%8C%ED%81%A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IP_%EC%A3%BC%EC%86%8C" TargetMode="External"/><Relationship Id="rId5" Type="http://schemas.openxmlformats.org/officeDocument/2006/relationships/hyperlink" Target="https://ko.wikipedia.org/wiki/%EB%B0%A9%ED%99%94%EB%B2%BD_(%EB%84%A4%ED%8A%B8%EC%9B%8C%ED%82%B9)" TargetMode="External"/><Relationship Id="rId4" Type="http://schemas.openxmlformats.org/officeDocument/2006/relationships/hyperlink" Target="https://ko.wikipedia.org/wiki/%EB%9D%BC%EC%9A%B0%ED%84%B0" TargetMode="External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renesys.tistory.com/144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lolak.tistory.com/692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54425" y="1701713"/>
            <a:ext cx="2671065" cy="71351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b="1"/>
              <a:t>CHAPTER </a:t>
            </a:r>
            <a:endParaRPr lang="ko-KR" altLang="en-US" sz="3200" b="1"/>
          </a:p>
        </p:txBody>
      </p:sp>
      <p:sp>
        <p:nvSpPr>
          <p:cNvPr id="3" name="타원형 설명선 2"/>
          <p:cNvSpPr/>
          <p:nvPr/>
        </p:nvSpPr>
        <p:spPr>
          <a:xfrm>
            <a:off x="2231740" y="548680"/>
            <a:ext cx="1395155" cy="1155986"/>
          </a:xfrm>
          <a:prstGeom prst="wedgeEllipseCallout">
            <a:avLst>
              <a:gd name="adj1" fmla="val -32105"/>
              <a:gd name="adj2" fmla="val 61140"/>
            </a:avLst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/>
              <a:t>12</a:t>
            </a:r>
            <a:endParaRPr lang="ko-KR" altLang="en-US" sz="4000" b="1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2483895"/>
            <a:ext cx="5905893" cy="138858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ko-KR" altLang="en-US" sz="4000"/>
              <a:t>네트워크   </a:t>
            </a:r>
          </a:p>
        </p:txBody>
      </p:sp>
    </p:spTree>
    <p:extLst>
      <p:ext uri="{BB962C8B-B14F-4D97-AF65-F5344CB8AC3E}">
        <p14:creationId xmlns:p14="http://schemas.microsoft.com/office/powerpoint/2010/main" val="7150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ko-KR" altLang="en-US"/>
              <a:t>네트워크 용어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3704"/>
            <a:ext cx="9080499" cy="6165685"/>
          </a:xfrm>
        </p:spPr>
        <p:txBody>
          <a:bodyPr>
            <a:normAutofit/>
          </a:bodyPr>
          <a:lstStyle/>
          <a:p>
            <a:pPr marL="355600" lvl="1" indent="-261938">
              <a:buClr>
                <a:srgbClr val="8B3331"/>
              </a:buClr>
              <a:buSzPct val="130000"/>
            </a:pPr>
            <a:r>
              <a:rPr lang="en-US" altLang="ko-KR" sz="1600"/>
              <a:t>IP </a:t>
            </a:r>
            <a:r>
              <a:rPr lang="ko-KR" altLang="en-US" sz="1600"/>
              <a:t>주소</a:t>
            </a:r>
            <a:endParaRPr lang="en-US" altLang="ko-KR" sz="1600"/>
          </a:p>
          <a:p>
            <a:pPr lvl="1"/>
            <a:r>
              <a:rPr lang="ko-KR" altLang="en-US" sz="1600"/>
              <a:t>네트워크상에 연결된 컴퓨터를 유일하게 구분하는 번호 체계</a:t>
            </a:r>
            <a:endParaRPr lang="en-US" altLang="ko-KR" sz="1600"/>
          </a:p>
          <a:p>
            <a:pPr lvl="1"/>
            <a:r>
              <a:rPr lang="ko-KR" altLang="en-US" sz="1600"/>
              <a:t>각 </a:t>
            </a:r>
            <a:r>
              <a:rPr lang="en-US" altLang="ko-KR" sz="1600"/>
              <a:t>8 bit </a:t>
            </a:r>
            <a:r>
              <a:rPr lang="ko-KR" altLang="en-US" sz="1600"/>
              <a:t>씩 </a:t>
            </a:r>
            <a:r>
              <a:rPr lang="en-US" altLang="ko-KR" sz="1600"/>
              <a:t>4</a:t>
            </a:r>
            <a:r>
              <a:rPr lang="ko-KR" altLang="en-US" sz="1600"/>
              <a:t>개의 번호로 이루어짐</a:t>
            </a:r>
            <a:endParaRPr lang="en-US" altLang="ko-KR" sz="1600"/>
          </a:p>
          <a:p>
            <a:pPr lvl="1"/>
            <a:r>
              <a:rPr lang="en-US" altLang="ko-KR" sz="1600"/>
              <a:t>8 bit = 2^8 = </a:t>
            </a:r>
            <a:r>
              <a:rPr lang="ko-KR" altLang="en-US" sz="1600"/>
              <a:t> </a:t>
            </a:r>
            <a:r>
              <a:rPr lang="en-US" altLang="ko-KR" sz="1600"/>
              <a:t>256</a:t>
            </a:r>
          </a:p>
          <a:p>
            <a:pPr lvl="1"/>
            <a:r>
              <a:rPr lang="ko-KR" altLang="en-US" sz="1600"/>
              <a:t>네트워크를 나타내는 네트워크 </a:t>
            </a:r>
            <a:r>
              <a:rPr lang="en-US" altLang="ko-KR" sz="1600"/>
              <a:t>id</a:t>
            </a:r>
            <a:r>
              <a:rPr lang="ko-KR" altLang="en-US" sz="1600"/>
              <a:t>와 호스트를 나타내는 호스트 </a:t>
            </a:r>
            <a:r>
              <a:rPr lang="en-US" altLang="ko-KR" sz="1600"/>
              <a:t>id</a:t>
            </a:r>
            <a:r>
              <a:rPr lang="ko-KR" altLang="en-US" sz="1600"/>
              <a:t>로 구분된다</a:t>
            </a:r>
            <a:r>
              <a:rPr lang="en-US" altLang="ko-KR" sz="1600"/>
              <a:t>. </a:t>
            </a:r>
          </a:p>
          <a:p>
            <a:pPr lvl="1"/>
            <a:r>
              <a:rPr lang="en-US" altLang="ko-KR" sz="1600"/>
              <a:t>Ex)</a:t>
            </a:r>
            <a:r>
              <a:rPr lang="ko-KR" altLang="en-US" sz="1600"/>
              <a:t> </a:t>
            </a:r>
            <a:r>
              <a:rPr lang="en-US" altLang="ko-KR" sz="1600"/>
              <a:t>Server</a:t>
            </a:r>
            <a:r>
              <a:rPr lang="ko-KR" altLang="en-US" sz="1600"/>
              <a:t>의 </a:t>
            </a:r>
            <a:r>
              <a:rPr lang="en-US" altLang="ko-KR" sz="1600"/>
              <a:t>IP </a:t>
            </a:r>
            <a:r>
              <a:rPr lang="ko-KR" altLang="en-US" sz="1600"/>
              <a:t>주소는 </a:t>
            </a:r>
            <a:r>
              <a:rPr lang="en-US" altLang="ko-KR" sz="1600"/>
              <a:t>192.168.111.141, </a:t>
            </a:r>
          </a:p>
          <a:p>
            <a:pPr marL="357188" lvl="1" indent="0">
              <a:buNone/>
            </a:pPr>
            <a:r>
              <a:rPr lang="en-US" altLang="ko-KR" sz="1600"/>
              <a:t>       </a:t>
            </a:r>
            <a:r>
              <a:rPr lang="ko-KR" altLang="en-US" sz="1600"/>
              <a:t>모든 컴퓨터에서 자기 자신을 의미하는 </a:t>
            </a:r>
            <a:r>
              <a:rPr lang="en-US" altLang="ko-KR" sz="1600"/>
              <a:t>IP </a:t>
            </a:r>
            <a:r>
              <a:rPr lang="ko-KR" altLang="en-US" sz="1600"/>
              <a:t>주소는 </a:t>
            </a:r>
            <a:r>
              <a:rPr lang="en-US" altLang="ko-KR" sz="1600"/>
              <a:t>127.0.0.1</a:t>
            </a:r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marL="534987" lvl="2" indent="0">
              <a:buNone/>
            </a:pPr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 b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EA881BB-2EC1-4B16-88DC-6B52DA0D5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403612"/>
              </p:ext>
            </p:extLst>
          </p:nvPr>
        </p:nvGraphicFramePr>
        <p:xfrm>
          <a:off x="904088" y="4959170"/>
          <a:ext cx="7335824" cy="430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44">
                  <a:extLst>
                    <a:ext uri="{9D8B030D-6E8A-4147-A177-3AD203B41FA5}">
                      <a16:colId xmlns:a16="http://schemas.microsoft.com/office/drawing/2014/main" val="216477603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3138354108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748391289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2290200434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1227328333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2672727796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594115450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63633454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3654357937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2838435538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247632267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1031818764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2129125848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602475394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4281891756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2722528178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4144017969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4199016544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2526695932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767886921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2499523659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1550791757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3659905702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2633183491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2150605646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247000895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395528766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3808300442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2875800710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3972068452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841599015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3362063421"/>
                    </a:ext>
                  </a:extLst>
                </a:gridCol>
              </a:tblGrid>
              <a:tr h="43054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4651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0ECBE8D-CDC1-4C1C-8D67-748F111DDD26}"/>
              </a:ext>
            </a:extLst>
          </p:cNvPr>
          <p:cNvSpPr txBox="1"/>
          <p:nvPr/>
        </p:nvSpPr>
        <p:spPr>
          <a:xfrm>
            <a:off x="881078" y="5581373"/>
            <a:ext cx="7335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11111111.11111111.11111111.11111111</a:t>
            </a:r>
          </a:p>
          <a:p>
            <a:r>
              <a:rPr lang="en-US" altLang="ko-KR" sz="2400"/>
              <a:t>255.255.255.255</a:t>
            </a:r>
            <a:endParaRPr lang="ko-KR" altLang="en-US" sz="240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196A710-54B2-4507-B710-BA14AFD45629}"/>
              </a:ext>
            </a:extLst>
          </p:cNvPr>
          <p:cNvGrpSpPr/>
          <p:nvPr/>
        </p:nvGrpSpPr>
        <p:grpSpPr>
          <a:xfrm>
            <a:off x="859083" y="4311066"/>
            <a:ext cx="7328711" cy="558681"/>
            <a:chOff x="701570" y="3657590"/>
            <a:chExt cx="7328711" cy="55868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673923BD-F37C-4A43-9CDF-CB3A0B73B654}"/>
                </a:ext>
              </a:extLst>
            </p:cNvPr>
            <p:cNvGrpSpPr/>
            <p:nvPr/>
          </p:nvGrpSpPr>
          <p:grpSpPr>
            <a:xfrm>
              <a:off x="701570" y="3662586"/>
              <a:ext cx="1800201" cy="553685"/>
              <a:chOff x="701570" y="3662586"/>
              <a:chExt cx="1800201" cy="553685"/>
            </a:xfrm>
          </p:grpSpPr>
          <p:sp>
            <p:nvSpPr>
              <p:cNvPr id="10" name="오른쪽 중괄호 9">
                <a:extLst>
                  <a:ext uri="{FF2B5EF4-FFF2-40B4-BE49-F238E27FC236}">
                    <a16:creationId xmlns:a16="http://schemas.microsoft.com/office/drawing/2014/main" id="{D50524B9-6D14-415F-9AFC-451A9F0B267F}"/>
                  </a:ext>
                </a:extLst>
              </p:cNvPr>
              <p:cNvSpPr/>
              <p:nvPr/>
            </p:nvSpPr>
            <p:spPr>
              <a:xfrm rot="16200000">
                <a:off x="1444311" y="3158811"/>
                <a:ext cx="314719" cy="1800201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0A3639-97D0-4E91-A41C-BF8410E3572E}"/>
                  </a:ext>
                </a:extLst>
              </p:cNvPr>
              <p:cNvSpPr txBox="1"/>
              <p:nvPr/>
            </p:nvSpPr>
            <p:spPr>
              <a:xfrm>
                <a:off x="1601671" y="3662586"/>
                <a:ext cx="5854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8bit</a:t>
                </a:r>
                <a:endParaRPr lang="ko-KR" altLang="en-US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2665165-F852-4EAF-92F7-C0C8786E5F92}"/>
                </a:ext>
              </a:extLst>
            </p:cNvPr>
            <p:cNvGrpSpPr/>
            <p:nvPr/>
          </p:nvGrpSpPr>
          <p:grpSpPr>
            <a:xfrm>
              <a:off x="2552874" y="3662586"/>
              <a:ext cx="1800201" cy="553685"/>
              <a:chOff x="701570" y="3662586"/>
              <a:chExt cx="1800201" cy="553685"/>
            </a:xfrm>
          </p:grpSpPr>
          <p:sp>
            <p:nvSpPr>
              <p:cNvPr id="14" name="오른쪽 중괄호 13">
                <a:extLst>
                  <a:ext uri="{FF2B5EF4-FFF2-40B4-BE49-F238E27FC236}">
                    <a16:creationId xmlns:a16="http://schemas.microsoft.com/office/drawing/2014/main" id="{00AB4D26-DD23-4181-AB3E-3C74B7959179}"/>
                  </a:ext>
                </a:extLst>
              </p:cNvPr>
              <p:cNvSpPr/>
              <p:nvPr/>
            </p:nvSpPr>
            <p:spPr>
              <a:xfrm rot="16200000">
                <a:off x="1444311" y="3158811"/>
                <a:ext cx="314719" cy="1800201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71E116-1543-46A3-A098-1C8B9BF54039}"/>
                  </a:ext>
                </a:extLst>
              </p:cNvPr>
              <p:cNvSpPr txBox="1"/>
              <p:nvPr/>
            </p:nvSpPr>
            <p:spPr>
              <a:xfrm>
                <a:off x="1601671" y="3662586"/>
                <a:ext cx="5854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8bit</a:t>
                </a:r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E2BAEB8-5BFF-4B93-A732-4B4A0649AD00}"/>
                </a:ext>
              </a:extLst>
            </p:cNvPr>
            <p:cNvGrpSpPr/>
            <p:nvPr/>
          </p:nvGrpSpPr>
          <p:grpSpPr>
            <a:xfrm>
              <a:off x="4391477" y="3662586"/>
              <a:ext cx="1800201" cy="553685"/>
              <a:chOff x="701570" y="3662586"/>
              <a:chExt cx="1800201" cy="553685"/>
            </a:xfrm>
          </p:grpSpPr>
          <p:sp>
            <p:nvSpPr>
              <p:cNvPr id="17" name="오른쪽 중괄호 16">
                <a:extLst>
                  <a:ext uri="{FF2B5EF4-FFF2-40B4-BE49-F238E27FC236}">
                    <a16:creationId xmlns:a16="http://schemas.microsoft.com/office/drawing/2014/main" id="{660EFA09-E4AA-4E8A-B4EC-9AFB9432276E}"/>
                  </a:ext>
                </a:extLst>
              </p:cNvPr>
              <p:cNvSpPr/>
              <p:nvPr/>
            </p:nvSpPr>
            <p:spPr>
              <a:xfrm rot="16200000">
                <a:off x="1444311" y="3158811"/>
                <a:ext cx="314719" cy="1800201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6651D49-748B-4D08-8CE3-E9CCE7E8E86A}"/>
                  </a:ext>
                </a:extLst>
              </p:cNvPr>
              <p:cNvSpPr txBox="1"/>
              <p:nvPr/>
            </p:nvSpPr>
            <p:spPr>
              <a:xfrm>
                <a:off x="1601671" y="3662586"/>
                <a:ext cx="5854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8bit</a:t>
                </a:r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62C0FDE-52D4-4D82-9B25-F5B9DC02EA99}"/>
                </a:ext>
              </a:extLst>
            </p:cNvPr>
            <p:cNvGrpSpPr/>
            <p:nvPr/>
          </p:nvGrpSpPr>
          <p:grpSpPr>
            <a:xfrm>
              <a:off x="6230080" y="3657590"/>
              <a:ext cx="1800201" cy="553685"/>
              <a:chOff x="701570" y="3662586"/>
              <a:chExt cx="1800201" cy="553685"/>
            </a:xfrm>
          </p:grpSpPr>
          <p:sp>
            <p:nvSpPr>
              <p:cNvPr id="20" name="오른쪽 중괄호 19">
                <a:extLst>
                  <a:ext uri="{FF2B5EF4-FFF2-40B4-BE49-F238E27FC236}">
                    <a16:creationId xmlns:a16="http://schemas.microsoft.com/office/drawing/2014/main" id="{9A2EB609-A229-4F17-9320-31A1D9E9F2C9}"/>
                  </a:ext>
                </a:extLst>
              </p:cNvPr>
              <p:cNvSpPr/>
              <p:nvPr/>
            </p:nvSpPr>
            <p:spPr>
              <a:xfrm rot="16200000">
                <a:off x="1444311" y="3158811"/>
                <a:ext cx="314719" cy="1800201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1675BA7-F98C-478B-84A8-8D27E94A5AA0}"/>
                  </a:ext>
                </a:extLst>
              </p:cNvPr>
              <p:cNvSpPr txBox="1"/>
              <p:nvPr/>
            </p:nvSpPr>
            <p:spPr>
              <a:xfrm>
                <a:off x="1601671" y="3662586"/>
                <a:ext cx="5854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8bit</a:t>
                </a:r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6638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ko-KR" altLang="en-US"/>
              <a:t>네트워크 용어 </a:t>
            </a:r>
            <a:r>
              <a:rPr lang="en-US" altLang="ko-KR"/>
              <a:t>– </a:t>
            </a:r>
            <a:r>
              <a:rPr lang="ko-KR" altLang="en-US"/>
              <a:t>특수 용도의 </a:t>
            </a:r>
            <a:r>
              <a:rPr lang="en-US" altLang="ko-KR"/>
              <a:t>IP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3704"/>
            <a:ext cx="9080499" cy="6165685"/>
          </a:xfrm>
        </p:spPr>
        <p:txBody>
          <a:bodyPr>
            <a:normAutofit/>
          </a:bodyPr>
          <a:lstStyle/>
          <a:p>
            <a:pPr marL="355600" lvl="1" indent="-261938">
              <a:buClr>
                <a:srgbClr val="8B3331"/>
              </a:buClr>
              <a:buSzPct val="130000"/>
            </a:pPr>
            <a:r>
              <a:rPr lang="ko-KR" altLang="en-US" sz="1600"/>
              <a:t>네트워크 주소</a:t>
            </a:r>
            <a:endParaRPr lang="en-US" altLang="ko-KR" sz="1600"/>
          </a:p>
          <a:p>
            <a:pPr lvl="1"/>
            <a:r>
              <a:rPr lang="ko-KR" altLang="en-US" sz="1600"/>
              <a:t>여러 네트워크 중에서 해당</a:t>
            </a:r>
            <a:r>
              <a:rPr lang="en-US" altLang="ko-KR" sz="1600"/>
              <a:t> </a:t>
            </a:r>
            <a:r>
              <a:rPr lang="ko-KR" altLang="en-US" sz="1600"/>
              <a:t>네트워크를 구분할 수 있는 대표주소</a:t>
            </a:r>
            <a:endParaRPr lang="en-US" altLang="ko-KR" sz="1600"/>
          </a:p>
          <a:p>
            <a:pPr lvl="1"/>
            <a:r>
              <a:rPr lang="ko-KR" altLang="en-US" sz="1600"/>
              <a:t>해당 네트워크의 가장 앞 주소</a:t>
            </a:r>
            <a:endParaRPr lang="en-US" altLang="ko-KR" sz="1600"/>
          </a:p>
          <a:p>
            <a:pPr lvl="1"/>
            <a:r>
              <a:rPr lang="ko-KR" altLang="en-US" sz="1600"/>
              <a:t>컴퓨터 </a:t>
            </a:r>
            <a:r>
              <a:rPr lang="en-US" altLang="ko-KR" sz="1600"/>
              <a:t>4</a:t>
            </a:r>
            <a:r>
              <a:rPr lang="ko-KR" altLang="en-US" sz="1600"/>
              <a:t>대의 </a:t>
            </a:r>
            <a:r>
              <a:rPr lang="en-US" altLang="ko-KR" sz="1600"/>
              <a:t>IP </a:t>
            </a:r>
            <a:r>
              <a:rPr lang="ko-KR" altLang="en-US" sz="1600"/>
              <a:t>주소를 보면 앞의 세 자리가 ‘</a:t>
            </a:r>
            <a:r>
              <a:rPr lang="en-US" altLang="ko-KR" sz="1600"/>
              <a:t>192.168.111’</a:t>
            </a:r>
            <a:r>
              <a:rPr lang="ko-KR" altLang="en-US" sz="1600"/>
              <a:t>로 같고 뒤의 한 자리만 다름</a:t>
            </a:r>
            <a:endParaRPr lang="en-US" altLang="ko-KR" sz="1600"/>
          </a:p>
          <a:p>
            <a:pPr lvl="1"/>
            <a:r>
              <a:rPr lang="ko-KR" altLang="en-US" sz="1600"/>
              <a:t>이 </a:t>
            </a:r>
            <a:r>
              <a:rPr lang="en-US" altLang="ko-KR" sz="1600"/>
              <a:t>4</a:t>
            </a:r>
            <a:r>
              <a:rPr lang="ko-KR" altLang="en-US" sz="1600"/>
              <a:t>대의 컴퓨터는 같은 네트워크에 있고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endParaRPr lang="en-US" altLang="ko-KR" sz="1600"/>
          </a:p>
          <a:p>
            <a:pPr marL="357188" lvl="1" indent="0">
              <a:buNone/>
            </a:pPr>
            <a:r>
              <a:rPr lang="en-US" altLang="ko-KR" sz="1600"/>
              <a:t>   </a:t>
            </a:r>
            <a:r>
              <a:rPr lang="ko-KR" altLang="en-US" sz="1600" err="1"/>
              <a:t>서브넷</a:t>
            </a:r>
            <a:r>
              <a:rPr lang="ko-KR" altLang="en-US" sz="1600"/>
              <a:t> 마스크는 공통으로 </a:t>
            </a:r>
            <a:r>
              <a:rPr lang="en-US" altLang="ko-KR" sz="1600"/>
              <a:t>C </a:t>
            </a:r>
            <a:r>
              <a:rPr lang="ko-KR" altLang="en-US" sz="1600"/>
              <a:t>클래스</a:t>
            </a:r>
            <a:r>
              <a:rPr lang="en-US" altLang="ko-KR" sz="1600"/>
              <a:t>(255.255.255.0)</a:t>
            </a:r>
            <a:r>
              <a:rPr lang="ko-KR" altLang="en-US" sz="1600"/>
              <a:t>를 사용</a:t>
            </a:r>
            <a:endParaRPr lang="en-US" altLang="ko-KR" sz="1600"/>
          </a:p>
          <a:p>
            <a:pPr marL="357188" lvl="1" indent="0">
              <a:buNone/>
            </a:pPr>
            <a:r>
              <a:rPr lang="ko-KR" altLang="en-US" sz="1600"/>
              <a:t>   → 이 경우 네트워크 주소는 </a:t>
            </a:r>
            <a:r>
              <a:rPr lang="en-US" altLang="ko-KR" sz="1600"/>
              <a:t>192.168.111.0</a:t>
            </a:r>
          </a:p>
          <a:p>
            <a:pPr lvl="1"/>
            <a:endParaRPr lang="en-US" altLang="ko-KR" sz="1600"/>
          </a:p>
          <a:p>
            <a:pPr marL="355600" lvl="1" indent="-261938">
              <a:buClr>
                <a:srgbClr val="8B3331"/>
              </a:buClr>
              <a:buSzPct val="130000"/>
            </a:pPr>
            <a:r>
              <a:rPr lang="ko-KR" altLang="en-US" sz="1600" err="1"/>
              <a:t>브로드캐스트</a:t>
            </a:r>
            <a:r>
              <a:rPr lang="ko-KR" altLang="en-US" sz="1600"/>
              <a:t> 주소</a:t>
            </a:r>
            <a:endParaRPr lang="en-US" altLang="ko-KR" sz="1600"/>
          </a:p>
          <a:p>
            <a:pPr lvl="1"/>
            <a:r>
              <a:rPr lang="ko-KR" altLang="en-US" sz="1600"/>
              <a:t>해당 네트워크의 모든 컴퓨터가 수신하는 주소</a:t>
            </a:r>
            <a:endParaRPr lang="en-US" altLang="ko-KR" sz="1600"/>
          </a:p>
          <a:p>
            <a:pPr lvl="1"/>
            <a:r>
              <a:rPr lang="ko-KR" altLang="en-US" sz="1600"/>
              <a:t>해당 네트워크의 가장 마지막 주소</a:t>
            </a:r>
            <a:endParaRPr lang="en-US" altLang="ko-KR" sz="1600"/>
          </a:p>
          <a:p>
            <a:pPr lvl="1"/>
            <a:r>
              <a:rPr lang="en-US" altLang="ko-KR" sz="1600"/>
              <a:t>Ex)</a:t>
            </a:r>
            <a:r>
              <a:rPr lang="ko-KR" altLang="en-US" sz="1600"/>
              <a:t> 그림의 </a:t>
            </a:r>
            <a:r>
              <a:rPr lang="ko-KR" altLang="en-US" sz="1600" err="1"/>
              <a:t>브로드캐스트</a:t>
            </a:r>
            <a:r>
              <a:rPr lang="en-US" altLang="ko-KR" sz="1600"/>
              <a:t>(broadcast) </a:t>
            </a:r>
            <a:r>
              <a:rPr lang="ko-KR" altLang="en-US" sz="1600"/>
              <a:t>주소는 </a:t>
            </a:r>
            <a:r>
              <a:rPr lang="en-US" altLang="ko-KR" sz="1600"/>
              <a:t>192.168.111.255</a:t>
            </a:r>
          </a:p>
          <a:p>
            <a:pPr marL="534987" lvl="2" indent="0">
              <a:buNone/>
            </a:pPr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 b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2B0519-3BE5-4465-9946-625D1A01C1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18"/>
          <a:stretch/>
        </p:blipFill>
        <p:spPr>
          <a:xfrm>
            <a:off x="6572328" y="2663915"/>
            <a:ext cx="2571671" cy="207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47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ko-KR" altLang="en-US"/>
              <a:t>네트워크 용어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355600" lvl="1" indent="-261938">
              <a:buClr>
                <a:srgbClr val="8B3331"/>
              </a:buClr>
              <a:buSzPct val="130000"/>
            </a:pPr>
            <a:r>
              <a:rPr lang="ko-KR" altLang="en-US" sz="1600"/>
              <a:t>게이트웨이</a:t>
            </a:r>
            <a:endParaRPr lang="en-US" altLang="ko-KR" sz="1600"/>
          </a:p>
          <a:p>
            <a:pPr lvl="1"/>
            <a:r>
              <a:rPr lang="ko-KR" altLang="en-US" sz="1600"/>
              <a:t>내부 네트워크를 외부와 연결하기 위한 컴퓨터 또는 장비</a:t>
            </a:r>
            <a:endParaRPr lang="en-US" altLang="ko-KR" sz="1600"/>
          </a:p>
          <a:p>
            <a:pPr lvl="1"/>
            <a:r>
              <a:rPr lang="ko-KR" altLang="en-US" sz="1600"/>
              <a:t>인터넷을 사용하기 위해 외부 네트워크에 접속하려면 게이트웨이의 </a:t>
            </a:r>
            <a:r>
              <a:rPr lang="en-US" altLang="ko-KR" sz="1600"/>
              <a:t>IP </a:t>
            </a:r>
            <a:r>
              <a:rPr lang="ko-KR" altLang="en-US" sz="1600"/>
              <a:t>주소를 알아야 함</a:t>
            </a:r>
            <a:endParaRPr lang="en-US" altLang="ko-KR" sz="1600"/>
          </a:p>
          <a:p>
            <a:pPr lvl="1"/>
            <a:r>
              <a:rPr lang="ko-KR" altLang="en-US" sz="1600"/>
              <a:t>게이트웨이에는 내부로 향하는 문</a:t>
            </a:r>
            <a:r>
              <a:rPr lang="en-US" altLang="ko-KR" sz="1600"/>
              <a:t>(</a:t>
            </a:r>
            <a:r>
              <a:rPr lang="ko-KR" altLang="en-US" sz="1600"/>
              <a:t>네트워크 카드</a:t>
            </a:r>
            <a:r>
              <a:rPr lang="en-US" altLang="ko-KR" sz="1600"/>
              <a:t>)</a:t>
            </a:r>
            <a:r>
              <a:rPr lang="ko-KR" altLang="en-US" sz="1600"/>
              <a:t>과 외부로 향하는 문</a:t>
            </a:r>
            <a:r>
              <a:rPr lang="en-US" altLang="ko-KR" sz="1600"/>
              <a:t>(</a:t>
            </a:r>
            <a:r>
              <a:rPr lang="ko-KR" altLang="en-US" sz="1600"/>
              <a:t>네트워크 카드</a:t>
            </a:r>
            <a:r>
              <a:rPr lang="en-US" altLang="ko-KR" sz="1600"/>
              <a:t>)</a:t>
            </a:r>
            <a:r>
              <a:rPr lang="ko-KR" altLang="en-US" sz="1600"/>
              <a:t>이 있어야 함</a:t>
            </a:r>
            <a:endParaRPr lang="en-US" altLang="ko-KR" sz="1600"/>
          </a:p>
          <a:p>
            <a:pPr marL="357188" lvl="1" indent="0">
              <a:buNone/>
            </a:pPr>
            <a:r>
              <a:rPr lang="en-US" altLang="ko-KR" sz="1600"/>
              <a:t>   → </a:t>
            </a:r>
            <a:r>
              <a:rPr lang="ko-KR" altLang="en-US" sz="1600"/>
              <a:t>네트워크 카드가 </a:t>
            </a:r>
            <a:r>
              <a:rPr lang="en-US" altLang="ko-KR" sz="1600"/>
              <a:t>2</a:t>
            </a:r>
            <a:r>
              <a:rPr lang="ko-KR" altLang="en-US" sz="1600"/>
              <a:t>개 </a:t>
            </a:r>
            <a:r>
              <a:rPr lang="ko-KR" altLang="en-US" sz="1600" err="1"/>
              <a:t>장착되어야</a:t>
            </a:r>
            <a:r>
              <a:rPr lang="ko-KR" altLang="en-US" sz="1600"/>
              <a:t> 함</a:t>
            </a:r>
            <a:endParaRPr lang="en-US" altLang="ko-KR" sz="1600"/>
          </a:p>
          <a:p>
            <a:pPr lvl="1"/>
            <a:r>
              <a:rPr lang="ko-KR" altLang="en-US" sz="1600"/>
              <a:t>게이트웨이 주소는 </a:t>
            </a:r>
            <a:r>
              <a:rPr lang="en-US" altLang="ko-KR" sz="1600"/>
              <a:t>VMware</a:t>
            </a:r>
            <a:r>
              <a:rPr lang="ko-KR" altLang="en-US" sz="1600"/>
              <a:t>에서 제공하며 </a:t>
            </a:r>
            <a:r>
              <a:rPr lang="en-US" altLang="ko-KR" sz="1600" b="1">
                <a:solidFill>
                  <a:srgbClr val="FF0000"/>
                </a:solidFill>
              </a:rPr>
              <a:t>192.168.</a:t>
            </a:r>
            <a:r>
              <a:rPr lang="ko-KR" altLang="en-US" sz="1600" b="1">
                <a:solidFill>
                  <a:srgbClr val="FF0000"/>
                </a:solidFill>
              </a:rPr>
              <a:t>○○○</a:t>
            </a:r>
            <a:r>
              <a:rPr lang="en-US" altLang="ko-KR" sz="1600" b="1">
                <a:solidFill>
                  <a:srgbClr val="FF0000"/>
                </a:solidFill>
              </a:rPr>
              <a:t>.2</a:t>
            </a:r>
            <a:r>
              <a:rPr lang="ko-KR" altLang="en-US" sz="1600"/>
              <a:t>로 고정되어 있음</a:t>
            </a:r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 b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3811D5-7387-4A37-A895-7DF966F0DB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18"/>
          <a:stretch/>
        </p:blipFill>
        <p:spPr>
          <a:xfrm>
            <a:off x="1970139" y="3192686"/>
            <a:ext cx="5130570" cy="413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26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41F9A-AD6A-45B2-9C08-14FC7886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네트워크 용어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C581B0-36D5-455A-AF7E-9C41E218B5D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indent="-261620"/>
            <a:r>
              <a:rPr lang="ko-KR" altLang="en-US"/>
              <a:t>클래스  </a:t>
            </a:r>
            <a:endParaRPr lang="ko-KR"/>
          </a:p>
          <a:p>
            <a:pPr marL="356870" lvl="1" indent="0">
              <a:buNone/>
            </a:pPr>
            <a:endParaRPr lang="en-US" altLang="ko-KR">
              <a:latin typeface="맑은 고딕"/>
              <a:ea typeface="맑은 고딕"/>
            </a:endParaRPr>
          </a:p>
          <a:p>
            <a:pPr marL="534670" lvl="1"/>
            <a:endParaRPr lang="en-US" altLang="ko-KR">
              <a:latin typeface="맑은 고딕"/>
              <a:ea typeface="맑은 고딕"/>
            </a:endParaRPr>
          </a:p>
          <a:p>
            <a:pPr marL="534670" lvl="1"/>
            <a:endParaRPr lang="en-US" altLang="ko-KR">
              <a:latin typeface="맑은 고딕"/>
              <a:ea typeface="맑은 고딕"/>
            </a:endParaRPr>
          </a:p>
          <a:p>
            <a:pPr marL="534670" lvl="1"/>
            <a:endParaRPr lang="en-US" altLang="ko-KR">
              <a:latin typeface="맑은 고딕"/>
              <a:ea typeface="맑은 고딕"/>
            </a:endParaRPr>
          </a:p>
          <a:p>
            <a:pPr marL="534670" lvl="1"/>
            <a:endParaRPr lang="en-US" altLang="ko-KR">
              <a:latin typeface="맑은 고딕"/>
              <a:ea typeface="맑은 고딕"/>
            </a:endParaRPr>
          </a:p>
          <a:p>
            <a:pPr marL="534670" lvl="1"/>
            <a:endParaRPr lang="en-US" altLang="ko-KR">
              <a:latin typeface="맑은 고딕"/>
              <a:ea typeface="맑은 고딕"/>
            </a:endParaRPr>
          </a:p>
          <a:p>
            <a:pPr marL="534670" lvl="1"/>
            <a:endParaRPr lang="en-US" altLang="ko-KR">
              <a:latin typeface="맑은 고딕"/>
              <a:ea typeface="맑은 고딕"/>
            </a:endParaRPr>
          </a:p>
          <a:p>
            <a:pPr marL="534670" lvl="1"/>
            <a:endParaRPr lang="en-US" altLang="ko-KR">
              <a:latin typeface="맑은 고딕"/>
              <a:ea typeface="맑은 고딕"/>
            </a:endParaRPr>
          </a:p>
          <a:p>
            <a:pPr marL="534670" lvl="1"/>
            <a:endParaRPr lang="en-US" altLang="ko-KR">
              <a:latin typeface="맑은 고딕"/>
              <a:ea typeface="맑은 고딕"/>
            </a:endParaRPr>
          </a:p>
          <a:p>
            <a:pPr marL="534670" lvl="1"/>
            <a:endParaRPr lang="en-US" altLang="ko-KR">
              <a:latin typeface="맑은 고딕"/>
              <a:ea typeface="맑은 고딕"/>
            </a:endParaRPr>
          </a:p>
          <a:p>
            <a:pPr marL="534670" lvl="1"/>
            <a:endParaRPr lang="en-US" altLang="ko-KR">
              <a:latin typeface="맑은 고딕"/>
              <a:ea typeface="맑은 고딕"/>
            </a:endParaRPr>
          </a:p>
          <a:p>
            <a:pPr marL="534670" lvl="1"/>
            <a:endParaRPr lang="en-US" altLang="ko-KR">
              <a:latin typeface="맑은 고딕"/>
              <a:ea typeface="맑은 고딕"/>
            </a:endParaRPr>
          </a:p>
          <a:p>
            <a:pPr marL="534670" lvl="1"/>
            <a:endParaRPr lang="en-US" altLang="ko-KR">
              <a:latin typeface="맑은 고딕"/>
              <a:ea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66FA53-3908-4F18-A668-72BC68498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735" y="4672570"/>
            <a:ext cx="4680520" cy="2485991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923332"/>
              </p:ext>
            </p:extLst>
          </p:nvPr>
        </p:nvGraphicFramePr>
        <p:xfrm>
          <a:off x="804042" y="1166263"/>
          <a:ext cx="7008314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81">
                  <a:extLst>
                    <a:ext uri="{9D8B030D-6E8A-4147-A177-3AD203B41FA5}">
                      <a16:colId xmlns:a16="http://schemas.microsoft.com/office/drawing/2014/main" val="3183733164"/>
                    </a:ext>
                  </a:extLst>
                </a:gridCol>
                <a:gridCol w="1018360">
                  <a:extLst>
                    <a:ext uri="{9D8B030D-6E8A-4147-A177-3AD203B41FA5}">
                      <a16:colId xmlns:a16="http://schemas.microsoft.com/office/drawing/2014/main" val="2313016709"/>
                    </a:ext>
                  </a:extLst>
                </a:gridCol>
                <a:gridCol w="1980219">
                  <a:extLst>
                    <a:ext uri="{9D8B030D-6E8A-4147-A177-3AD203B41FA5}">
                      <a16:colId xmlns:a16="http://schemas.microsoft.com/office/drawing/2014/main" val="3059146767"/>
                    </a:ext>
                  </a:extLst>
                </a:gridCol>
                <a:gridCol w="1980219">
                  <a:extLst>
                    <a:ext uri="{9D8B030D-6E8A-4147-A177-3AD203B41FA5}">
                      <a16:colId xmlns:a16="http://schemas.microsoft.com/office/drawing/2014/main" val="512743161"/>
                    </a:ext>
                  </a:extLst>
                </a:gridCol>
                <a:gridCol w="1215135">
                  <a:extLst>
                    <a:ext uri="{9D8B030D-6E8A-4147-A177-3AD203B41FA5}">
                      <a16:colId xmlns:a16="http://schemas.microsoft.com/office/drawing/2014/main" val="2028767773"/>
                    </a:ext>
                  </a:extLst>
                </a:gridCol>
              </a:tblGrid>
              <a:tr h="219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Class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네트워크</a:t>
                      </a:r>
                      <a:endParaRPr lang="en-US" altLang="ko-KR" sz="1600"/>
                    </a:p>
                    <a:p>
                      <a:pPr latinLnBrk="1"/>
                      <a:r>
                        <a:rPr lang="ko-KR" altLang="en-US" sz="1600"/>
                        <a:t> 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IP</a:t>
                      </a:r>
                      <a:r>
                        <a:rPr lang="en-US" altLang="ko-KR" sz="1600" baseline="0"/>
                        <a:t> </a:t>
                      </a:r>
                      <a:r>
                        <a:rPr lang="ko-KR" altLang="en-US" sz="1600" baseline="0"/>
                        <a:t>대역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사설 </a:t>
                      </a:r>
                      <a:r>
                        <a:rPr lang="en-US" altLang="ko-KR" sz="1600"/>
                        <a:t>IP </a:t>
                      </a:r>
                      <a:r>
                        <a:rPr lang="ko-KR" altLang="en-US" sz="1600"/>
                        <a:t>대역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첫번째 </a:t>
                      </a:r>
                      <a:endParaRPr lang="en-US" altLang="ko-KR" sz="1600"/>
                    </a:p>
                    <a:p>
                      <a:pPr latinLnBrk="1"/>
                      <a:r>
                        <a:rPr lang="ko-KR" altLang="en-US" sz="1600"/>
                        <a:t>앞의 </a:t>
                      </a:r>
                      <a:r>
                        <a:rPr lang="en-US" altLang="ko-KR" sz="1600"/>
                        <a:t>8bit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23047"/>
                  </a:ext>
                </a:extLst>
              </a:tr>
              <a:tr h="37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 8bit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0.0.0.0</a:t>
                      </a:r>
                    </a:p>
                    <a:p>
                      <a:pPr latinLnBrk="1"/>
                      <a:r>
                        <a:rPr lang="en-US" altLang="ko-KR" sz="1600"/>
                        <a:t>~127.255.255.255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600"/>
                        <a:t>10.0.0.0 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~10.255.255.255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0xxx </a:t>
                      </a:r>
                      <a:r>
                        <a:rPr lang="en-US" altLang="ko-KR" sz="1600" err="1"/>
                        <a:t>xxxx</a:t>
                      </a:r>
                      <a:endParaRPr lang="en-US" altLang="ko-KR" sz="160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~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1472"/>
                  </a:ext>
                </a:extLst>
              </a:tr>
              <a:tr h="37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B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16bit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128.0.0.0</a:t>
                      </a:r>
                    </a:p>
                    <a:p>
                      <a:pPr latinLnBrk="1"/>
                      <a:r>
                        <a:rPr lang="en-US" altLang="ko-KR" sz="1600"/>
                        <a:t>~191.255.255.255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172.16.0.0 </a:t>
                      </a:r>
                    </a:p>
                    <a:p>
                      <a:pPr latinLnBrk="1"/>
                      <a:r>
                        <a:rPr lang="en-US" altLang="ko-KR" sz="1600"/>
                        <a:t>~ 172.31.255.255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10xx </a:t>
                      </a:r>
                      <a:r>
                        <a:rPr lang="en-US" altLang="ko-KR" sz="1600" err="1"/>
                        <a:t>xxxx</a:t>
                      </a:r>
                      <a:endParaRPr lang="en-US" altLang="ko-KR" sz="1600"/>
                    </a:p>
                    <a:p>
                      <a:pPr latinLnBrk="1"/>
                      <a:r>
                        <a:rPr lang="en-US" altLang="ko-KR" sz="1600"/>
                        <a:t>~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56493"/>
                  </a:ext>
                </a:extLst>
              </a:tr>
              <a:tr h="37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C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24bit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192.0.0.0</a:t>
                      </a:r>
                    </a:p>
                    <a:p>
                      <a:pPr latinLnBrk="1"/>
                      <a:r>
                        <a:rPr lang="en-US" altLang="ko-KR" sz="1600"/>
                        <a:t>~223.255.255.255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600"/>
                        <a:t>192.168.0.0 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~ 192.168.255.255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110x </a:t>
                      </a:r>
                      <a:r>
                        <a:rPr lang="en-US" altLang="ko-KR" sz="1600" err="1"/>
                        <a:t>xxxx</a:t>
                      </a:r>
                      <a:endParaRPr lang="en-US" altLang="ko-KR" sz="160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~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672715"/>
                  </a:ext>
                </a:extLst>
              </a:tr>
              <a:tr h="37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D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224.0.0.0</a:t>
                      </a:r>
                    </a:p>
                    <a:p>
                      <a:pPr latinLnBrk="1"/>
                      <a:r>
                        <a:rPr lang="en-US" altLang="ko-KR" sz="1600"/>
                        <a:t>~239.255.255.255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-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1110 </a:t>
                      </a:r>
                      <a:r>
                        <a:rPr lang="en-US" altLang="ko-KR" sz="1600" err="1"/>
                        <a:t>xxxx</a:t>
                      </a:r>
                      <a:endParaRPr lang="en-US" altLang="ko-KR" sz="160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~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074953"/>
                  </a:ext>
                </a:extLst>
              </a:tr>
              <a:tr h="37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E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240.0.0.0</a:t>
                      </a:r>
                    </a:p>
                    <a:p>
                      <a:pPr latinLnBrk="1"/>
                      <a:r>
                        <a:rPr lang="en-US" altLang="ko-KR" sz="1600"/>
                        <a:t>~ 255.255.255.255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-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1111 </a:t>
                      </a:r>
                      <a:r>
                        <a:rPr lang="en-US" altLang="ko-KR" sz="1600" err="1"/>
                        <a:t>xxxx</a:t>
                      </a:r>
                      <a:endParaRPr lang="en-US" altLang="ko-KR" sz="160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~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637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979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/>
          <a:lstStyle/>
          <a:p>
            <a:r>
              <a:rPr lang="ko-KR" altLang="en-US"/>
              <a:t>네트워크 용어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61620"/>
            <a:r>
              <a:rPr lang="ko-KR" altLang="en-US" err="1"/>
              <a:t>서브넷</a:t>
            </a:r>
            <a:r>
              <a:rPr lang="ko-KR" altLang="en-US"/>
              <a:t> 마스크</a:t>
            </a:r>
            <a:endParaRPr lang="en-US" altLang="ko-KR"/>
          </a:p>
          <a:p>
            <a:pPr marL="534670" lvl="1"/>
            <a:r>
              <a:rPr lang="en-US" altLang="ko-KR" sz="1600"/>
              <a:t>IP </a:t>
            </a:r>
            <a:r>
              <a:rPr lang="ko-KR" altLang="en-US" sz="1600"/>
              <a:t>주소의 네트워크 아이디와 호스트 아이디를 구분하기 위한 것</a:t>
            </a:r>
            <a:endParaRPr lang="en-US" altLang="ko-KR" sz="1600"/>
          </a:p>
          <a:p>
            <a:pPr marL="534670" lvl="1"/>
            <a:r>
              <a:rPr lang="ko-KR" altLang="en-US" sz="1600"/>
              <a:t>같은 클래스 안에서 같은 네트워크를 가진 더 작은 그룹으로 나누기 위한 것</a:t>
            </a:r>
            <a:endParaRPr lang="en-US" altLang="ko-KR" sz="1600"/>
          </a:p>
          <a:p>
            <a:pPr marL="534670" lvl="1"/>
            <a:r>
              <a:rPr lang="ko-KR" altLang="en-US" sz="1600"/>
              <a:t>넷마스크로 네트워크의 규모가 결정됨</a:t>
            </a:r>
            <a:endParaRPr lang="en-US" altLang="ko-KR" sz="1600"/>
          </a:p>
          <a:p>
            <a:pPr marL="534670" lvl="1"/>
            <a:r>
              <a:rPr lang="ko-KR" altLang="en-US" sz="1600">
                <a:latin typeface="맑은 고딕"/>
                <a:ea typeface="맑은 고딕"/>
              </a:rPr>
              <a:t>사설 네트워크에서 </a:t>
            </a:r>
            <a:r>
              <a:rPr lang="en-US" altLang="ko-KR" sz="1600">
                <a:latin typeface="맑은 고딕"/>
                <a:ea typeface="맑은 고딕"/>
              </a:rPr>
              <a:t>C </a:t>
            </a:r>
            <a:r>
              <a:rPr lang="ko-KR" altLang="en-US" sz="1600">
                <a:latin typeface="맑은 고딕"/>
                <a:ea typeface="맑은 고딕"/>
              </a:rPr>
              <a:t>클래스를 사용하기 때문에 넷마스크가 </a:t>
            </a:r>
            <a:r>
              <a:rPr lang="en-US" altLang="ko-KR" sz="1600">
                <a:latin typeface="맑은 고딕"/>
                <a:ea typeface="맑은 고딕"/>
              </a:rPr>
              <a:t>255.255.255.0</a:t>
            </a:r>
          </a:p>
          <a:p>
            <a:pPr marL="534670" lvl="1"/>
            <a:r>
              <a:rPr lang="ko-KR" altLang="en-US" sz="1600"/>
              <a:t>실제로는 </a:t>
            </a:r>
            <a:r>
              <a:rPr lang="en-US" altLang="ko-KR" sz="1600"/>
              <a:t>256</a:t>
            </a:r>
            <a:r>
              <a:rPr lang="ko-KR" altLang="en-US" sz="1600"/>
              <a:t>개의 </a:t>
            </a:r>
            <a:r>
              <a:rPr lang="en-US" altLang="ko-KR" sz="1600"/>
              <a:t>IP </a:t>
            </a:r>
            <a:r>
              <a:rPr lang="ko-KR" altLang="en-US" sz="1600"/>
              <a:t>주소</a:t>
            </a:r>
            <a:r>
              <a:rPr lang="en-US" altLang="ko-KR" sz="1600"/>
              <a:t>(192.168.111.0~192.168.111.255)</a:t>
            </a:r>
            <a:r>
              <a:rPr lang="ko-KR" altLang="en-US" sz="1600"/>
              <a:t> 사용 가능</a:t>
            </a:r>
            <a:endParaRPr lang="en-US" altLang="ko-KR" sz="1600"/>
          </a:p>
          <a:p>
            <a:pPr marL="534670" lvl="1"/>
            <a:r>
              <a:rPr lang="ko-KR" altLang="en-US" sz="1600"/>
              <a:t>이중에서 네트워크 주소인 </a:t>
            </a:r>
            <a:r>
              <a:rPr lang="en-US" altLang="ko-KR" sz="1600"/>
              <a:t>192.168.111.0, </a:t>
            </a:r>
            <a:r>
              <a:rPr lang="ko-KR" altLang="en-US" sz="1600" err="1"/>
              <a:t>브로드캐스트</a:t>
            </a:r>
            <a:r>
              <a:rPr lang="ko-KR" altLang="en-US" sz="1600"/>
              <a:t> 주소인 </a:t>
            </a:r>
            <a:r>
              <a:rPr lang="en-US" altLang="ko-KR" sz="1600"/>
              <a:t>192.168.111.255, </a:t>
            </a:r>
            <a:r>
              <a:rPr lang="ko-KR" altLang="en-US" sz="1600"/>
              <a:t>게이트웨이로 사용할 </a:t>
            </a:r>
            <a:r>
              <a:rPr lang="en-US" altLang="ko-KR" sz="1600"/>
              <a:t>IP </a:t>
            </a:r>
            <a:r>
              <a:rPr lang="ko-KR" altLang="en-US" sz="1600"/>
              <a:t>주소</a:t>
            </a:r>
            <a:r>
              <a:rPr lang="en-US" altLang="ko-KR" sz="1600"/>
              <a:t>(</a:t>
            </a:r>
            <a:r>
              <a:rPr lang="ko-KR" altLang="en-US" sz="1600"/>
              <a:t>실습에서는 </a:t>
            </a:r>
            <a:r>
              <a:rPr lang="en-US" altLang="ko-KR" sz="1600"/>
              <a:t>192.168.111.2)</a:t>
            </a:r>
            <a:r>
              <a:rPr lang="ko-KR" altLang="en-US" sz="1600"/>
              <a:t>를 제외하면 </a:t>
            </a:r>
            <a:r>
              <a:rPr lang="en-US" altLang="ko-KR" sz="1600"/>
              <a:t>253</a:t>
            </a:r>
            <a:r>
              <a:rPr lang="ko-KR" altLang="en-US" sz="1600"/>
              <a:t>대의 컴퓨터를 네트워크 내부에서 연결 가능</a:t>
            </a:r>
            <a:endParaRPr lang="en-US" altLang="ko-KR" sz="1600"/>
          </a:p>
          <a:p>
            <a:pPr marL="534670" lvl="1">
              <a:buClr>
                <a:srgbClr val="D99694"/>
              </a:buClr>
            </a:pPr>
            <a:r>
              <a:rPr lang="ko-KR" altLang="en-US" sz="1600" err="1">
                <a:latin typeface="맑은 고딕"/>
                <a:ea typeface="맑은 고딕"/>
              </a:rPr>
              <a:t>Prefix</a:t>
            </a:r>
            <a:endParaRPr lang="ko-KR" altLang="en-US" sz="1600" err="1"/>
          </a:p>
          <a:p>
            <a:pPr marL="534670" lvl="1">
              <a:buClr>
                <a:srgbClr val="D99694"/>
              </a:buClr>
            </a:pPr>
            <a:endParaRPr lang="ko-KR" altLang="en-US" sz="1600"/>
          </a:p>
          <a:p>
            <a:pPr marL="534670" lvl="1"/>
            <a:endParaRPr lang="en-US" altLang="ko-KR"/>
          </a:p>
        </p:txBody>
      </p:sp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76DE5B92-E4E4-400F-A73B-BC329F8A1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048182"/>
              </p:ext>
            </p:extLst>
          </p:nvPr>
        </p:nvGraphicFramePr>
        <p:xfrm>
          <a:off x="904088" y="4959170"/>
          <a:ext cx="7335824" cy="430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44">
                  <a:extLst>
                    <a:ext uri="{9D8B030D-6E8A-4147-A177-3AD203B41FA5}">
                      <a16:colId xmlns:a16="http://schemas.microsoft.com/office/drawing/2014/main" val="216477603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3138354108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748391289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2290200434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1227328333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2672727796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594115450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63633454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3654357937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2838435538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247632267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1031818764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2129125848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602475394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4281891756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2722528178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4144017969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4199016544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2526695932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767886921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2499523659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1550791757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3659905702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2633183491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2150605646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247000895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395528766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3808300442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2875800710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3972068452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841599015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3362063421"/>
                    </a:ext>
                  </a:extLst>
                </a:gridCol>
              </a:tblGrid>
              <a:tr h="43054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4651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82FB2DA-0704-4274-8B7D-F770F15313B2}"/>
              </a:ext>
            </a:extLst>
          </p:cNvPr>
          <p:cNvSpPr txBox="1"/>
          <p:nvPr/>
        </p:nvSpPr>
        <p:spPr>
          <a:xfrm>
            <a:off x="881078" y="5581373"/>
            <a:ext cx="7335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11111111.11111111.11111111.11111111</a:t>
            </a:r>
          </a:p>
          <a:p>
            <a:r>
              <a:rPr lang="en-US" altLang="ko-KR" sz="2400"/>
              <a:t>255.255.255.255</a:t>
            </a:r>
            <a:endParaRPr lang="ko-KR" altLang="en-US" sz="240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450C00B-8E9D-4933-AD84-445494600006}"/>
              </a:ext>
            </a:extLst>
          </p:cNvPr>
          <p:cNvGrpSpPr/>
          <p:nvPr/>
        </p:nvGrpSpPr>
        <p:grpSpPr>
          <a:xfrm>
            <a:off x="859083" y="4311066"/>
            <a:ext cx="7328711" cy="558681"/>
            <a:chOff x="701570" y="3657590"/>
            <a:chExt cx="7328711" cy="55868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D8AB0AB-F449-43EE-9F08-915FCC1DD556}"/>
                </a:ext>
              </a:extLst>
            </p:cNvPr>
            <p:cNvGrpSpPr/>
            <p:nvPr/>
          </p:nvGrpSpPr>
          <p:grpSpPr>
            <a:xfrm>
              <a:off x="701570" y="3662586"/>
              <a:ext cx="1800201" cy="553685"/>
              <a:chOff x="701570" y="3662586"/>
              <a:chExt cx="1800201" cy="553685"/>
            </a:xfrm>
          </p:grpSpPr>
          <p:sp>
            <p:nvSpPr>
              <p:cNvPr id="19" name="오른쪽 중괄호 18">
                <a:extLst>
                  <a:ext uri="{FF2B5EF4-FFF2-40B4-BE49-F238E27FC236}">
                    <a16:creationId xmlns:a16="http://schemas.microsoft.com/office/drawing/2014/main" id="{900C1F3A-FEFC-4B73-A79C-E54A2F584588}"/>
                  </a:ext>
                </a:extLst>
              </p:cNvPr>
              <p:cNvSpPr/>
              <p:nvPr/>
            </p:nvSpPr>
            <p:spPr>
              <a:xfrm rot="16200000">
                <a:off x="1444311" y="3158811"/>
                <a:ext cx="314719" cy="1800201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EC54740-D2E9-4424-B21C-D7CF29EF971E}"/>
                  </a:ext>
                </a:extLst>
              </p:cNvPr>
              <p:cNvSpPr txBox="1"/>
              <p:nvPr/>
            </p:nvSpPr>
            <p:spPr>
              <a:xfrm>
                <a:off x="1601671" y="3662586"/>
                <a:ext cx="5854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8bit</a:t>
                </a:r>
                <a:endParaRPr lang="ko-KR" altLang="en-US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E3C66E4-280B-4545-A91D-136A49E275DD}"/>
                </a:ext>
              </a:extLst>
            </p:cNvPr>
            <p:cNvGrpSpPr/>
            <p:nvPr/>
          </p:nvGrpSpPr>
          <p:grpSpPr>
            <a:xfrm>
              <a:off x="2552874" y="3662586"/>
              <a:ext cx="1800201" cy="553685"/>
              <a:chOff x="701570" y="3662586"/>
              <a:chExt cx="1800201" cy="553685"/>
            </a:xfrm>
          </p:grpSpPr>
          <p:sp>
            <p:nvSpPr>
              <p:cNvPr id="17" name="오른쪽 중괄호 16">
                <a:extLst>
                  <a:ext uri="{FF2B5EF4-FFF2-40B4-BE49-F238E27FC236}">
                    <a16:creationId xmlns:a16="http://schemas.microsoft.com/office/drawing/2014/main" id="{7A96917B-F878-47F2-A2C6-53CFB201AF11}"/>
                  </a:ext>
                </a:extLst>
              </p:cNvPr>
              <p:cNvSpPr/>
              <p:nvPr/>
            </p:nvSpPr>
            <p:spPr>
              <a:xfrm rot="16200000">
                <a:off x="1444311" y="3158811"/>
                <a:ext cx="314719" cy="1800201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E6C669E-2555-41D9-B78F-DE86D1F8F778}"/>
                  </a:ext>
                </a:extLst>
              </p:cNvPr>
              <p:cNvSpPr txBox="1"/>
              <p:nvPr/>
            </p:nvSpPr>
            <p:spPr>
              <a:xfrm>
                <a:off x="1601671" y="3662586"/>
                <a:ext cx="5854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8bit</a:t>
                </a:r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A3E15E4-F453-41D3-8E42-E7C3889EEC64}"/>
                </a:ext>
              </a:extLst>
            </p:cNvPr>
            <p:cNvGrpSpPr/>
            <p:nvPr/>
          </p:nvGrpSpPr>
          <p:grpSpPr>
            <a:xfrm>
              <a:off x="4391477" y="3662586"/>
              <a:ext cx="1800201" cy="553685"/>
              <a:chOff x="701570" y="3662586"/>
              <a:chExt cx="1800201" cy="553685"/>
            </a:xfrm>
          </p:grpSpPr>
          <p:sp>
            <p:nvSpPr>
              <p:cNvPr id="15" name="오른쪽 중괄호 14">
                <a:extLst>
                  <a:ext uri="{FF2B5EF4-FFF2-40B4-BE49-F238E27FC236}">
                    <a16:creationId xmlns:a16="http://schemas.microsoft.com/office/drawing/2014/main" id="{AC08B495-B393-489E-A98E-44186C9E6A35}"/>
                  </a:ext>
                </a:extLst>
              </p:cNvPr>
              <p:cNvSpPr/>
              <p:nvPr/>
            </p:nvSpPr>
            <p:spPr>
              <a:xfrm rot="16200000">
                <a:off x="1444311" y="3158811"/>
                <a:ext cx="314719" cy="1800201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982815-7B41-4653-9143-619BF146D841}"/>
                  </a:ext>
                </a:extLst>
              </p:cNvPr>
              <p:cNvSpPr txBox="1"/>
              <p:nvPr/>
            </p:nvSpPr>
            <p:spPr>
              <a:xfrm>
                <a:off x="1601671" y="3662586"/>
                <a:ext cx="5854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8bit</a:t>
                </a:r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4E42354-F888-4FDA-9E59-020A65C760DD}"/>
                </a:ext>
              </a:extLst>
            </p:cNvPr>
            <p:cNvGrpSpPr/>
            <p:nvPr/>
          </p:nvGrpSpPr>
          <p:grpSpPr>
            <a:xfrm>
              <a:off x="6230080" y="3657590"/>
              <a:ext cx="1800201" cy="553685"/>
              <a:chOff x="701570" y="3662586"/>
              <a:chExt cx="1800201" cy="553685"/>
            </a:xfrm>
          </p:grpSpPr>
          <p:sp>
            <p:nvSpPr>
              <p:cNvPr id="13" name="오른쪽 중괄호 12">
                <a:extLst>
                  <a:ext uri="{FF2B5EF4-FFF2-40B4-BE49-F238E27FC236}">
                    <a16:creationId xmlns:a16="http://schemas.microsoft.com/office/drawing/2014/main" id="{4F02FF8E-5F2B-4E58-9B45-3D4CAD459582}"/>
                  </a:ext>
                </a:extLst>
              </p:cNvPr>
              <p:cNvSpPr/>
              <p:nvPr/>
            </p:nvSpPr>
            <p:spPr>
              <a:xfrm rot="16200000">
                <a:off x="1444311" y="3158811"/>
                <a:ext cx="314719" cy="1800201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27624B-A1B0-4768-8BD5-9E8F75FBACB3}"/>
                  </a:ext>
                </a:extLst>
              </p:cNvPr>
              <p:cNvSpPr txBox="1"/>
              <p:nvPr/>
            </p:nvSpPr>
            <p:spPr>
              <a:xfrm>
                <a:off x="1601671" y="3662586"/>
                <a:ext cx="5854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8bit</a:t>
                </a:r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5318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C6ECA-6E55-4601-BD35-856FA745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네트워크 용어</a:t>
            </a:r>
            <a:r>
              <a:rPr lang="ko-KR" altLang="en-US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 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380F7-01AA-4EEC-AC7E-18FC29944F6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indent="-261620"/>
            <a:r>
              <a:rPr lang="ko-KR" altLang="en-US" err="1">
                <a:latin typeface="맑은 고딕"/>
                <a:ea typeface="맑은 고딕"/>
              </a:rPr>
              <a:t>Subnet</a:t>
            </a:r>
            <a:r>
              <a:rPr lang="ko-KR" altLang="en-US">
                <a:latin typeface="맑은 고딕"/>
                <a:ea typeface="맑은 고딕"/>
              </a:rPr>
              <a:t> 필요성</a:t>
            </a:r>
            <a:endParaRPr lang="ko-KR" altLang="en-US"/>
          </a:p>
          <a:p>
            <a:pPr marL="534670" lvl="1"/>
            <a:r>
              <a:rPr lang="ko-KR" altLang="en-US">
                <a:latin typeface="맑은 고딕"/>
                <a:ea typeface="맑은 고딕"/>
              </a:rPr>
              <a:t>더 작은  </a:t>
            </a:r>
            <a:r>
              <a:rPr lang="ko-KR" altLang="en-US" err="1">
                <a:latin typeface="맑은 고딕"/>
                <a:ea typeface="맑은 고딕"/>
              </a:rPr>
              <a:t>network</a:t>
            </a:r>
            <a:r>
              <a:rPr lang="ko-KR" altLang="en-US">
                <a:latin typeface="맑은 고딕"/>
                <a:ea typeface="맑은 고딕"/>
              </a:rPr>
              <a:t> 필요 - </a:t>
            </a:r>
            <a:r>
              <a:rPr lang="ko-KR" altLang="en-US" err="1">
                <a:latin typeface="맑은 고딕"/>
                <a:ea typeface="맑은 고딕"/>
              </a:rPr>
              <a:t>Class로만</a:t>
            </a:r>
            <a:r>
              <a:rPr lang="ko-KR" altLang="en-US">
                <a:latin typeface="맑은 고딕"/>
                <a:ea typeface="맑은 고딕"/>
              </a:rPr>
              <a:t> 구분하기에는 너무 단위가 크다.</a:t>
            </a:r>
          </a:p>
          <a:p>
            <a:pPr indent="-261620"/>
            <a:r>
              <a:rPr lang="ko-KR" altLang="en-US" err="1">
                <a:latin typeface="맑은 고딕"/>
                <a:ea typeface="맑은 고딕"/>
              </a:rPr>
              <a:t>Subnet</a:t>
            </a:r>
            <a:r>
              <a:rPr lang="ko-KR" altLang="en-US">
                <a:latin typeface="맑은 고딕"/>
                <a:ea typeface="맑은 고딕"/>
              </a:rPr>
              <a:t> </a:t>
            </a:r>
            <a:r>
              <a:rPr lang="ko-KR" altLang="en-US" err="1">
                <a:latin typeface="맑은 고딕"/>
                <a:ea typeface="맑은 고딕"/>
              </a:rPr>
              <a:t>prefix</a:t>
            </a:r>
            <a:r>
              <a:rPr lang="ko-KR" altLang="en-US">
                <a:latin typeface="맑은 고딕"/>
                <a:ea typeface="맑은 고딕"/>
              </a:rPr>
              <a:t> </a:t>
            </a:r>
            <a:endParaRPr lang="ko-KR"/>
          </a:p>
          <a:p>
            <a:pPr marL="534670" lvl="1"/>
            <a:r>
              <a:rPr lang="ko-KR" altLang="en-US">
                <a:latin typeface="맑은 고딕"/>
                <a:ea typeface="맑은 고딕"/>
              </a:rPr>
              <a:t>네트워크 아이디와 호스트 아이디를 구분하기 위하여 사용한다.</a:t>
            </a:r>
          </a:p>
          <a:p>
            <a:pPr marL="534670" lvl="1">
              <a:buClr>
                <a:srgbClr val="D99694"/>
              </a:buClr>
            </a:pPr>
            <a:r>
              <a:rPr lang="ko-KR" altLang="en-US" err="1">
                <a:latin typeface="맑은 고딕"/>
                <a:ea typeface="맑은 고딕"/>
              </a:rPr>
              <a:t>Subnet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ko-KR" altLang="en-US" err="1">
                <a:latin typeface="맑은 고딕"/>
                <a:ea typeface="맑은 고딕"/>
              </a:rPr>
              <a:t>mask와</a:t>
            </a:r>
            <a:r>
              <a:rPr lang="ko-KR" altLang="en-US">
                <a:latin typeface="맑은 고딕"/>
                <a:ea typeface="맑은 고딕"/>
              </a:rPr>
              <a:t> 동일한 기능</a:t>
            </a:r>
          </a:p>
          <a:p>
            <a:pPr marL="534670" lvl="1">
              <a:buClr>
                <a:srgbClr val="D99694"/>
              </a:buClr>
            </a:pPr>
            <a:r>
              <a:rPr lang="ko-KR" altLang="en-US" err="1">
                <a:latin typeface="맑은 고딕"/>
                <a:ea typeface="맑은 고딕"/>
              </a:rPr>
              <a:t>Subnet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ko-KR" altLang="en-US" err="1">
                <a:latin typeface="맑은 고딕"/>
                <a:ea typeface="맑은 고딕"/>
              </a:rPr>
              <a:t>mask의</a:t>
            </a:r>
            <a:r>
              <a:rPr lang="ko-KR" altLang="en-US">
                <a:latin typeface="맑은 고딕"/>
                <a:ea typeface="맑은 고딕"/>
              </a:rPr>
              <a:t> 1인 </a:t>
            </a:r>
            <a:r>
              <a:rPr lang="ko-KR" altLang="en-US" err="1">
                <a:latin typeface="맑은 고딕"/>
                <a:ea typeface="맑은 고딕"/>
              </a:rPr>
              <a:t>bit의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ko-KR" altLang="en-US" err="1">
                <a:latin typeface="맑은 고딕"/>
                <a:ea typeface="맑은 고딕"/>
              </a:rPr>
              <a:t>갯수를</a:t>
            </a:r>
            <a:r>
              <a:rPr lang="ko-KR" altLang="en-US">
                <a:latin typeface="맑은 고딕"/>
                <a:ea typeface="맑은 고딕"/>
              </a:rPr>
              <a:t> 나타낸다.</a:t>
            </a:r>
          </a:p>
          <a:p>
            <a:pPr marL="534670" lvl="1">
              <a:buClr>
                <a:srgbClr val="D99694"/>
              </a:buClr>
            </a:pPr>
            <a:r>
              <a:rPr lang="ko-KR" altLang="en-US">
                <a:latin typeface="맑은 고딕"/>
                <a:ea typeface="맑은 고딕"/>
              </a:rPr>
              <a:t>/숫자 로 표기</a:t>
            </a:r>
          </a:p>
          <a:p>
            <a:pPr indent="-261620"/>
            <a:endParaRPr lang="ko-KR" altLang="en-US">
              <a:latin typeface="맑은 고딕"/>
              <a:ea typeface="맑은 고딕"/>
            </a:endParaRPr>
          </a:p>
        </p:txBody>
      </p:sp>
      <p:pic>
        <p:nvPicPr>
          <p:cNvPr id="12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FC35D820-6271-4142-BA2E-4A982B7EF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59" y="3808634"/>
            <a:ext cx="2743200" cy="17275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AAFABB-42B5-4CE4-A0E0-A19FE6B6E085}"/>
              </a:ext>
            </a:extLst>
          </p:cNvPr>
          <p:cNvSpPr txBox="1"/>
          <p:nvPr/>
        </p:nvSpPr>
        <p:spPr>
          <a:xfrm>
            <a:off x="3076528" y="3966154"/>
            <a:ext cx="6110263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500">
                <a:ea typeface="맑은 고딕"/>
              </a:rPr>
              <a:t>11111111.00000000.00000000.00000000</a:t>
            </a:r>
          </a:p>
          <a:p>
            <a:r>
              <a:rPr lang="en-US" altLang="ko-KR" sz="2500">
                <a:ea typeface="맑은 고딕"/>
              </a:rPr>
              <a:t>11111111.11111111.00000000.00000000</a:t>
            </a:r>
          </a:p>
          <a:p>
            <a:r>
              <a:rPr lang="en-US" sz="2500">
                <a:latin typeface="Malgun Gothic"/>
                <a:ea typeface="Malgun Gothic"/>
              </a:rPr>
              <a:t>11111111.11111111.11111111.00000000</a:t>
            </a:r>
          </a:p>
          <a:p>
            <a:r>
              <a:rPr lang="en-US" sz="2500">
                <a:latin typeface="Malgun Gothic"/>
                <a:ea typeface="Malgun Gothic"/>
              </a:rPr>
              <a:t>11111111.11111111.11111111.11100000</a:t>
            </a:r>
            <a:endParaRPr lang="en-US" sz="250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2775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B5891-0104-4104-96CA-7A0231E9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" y="51786"/>
            <a:ext cx="8877425" cy="474662"/>
          </a:xfrm>
        </p:spPr>
        <p:txBody>
          <a:bodyPr/>
          <a:lstStyle/>
          <a:p>
            <a:r>
              <a:rPr lang="ko-KR" altLang="en-US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[실습] IP </a:t>
            </a:r>
            <a:r>
              <a:rPr lang="ko-KR" altLang="en-US" err="1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class</a:t>
            </a:r>
            <a:r>
              <a:rPr lang="ko-KR" altLang="en-US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/</a:t>
            </a:r>
            <a:r>
              <a:rPr lang="ko-KR" altLang="en-US" err="1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subnet</a:t>
            </a:r>
            <a:r>
              <a:rPr lang="ko-KR" altLang="en-US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/네트워크 주소/</a:t>
            </a:r>
            <a:r>
              <a:rPr lang="ko-KR" altLang="en-US" err="1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브로드캐스트</a:t>
            </a:r>
            <a:r>
              <a:rPr lang="ko-KR" altLang="en-US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 주소  찾기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97DB2F-BF5E-4953-8179-DB1496E5D3A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indent="-261620"/>
            <a:r>
              <a:rPr lang="ko-KR">
                <a:latin typeface="맑은 고딕"/>
                <a:ea typeface="맑은 고딕"/>
              </a:rPr>
              <a:t>다음의 </a:t>
            </a:r>
            <a:r>
              <a:rPr lang="en-US" altLang="ko-KR">
                <a:latin typeface="맑은 고딕"/>
                <a:ea typeface="맑은 고딕"/>
              </a:rPr>
              <a:t>IP</a:t>
            </a:r>
            <a:r>
              <a:rPr lang="ko-KR">
                <a:latin typeface="맑은 고딕"/>
                <a:ea typeface="맑은 고딕"/>
              </a:rPr>
              <a:t>주소와 </a:t>
            </a:r>
            <a:r>
              <a:rPr lang="ko-KR" err="1">
                <a:latin typeface="맑은 고딕"/>
                <a:ea typeface="맑은 고딕"/>
              </a:rPr>
              <a:t>서브넷</a:t>
            </a:r>
            <a:r>
              <a:rPr lang="ko-KR">
                <a:latin typeface="맑은 고딕"/>
                <a:ea typeface="맑은 고딕"/>
              </a:rPr>
              <a:t> 마스크를 보고, 해당하는 클래스, </a:t>
            </a:r>
            <a:r>
              <a:rPr lang="ko-KR" err="1">
                <a:latin typeface="맑은 고딕"/>
                <a:ea typeface="맑은 고딕"/>
              </a:rPr>
              <a:t>서브넷</a:t>
            </a:r>
            <a:r>
              <a:rPr lang="ko-KR">
                <a:latin typeface="맑은 고딕"/>
                <a:ea typeface="맑은 고딕"/>
              </a:rPr>
              <a:t> 마스크의 </a:t>
            </a:r>
            <a:r>
              <a:rPr lang="ko-KR" err="1">
                <a:latin typeface="맑은 고딕"/>
                <a:ea typeface="맑은 고딕"/>
              </a:rPr>
              <a:t>프리픽스</a:t>
            </a:r>
            <a:r>
              <a:rPr lang="ko-KR">
                <a:latin typeface="맑은 고딕"/>
                <a:ea typeface="맑은 고딕"/>
              </a:rPr>
              <a:t> 값, 네트워크 주소, </a:t>
            </a:r>
            <a:r>
              <a:rPr lang="ko-KR" err="1">
                <a:latin typeface="맑은 고딕"/>
                <a:ea typeface="맑은 고딕"/>
              </a:rPr>
              <a:t>브로드캐스트</a:t>
            </a:r>
            <a:r>
              <a:rPr lang="ko-KR">
                <a:latin typeface="맑은 고딕"/>
                <a:ea typeface="맑은 고딕"/>
              </a:rPr>
              <a:t> 주소를 </a:t>
            </a:r>
            <a:r>
              <a:rPr lang="ko-KR" err="1">
                <a:latin typeface="맑은 고딕"/>
                <a:ea typeface="맑은 고딕"/>
              </a:rPr>
              <a:t>답하시오</a:t>
            </a:r>
            <a:endParaRPr lang="ko-KR" altLang="en-US" err="1">
              <a:latin typeface="맑은 고딕"/>
              <a:ea typeface="맑은 고딕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A38370B-E67B-4E79-B28B-7E7C09F2358E}"/>
              </a:ext>
            </a:extLst>
          </p:cNvPr>
          <p:cNvGraphicFramePr>
            <a:graphicFrameLocks noGrp="1"/>
          </p:cNvGraphicFramePr>
          <p:nvPr/>
        </p:nvGraphicFramePr>
        <p:xfrm>
          <a:off x="450631" y="1596446"/>
          <a:ext cx="4047580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0153">
                  <a:extLst>
                    <a:ext uri="{9D8B030D-6E8A-4147-A177-3AD203B41FA5}">
                      <a16:colId xmlns:a16="http://schemas.microsoft.com/office/drawing/2014/main" val="1952131984"/>
                    </a:ext>
                  </a:extLst>
                </a:gridCol>
                <a:gridCol w="1127427">
                  <a:extLst>
                    <a:ext uri="{9D8B030D-6E8A-4147-A177-3AD203B41FA5}">
                      <a16:colId xmlns:a16="http://schemas.microsoft.com/office/drawing/2014/main" val="40268857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effectLst/>
                        </a:rPr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4408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err="1">
                          <a:effectLst/>
                        </a:rPr>
                        <a:t>ip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10.1.1.1 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9163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Subnet mask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255.0.0.0 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18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Public/Private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ko-KR" altLang="en-US" sz="14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2709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IP Class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ko-KR" altLang="en-US" sz="14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7290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Subnet mask prefix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ko-KR" altLang="en-US" sz="14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4678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Network </a:t>
                      </a:r>
                      <a:r>
                        <a:rPr lang="en-US" sz="1400" err="1">
                          <a:effectLst/>
                        </a:rPr>
                        <a:t>ip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ko-KR" altLang="en-US" sz="14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9764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Network broadcast address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ko-KR" altLang="en-US" sz="14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59681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54E048A-F661-42EC-BDD4-9484945F347C}"/>
              </a:ext>
            </a:extLst>
          </p:cNvPr>
          <p:cNvGraphicFramePr>
            <a:graphicFrameLocks noGrp="1"/>
          </p:cNvGraphicFramePr>
          <p:nvPr/>
        </p:nvGraphicFramePr>
        <p:xfrm>
          <a:off x="450631" y="4265323"/>
          <a:ext cx="4058884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660">
                  <a:extLst>
                    <a:ext uri="{9D8B030D-6E8A-4147-A177-3AD203B41FA5}">
                      <a16:colId xmlns:a16="http://schemas.microsoft.com/office/drawing/2014/main" val="26689675"/>
                    </a:ext>
                  </a:extLst>
                </a:gridCol>
                <a:gridCol w="1356224">
                  <a:extLst>
                    <a:ext uri="{9D8B030D-6E8A-4147-A177-3AD203B41FA5}">
                      <a16:colId xmlns:a16="http://schemas.microsoft.com/office/drawing/2014/main" val="42966045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effectLst/>
                        </a:rPr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5015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err="1">
                          <a:effectLst/>
                        </a:rPr>
                        <a:t>ip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172.3.3.3 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5264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Subnet mask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255.255.0.0 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2463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Public/Private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ko-KR" altLang="en-US" sz="14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606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IP Class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ko-KR" altLang="en-US" sz="14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1561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Subnet mask prefix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ko-KR" altLang="en-US" sz="14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7326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Network </a:t>
                      </a:r>
                      <a:r>
                        <a:rPr lang="en-US" sz="1400" err="1">
                          <a:effectLst/>
                        </a:rPr>
                        <a:t>ip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ko-KR" altLang="en-US" sz="14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63965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Network broadcast address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ko-KR" altLang="en-US" sz="14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4563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42A11E2-1E9A-4F73-858D-D5BD98A75FA8}"/>
              </a:ext>
            </a:extLst>
          </p:cNvPr>
          <p:cNvGraphicFramePr>
            <a:graphicFrameLocks noGrp="1"/>
          </p:cNvGraphicFramePr>
          <p:nvPr/>
        </p:nvGraphicFramePr>
        <p:xfrm>
          <a:off x="4684799" y="1596446"/>
          <a:ext cx="4251091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832">
                  <a:extLst>
                    <a:ext uri="{9D8B030D-6E8A-4147-A177-3AD203B41FA5}">
                      <a16:colId xmlns:a16="http://schemas.microsoft.com/office/drawing/2014/main" val="1605825148"/>
                    </a:ext>
                  </a:extLst>
                </a:gridCol>
                <a:gridCol w="1627259">
                  <a:extLst>
                    <a:ext uri="{9D8B030D-6E8A-4147-A177-3AD203B41FA5}">
                      <a16:colId xmlns:a16="http://schemas.microsoft.com/office/drawing/2014/main" val="363182776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effectLst/>
                        </a:rPr>
                        <a:t>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9373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err="1">
                          <a:effectLst/>
                        </a:rPr>
                        <a:t>ip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200.10.10.10 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9244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Subnet mask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255.255.255.0 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0211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Public/Private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ko-KR" altLang="en-US" sz="14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9213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IP Class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ko-KR" altLang="en-US" sz="14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8774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Subnet mask prefix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ko-KR" altLang="en-US" sz="14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2271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Network </a:t>
                      </a:r>
                      <a:r>
                        <a:rPr lang="en-US" sz="1400" err="1">
                          <a:effectLst/>
                        </a:rPr>
                        <a:t>ip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ko-KR" altLang="en-US" sz="14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62143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Network broadcast address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ko-KR" altLang="en-US" sz="14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9481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79572EA-9316-4D34-9F71-85BF4288FEA3}"/>
              </a:ext>
            </a:extLst>
          </p:cNvPr>
          <p:cNvGraphicFramePr>
            <a:graphicFrameLocks noGrp="1"/>
          </p:cNvGraphicFramePr>
          <p:nvPr/>
        </p:nvGraphicFramePr>
        <p:xfrm>
          <a:off x="4684799" y="4265323"/>
          <a:ext cx="4239785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1487">
                  <a:extLst>
                    <a:ext uri="{9D8B030D-6E8A-4147-A177-3AD203B41FA5}">
                      <a16:colId xmlns:a16="http://schemas.microsoft.com/office/drawing/2014/main" val="3119337023"/>
                    </a:ext>
                  </a:extLst>
                </a:gridCol>
                <a:gridCol w="1458298">
                  <a:extLst>
                    <a:ext uri="{9D8B030D-6E8A-4147-A177-3AD203B41FA5}">
                      <a16:colId xmlns:a16="http://schemas.microsoft.com/office/drawing/2014/main" val="409303544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effectLst/>
                        </a:rPr>
                        <a:t>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2687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err="1">
                          <a:effectLst/>
                        </a:rPr>
                        <a:t>ip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172.3.3.3 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0324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Subnet mask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255.255.224.0 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2723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Public/Private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ko-KR" altLang="en-US" sz="14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9219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IP Class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ko-KR" altLang="en-US" sz="14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2988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Subnet mask prefix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ko-KR" altLang="en-US" sz="14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0701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Network </a:t>
                      </a:r>
                      <a:r>
                        <a:rPr lang="en-US" sz="1400" err="1">
                          <a:effectLst/>
                        </a:rPr>
                        <a:t>ip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ko-KR" altLang="en-US" sz="14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26454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Network broadcast address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ko-KR" altLang="en-US" sz="14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776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366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ADEBB-CD13-47F1-AE83-884459E6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[실습] </a:t>
            </a:r>
            <a:r>
              <a:rPr lang="ko-KR" altLang="en-US" err="1"/>
              <a:t>subnet</a:t>
            </a:r>
            <a:r>
              <a:rPr lang="ko-KR" altLang="en-US"/>
              <a:t> 나누기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CFE53-7EFE-4AFF-AF3E-383145D600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P</a:t>
            </a:r>
            <a:r>
              <a:rPr lang="ko-KR" altLang="ko-KR"/>
              <a:t>회사에</a:t>
            </a:r>
            <a:r>
              <a:rPr lang="en-US" altLang="ko-KR"/>
              <a:t> </a:t>
            </a:r>
            <a:r>
              <a:rPr lang="ko-KR" altLang="ko-KR"/>
              <a:t>네트워크를</a:t>
            </a:r>
            <a:r>
              <a:rPr lang="en-US" altLang="ko-KR"/>
              <a:t> </a:t>
            </a:r>
            <a:r>
              <a:rPr lang="ko-KR" altLang="ko-KR"/>
              <a:t>구축하려</a:t>
            </a:r>
            <a:r>
              <a:rPr lang="en-US" altLang="ko-KR"/>
              <a:t> </a:t>
            </a:r>
            <a:r>
              <a:rPr lang="ko-KR" altLang="ko-KR"/>
              <a:t>한다</a:t>
            </a:r>
            <a:r>
              <a:rPr lang="en-US" altLang="ko-KR"/>
              <a:t>. 3</a:t>
            </a:r>
            <a:r>
              <a:rPr lang="ko-KR" altLang="ko-KR"/>
              <a:t>개의 부서가 아래와 같은 </a:t>
            </a:r>
            <a:r>
              <a:rPr lang="en-US" altLang="ko-KR" err="1"/>
              <a:t>ip</a:t>
            </a:r>
            <a:r>
              <a:rPr lang="ko-KR" altLang="en-US"/>
              <a:t>요청이</a:t>
            </a:r>
            <a:r>
              <a:rPr lang="ko-KR" altLang="ko-KR"/>
              <a:t> 있을 때, 향후를 위하여 효율적으로 </a:t>
            </a:r>
            <a:r>
              <a:rPr lang="ko-KR" altLang="ko-KR" err="1"/>
              <a:t>서브네팅을</a:t>
            </a:r>
            <a:r>
              <a:rPr lang="ko-KR" altLang="ko-KR"/>
              <a:t> 해보아라. </a:t>
            </a:r>
            <a:endParaRPr lang="en-US" altLang="ko-KR"/>
          </a:p>
          <a:p>
            <a:r>
              <a:rPr lang="ko-KR" altLang="ko-KR"/>
              <a:t>회사가 구매한 </a:t>
            </a:r>
            <a:r>
              <a:rPr lang="ko-KR" altLang="ko-KR" err="1"/>
              <a:t>IP는</a:t>
            </a:r>
            <a:r>
              <a:rPr lang="ko-KR" altLang="ko-KR"/>
              <a:t> </a:t>
            </a:r>
            <a:r>
              <a:rPr lang="en-US" altLang="ko-KR"/>
              <a:t>200.1.1.0/24</a:t>
            </a:r>
            <a:r>
              <a:rPr lang="ko-KR" altLang="ko-KR"/>
              <a:t>이다. </a:t>
            </a:r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2EEED26-B6D2-420B-9A8A-D09BD7024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794289"/>
              </p:ext>
            </p:extLst>
          </p:nvPr>
        </p:nvGraphicFramePr>
        <p:xfrm>
          <a:off x="304237" y="1811158"/>
          <a:ext cx="385537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689">
                  <a:extLst>
                    <a:ext uri="{9D8B030D-6E8A-4147-A177-3AD203B41FA5}">
                      <a16:colId xmlns:a16="http://schemas.microsoft.com/office/drawing/2014/main" val="2617483515"/>
                    </a:ext>
                  </a:extLst>
                </a:gridCol>
                <a:gridCol w="1927689">
                  <a:extLst>
                    <a:ext uri="{9D8B030D-6E8A-4147-A177-3AD203B41FA5}">
                      <a16:colId xmlns:a16="http://schemas.microsoft.com/office/drawing/2014/main" val="3088214920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ko-KR" altLang="en-US" sz="1400">
                          <a:effectLst/>
                        </a:rPr>
                        <a:t>부서  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1899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400">
                          <a:effectLst/>
                        </a:rPr>
                        <a:t>요청 </a:t>
                      </a:r>
                      <a:r>
                        <a:rPr lang="af-ZA" sz="1400">
                          <a:effectLst/>
                        </a:rPr>
                        <a:t>IP </a:t>
                      </a:r>
                      <a:r>
                        <a:rPr lang="ko-KR" altLang="en-US" sz="1400">
                          <a:effectLst/>
                        </a:rPr>
                        <a:t>개수 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100 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210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400">
                          <a:effectLst/>
                        </a:rPr>
                        <a:t>실제 할당할 </a:t>
                      </a:r>
                      <a:r>
                        <a:rPr lang="af-ZA" sz="1400">
                          <a:effectLst/>
                        </a:rPr>
                        <a:t>IP</a:t>
                      </a:r>
                      <a:r>
                        <a:rPr lang="af-ZA" altLang="ko-KR" sz="1400">
                          <a:effectLst/>
                        </a:rPr>
                        <a:t> </a:t>
                      </a:r>
                      <a:r>
                        <a:rPr lang="ko-KR" altLang="en-US" sz="1400">
                          <a:effectLst/>
                        </a:rPr>
                        <a:t>개수 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400">
                          <a:effectLst/>
                        </a:rPr>
                        <a:t> </a:t>
                      </a:r>
                      <a:endParaRPr lang="ko-KR" altLang="en-US" sz="14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1967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Network id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400">
                          <a:effectLst/>
                        </a:rPr>
                        <a:t> </a:t>
                      </a:r>
                      <a:endParaRPr lang="ko-KR" altLang="en-US" sz="14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875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IP </a:t>
                      </a:r>
                      <a:r>
                        <a:rPr lang="ko-KR" altLang="en-US" sz="1400">
                          <a:effectLst/>
                        </a:rPr>
                        <a:t>범위 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400">
                          <a:effectLst/>
                        </a:rPr>
                        <a:t> </a:t>
                      </a:r>
                      <a:endParaRPr lang="ko-KR" altLang="en-US" sz="14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28987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9AD0335-7339-414D-9946-D26EF5BBE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43453"/>
              </p:ext>
            </p:extLst>
          </p:nvPr>
        </p:nvGraphicFramePr>
        <p:xfrm>
          <a:off x="281716" y="3455276"/>
          <a:ext cx="3900602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301">
                  <a:extLst>
                    <a:ext uri="{9D8B030D-6E8A-4147-A177-3AD203B41FA5}">
                      <a16:colId xmlns:a16="http://schemas.microsoft.com/office/drawing/2014/main" val="1718474069"/>
                    </a:ext>
                  </a:extLst>
                </a:gridCol>
                <a:gridCol w="1950301">
                  <a:extLst>
                    <a:ext uri="{9D8B030D-6E8A-4147-A177-3AD203B41FA5}">
                      <a16:colId xmlns:a16="http://schemas.microsoft.com/office/drawing/2014/main" val="3598106832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B</a:t>
                      </a:r>
                      <a:r>
                        <a:rPr lang="ko-KR" altLang="en-US" sz="1400">
                          <a:effectLst/>
                        </a:rPr>
                        <a:t>부서  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1003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400">
                          <a:effectLst/>
                        </a:rPr>
                        <a:t>요청 </a:t>
                      </a:r>
                      <a:r>
                        <a:rPr lang="af-ZA" sz="1400">
                          <a:effectLst/>
                        </a:rPr>
                        <a:t>IP </a:t>
                      </a:r>
                      <a:r>
                        <a:rPr lang="ko-KR" altLang="en-US" sz="1400">
                          <a:effectLst/>
                        </a:rPr>
                        <a:t>개수 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25 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75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400">
                          <a:effectLst/>
                        </a:rPr>
                        <a:t>실제 할당할 </a:t>
                      </a:r>
                      <a:r>
                        <a:rPr lang="af-ZA" sz="1400">
                          <a:effectLst/>
                        </a:rPr>
                        <a:t>IP</a:t>
                      </a:r>
                      <a:r>
                        <a:rPr lang="af-ZA" altLang="ko-KR" sz="1400">
                          <a:effectLst/>
                        </a:rPr>
                        <a:t> </a:t>
                      </a:r>
                      <a:r>
                        <a:rPr lang="ko-KR" altLang="en-US" sz="1400">
                          <a:effectLst/>
                        </a:rPr>
                        <a:t>개수 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ko-KR" altLang="en-US" sz="14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3218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Network id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ko-KR" altLang="en-US" sz="14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4220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IP </a:t>
                      </a:r>
                      <a:r>
                        <a:rPr lang="ko-KR" altLang="en-US" sz="1400">
                          <a:effectLst/>
                        </a:rPr>
                        <a:t>범위 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ko-KR" altLang="en-US" sz="14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8370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DF5EA9-968E-44C3-96F3-67A90A681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676477"/>
              </p:ext>
            </p:extLst>
          </p:nvPr>
        </p:nvGraphicFramePr>
        <p:xfrm>
          <a:off x="281714" y="5099394"/>
          <a:ext cx="386697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487">
                  <a:extLst>
                    <a:ext uri="{9D8B030D-6E8A-4147-A177-3AD203B41FA5}">
                      <a16:colId xmlns:a16="http://schemas.microsoft.com/office/drawing/2014/main" val="4049537221"/>
                    </a:ext>
                  </a:extLst>
                </a:gridCol>
                <a:gridCol w="1933487">
                  <a:extLst>
                    <a:ext uri="{9D8B030D-6E8A-4147-A177-3AD203B41FA5}">
                      <a16:colId xmlns:a16="http://schemas.microsoft.com/office/drawing/2014/main" val="1507652925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C</a:t>
                      </a:r>
                      <a:r>
                        <a:rPr lang="ko-KR" altLang="en-US" sz="1400">
                          <a:effectLst/>
                        </a:rPr>
                        <a:t>부서  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721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400">
                          <a:effectLst/>
                        </a:rPr>
                        <a:t>요청 </a:t>
                      </a:r>
                      <a:r>
                        <a:rPr lang="af-ZA" sz="1400">
                          <a:effectLst/>
                        </a:rPr>
                        <a:t>IP </a:t>
                      </a:r>
                      <a:r>
                        <a:rPr lang="ko-KR" altLang="en-US" sz="1400">
                          <a:effectLst/>
                        </a:rPr>
                        <a:t>개수 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2 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87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400">
                          <a:effectLst/>
                        </a:rPr>
                        <a:t>실제 할당할 </a:t>
                      </a:r>
                      <a:r>
                        <a:rPr lang="af-ZA" sz="1400">
                          <a:effectLst/>
                        </a:rPr>
                        <a:t>IP</a:t>
                      </a:r>
                      <a:r>
                        <a:rPr lang="af-ZA" altLang="ko-KR" sz="1400">
                          <a:effectLst/>
                        </a:rPr>
                        <a:t> </a:t>
                      </a:r>
                      <a:r>
                        <a:rPr lang="ko-KR" altLang="en-US" sz="1400">
                          <a:effectLst/>
                        </a:rPr>
                        <a:t>개수 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ko-KR" altLang="en-US" sz="14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7758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Network id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ko-KR" altLang="en-US" sz="14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5313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IP </a:t>
                      </a:r>
                      <a:r>
                        <a:rPr lang="ko-KR" altLang="en-US" sz="1400">
                          <a:effectLst/>
                        </a:rPr>
                        <a:t>범위 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ko-KR" altLang="en-US" sz="14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443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094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ko-KR" altLang="en-US"/>
              <a:t>네트워크 용어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3704"/>
            <a:ext cx="9080499" cy="6165685"/>
          </a:xfrm>
        </p:spPr>
        <p:txBody>
          <a:bodyPr>
            <a:normAutofit/>
          </a:bodyPr>
          <a:lstStyle/>
          <a:p>
            <a:pPr marL="355600" lvl="1" indent="-261938">
              <a:buClr>
                <a:srgbClr val="8B3331"/>
              </a:buClr>
              <a:buSzPct val="130000"/>
            </a:pPr>
            <a:r>
              <a:rPr lang="ko-KR" altLang="en-US" sz="1600"/>
              <a:t>호스트 이름과 도메인 이름</a:t>
            </a:r>
            <a:endParaRPr lang="en-US" altLang="ko-KR" sz="1600"/>
          </a:p>
          <a:p>
            <a:pPr lvl="1"/>
            <a:r>
              <a:rPr lang="ko-KR" altLang="en-US" sz="1600"/>
              <a:t>호스트 이름</a:t>
            </a:r>
            <a:r>
              <a:rPr lang="en-US" altLang="ko-KR" sz="1600"/>
              <a:t>(host name)</a:t>
            </a:r>
            <a:r>
              <a:rPr lang="ko-KR" altLang="en-US" sz="1600"/>
              <a:t>은 각각의 컴퓨터에 지정된 이름</a:t>
            </a:r>
            <a:endParaRPr lang="en-US" altLang="ko-KR" sz="1600"/>
          </a:p>
          <a:p>
            <a:pPr lvl="1"/>
            <a:r>
              <a:rPr lang="ko-KR" altLang="en-US" sz="1600"/>
              <a:t>도메인 이름</a:t>
            </a:r>
            <a:r>
              <a:rPr lang="en-US" altLang="ko-KR" sz="1600"/>
              <a:t>(domain name) </a:t>
            </a:r>
            <a:r>
              <a:rPr lang="ko-KR" altLang="en-US" sz="1600"/>
              <a:t>또는 주소는</a:t>
            </a:r>
            <a:r>
              <a:rPr lang="en-US" altLang="ko-KR" sz="1600"/>
              <a:t> hanbit.co.kr</a:t>
            </a:r>
            <a:r>
              <a:rPr lang="ko-KR" altLang="en-US" sz="1600"/>
              <a:t>과 같은 형식으로 표기</a:t>
            </a:r>
            <a:endParaRPr lang="en-US" altLang="ko-KR" sz="1600"/>
          </a:p>
          <a:p>
            <a:pPr lvl="1"/>
            <a:r>
              <a:rPr lang="en-US" altLang="ko-KR" sz="1600"/>
              <a:t>Ex) </a:t>
            </a:r>
            <a:r>
              <a:rPr lang="ko-KR" altLang="en-US" sz="1600"/>
              <a:t>호스트 이름이 </a:t>
            </a:r>
            <a:r>
              <a:rPr lang="en-US" altLang="ko-KR" sz="1600" b="1">
                <a:solidFill>
                  <a:srgbClr val="FF0000"/>
                </a:solidFill>
              </a:rPr>
              <a:t>cookbook</a:t>
            </a:r>
            <a:r>
              <a:rPr lang="ko-KR" altLang="en-US" sz="1600"/>
              <a:t>이고 도메인 이름이 </a:t>
            </a:r>
            <a:r>
              <a:rPr lang="en-US" altLang="ko-KR" sz="1600" b="1" err="1">
                <a:solidFill>
                  <a:srgbClr val="FF0000"/>
                </a:solidFill>
              </a:rPr>
              <a:t>hanbit</a:t>
            </a:r>
            <a:r>
              <a:rPr lang="en-US" altLang="ko-KR" sz="1600" b="1">
                <a:solidFill>
                  <a:srgbClr val="FF0000"/>
                </a:solidFill>
              </a:rPr>
              <a:t>. co.kr</a:t>
            </a:r>
            <a:r>
              <a:rPr lang="ko-KR" altLang="en-US" sz="1600"/>
              <a:t>이라면</a:t>
            </a:r>
            <a:endParaRPr lang="en-US" altLang="ko-KR" sz="1600"/>
          </a:p>
          <a:p>
            <a:pPr marL="357188" lvl="1" indent="0">
              <a:buNone/>
            </a:pPr>
            <a:r>
              <a:rPr lang="ko-KR" altLang="en-US" sz="1600"/>
              <a:t>       전체 이름</a:t>
            </a:r>
            <a:r>
              <a:rPr lang="en-US" altLang="ko-KR" sz="1600"/>
              <a:t>(FQDN, Fully Qualified Domain Name)</a:t>
            </a:r>
            <a:r>
              <a:rPr lang="ko-KR" altLang="en-US" sz="1600"/>
              <a:t>은 </a:t>
            </a:r>
            <a:r>
              <a:rPr lang="en-US" altLang="ko-KR" sz="1600" b="1">
                <a:solidFill>
                  <a:srgbClr val="FF0000"/>
                </a:solidFill>
              </a:rPr>
              <a:t>cookbook.hanbit.co.kr </a:t>
            </a:r>
            <a:r>
              <a:rPr lang="ko-KR" altLang="en-US" sz="1600"/>
              <a:t>이 됨</a:t>
            </a:r>
            <a:endParaRPr lang="en-US" altLang="ko-KR" sz="1600"/>
          </a:p>
          <a:p>
            <a:pPr lvl="1"/>
            <a:r>
              <a:rPr lang="ko-KR" altLang="en-US" sz="1600"/>
              <a:t>같은 회사</a:t>
            </a:r>
            <a:r>
              <a:rPr lang="en-US" altLang="ko-KR" sz="1600"/>
              <a:t>(</a:t>
            </a:r>
            <a:r>
              <a:rPr lang="ko-KR" altLang="en-US" sz="1600"/>
              <a:t>도메인</a:t>
            </a:r>
            <a:r>
              <a:rPr lang="en-US" altLang="ko-KR" sz="1600"/>
              <a:t>)</a:t>
            </a:r>
            <a:r>
              <a:rPr lang="ko-KR" altLang="en-US" sz="1600"/>
              <a:t>에서 </a:t>
            </a:r>
            <a:r>
              <a:rPr lang="en-US" altLang="ko-KR" sz="1600"/>
              <a:t>cookbook.hanbit.co.kr</a:t>
            </a:r>
            <a:r>
              <a:rPr lang="ko-KR" altLang="en-US" sz="1600"/>
              <a:t>이라는 호스트</a:t>
            </a:r>
            <a:r>
              <a:rPr lang="en-US" altLang="ko-KR" sz="1600"/>
              <a:t>(</a:t>
            </a:r>
            <a:r>
              <a:rPr lang="ko-KR" altLang="en-US" sz="1600"/>
              <a:t>컴퓨터</a:t>
            </a:r>
            <a:r>
              <a:rPr lang="en-US" altLang="ko-KR" sz="1600"/>
              <a:t>)</a:t>
            </a:r>
            <a:r>
              <a:rPr lang="ko-KR" altLang="en-US" sz="1600"/>
              <a:t>는 유일</a:t>
            </a:r>
            <a:endParaRPr lang="en-US" altLang="ko-KR" sz="1600"/>
          </a:p>
          <a:p>
            <a:pPr marL="534987" lvl="2" indent="0">
              <a:buNone/>
            </a:pPr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 b="0"/>
          </a:p>
        </p:txBody>
      </p:sp>
    </p:spTree>
    <p:extLst>
      <p:ext uri="{BB962C8B-B14F-4D97-AF65-F5344CB8AC3E}">
        <p14:creationId xmlns:p14="http://schemas.microsoft.com/office/powerpoint/2010/main" val="3478677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WAN &amp; LAN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WAN (Wide Area Network)</a:t>
            </a:r>
          </a:p>
          <a:p>
            <a:pPr lvl="1"/>
            <a:r>
              <a:rPr lang="ko-KR" altLang="en-US"/>
              <a:t>중대형 영역의 네트워크 연결</a:t>
            </a:r>
            <a:endParaRPr lang="en-US" altLang="ko-KR"/>
          </a:p>
          <a:p>
            <a:pPr lvl="1"/>
            <a:r>
              <a:rPr lang="ko-KR" altLang="en-US"/>
              <a:t>지역간</a:t>
            </a:r>
            <a:r>
              <a:rPr lang="en-US" altLang="ko-KR"/>
              <a:t>/</a:t>
            </a:r>
            <a:r>
              <a:rPr lang="ko-KR" altLang="en-US"/>
              <a:t>국가간 네트워크 연결</a:t>
            </a:r>
            <a:endParaRPr lang="en-US" altLang="ko-KR"/>
          </a:p>
          <a:p>
            <a:pPr lvl="1"/>
            <a:r>
              <a:rPr lang="ko-KR" altLang="en-US"/>
              <a:t>장치 </a:t>
            </a:r>
            <a:r>
              <a:rPr lang="en-US" altLang="ko-KR"/>
              <a:t>: </a:t>
            </a:r>
            <a:r>
              <a:rPr lang="ko-KR" altLang="en-US"/>
              <a:t>라우터</a:t>
            </a:r>
            <a:r>
              <a:rPr lang="en-US" altLang="ko-KR"/>
              <a:t>(L3)</a:t>
            </a:r>
            <a:r>
              <a:rPr lang="ko-KR" altLang="en-US"/>
              <a:t> </a:t>
            </a:r>
            <a:endParaRPr lang="en-US" altLang="ko-KR"/>
          </a:p>
          <a:p>
            <a:r>
              <a:rPr lang="en-US" altLang="ko-KR"/>
              <a:t>LAN (Local Area Network)</a:t>
            </a:r>
          </a:p>
          <a:p>
            <a:pPr lvl="1"/>
            <a:r>
              <a:rPr lang="ko-KR" altLang="en-US"/>
              <a:t>작은 영역의 네트워크 연결</a:t>
            </a:r>
            <a:endParaRPr lang="en-US" altLang="ko-KR"/>
          </a:p>
          <a:p>
            <a:pPr lvl="1"/>
            <a:r>
              <a:rPr lang="ko-KR" altLang="en-US"/>
              <a:t>네트워크의 최소 단위 </a:t>
            </a:r>
            <a:r>
              <a:rPr lang="en-US" altLang="ko-KR"/>
              <a:t>(</a:t>
            </a:r>
            <a:r>
              <a:rPr lang="ko-KR" altLang="en-US"/>
              <a:t>사이즈는 다양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장치</a:t>
            </a:r>
            <a:r>
              <a:rPr lang="en-US" altLang="ko-KR"/>
              <a:t>: </a:t>
            </a:r>
            <a:r>
              <a:rPr lang="ko-KR" altLang="en-US"/>
              <a:t>허브</a:t>
            </a:r>
            <a:r>
              <a:rPr lang="en-US" altLang="ko-KR"/>
              <a:t>, </a:t>
            </a:r>
            <a:r>
              <a:rPr lang="ko-KR" altLang="en-US"/>
              <a:t>스위치</a:t>
            </a:r>
            <a:r>
              <a:rPr lang="en-US" altLang="ko-KR"/>
              <a:t>(L2)</a:t>
            </a:r>
          </a:p>
          <a:p>
            <a:endParaRPr lang="en-US" altLang="ko-KR"/>
          </a:p>
          <a:p>
            <a:r>
              <a:rPr lang="en-US" altLang="ko-KR"/>
              <a:t>Layer 2  </a:t>
            </a:r>
            <a:r>
              <a:rPr lang="ko-KR" altLang="en-US"/>
              <a:t>은 </a:t>
            </a:r>
            <a:r>
              <a:rPr lang="en-US" altLang="ko-KR"/>
              <a:t>LAN, Layer 3</a:t>
            </a:r>
            <a:r>
              <a:rPr lang="ko-KR" altLang="en-US"/>
              <a:t>은 </a:t>
            </a:r>
            <a:r>
              <a:rPr lang="en-US" altLang="ko-KR"/>
              <a:t>WAN</a:t>
            </a:r>
            <a:r>
              <a:rPr lang="ko-KR" altLang="en-US"/>
              <a:t>임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endParaRPr lang="en-US" altLang="ko-KR"/>
          </a:p>
        </p:txBody>
      </p:sp>
      <p:pic>
        <p:nvPicPr>
          <p:cNvPr id="2050" name="Picture 2" descr=" 05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655" y="998730"/>
            <a:ext cx="4638675" cy="42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1610" y="5769260"/>
            <a:ext cx="338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L2? L3? </a:t>
            </a:r>
            <a:r>
              <a:rPr lang="ko-KR" altLang="en-US"/>
              <a:t>라우터</a:t>
            </a:r>
            <a:r>
              <a:rPr lang="en-US" altLang="ko-KR"/>
              <a:t>? </a:t>
            </a:r>
            <a:r>
              <a:rPr lang="ko-KR" altLang="en-US"/>
              <a:t>허브</a:t>
            </a:r>
            <a:r>
              <a:rPr lang="en-US" altLang="ko-KR"/>
              <a:t>? </a:t>
            </a:r>
            <a:r>
              <a:rPr lang="ko-KR" altLang="en-US"/>
              <a:t>스위치</a:t>
            </a:r>
            <a:r>
              <a:rPr lang="en-US" altLang="ko-KR"/>
              <a:t>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3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accent6"/>
          </a:solidFill>
        </p:grpSpPr>
        <p:sp>
          <p:nvSpPr>
            <p:cNvPr id="6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2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3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5" name="Rectangle 63"/>
          <p:cNvSpPr>
            <a:spLocks noChangeArrowheads="1"/>
          </p:cNvSpPr>
          <p:nvPr/>
        </p:nvSpPr>
        <p:spPr bwMode="auto">
          <a:xfrm>
            <a:off x="566555" y="1641475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>
              <a:lnSpc>
                <a:spcPct val="150000"/>
              </a:lnSpc>
            </a:pPr>
            <a:r>
              <a:rPr kumimoji="0" lang="en-US" altLang="ko-KR" b="1">
                <a:latin typeface="맑은 고딕"/>
                <a:ea typeface="맑은 고딕"/>
              </a:rPr>
              <a:t>01 </a:t>
            </a:r>
            <a:r>
              <a:rPr lang="ko-KR" altLang="en-US">
                <a:ea typeface="맑은 고딕"/>
              </a:rPr>
              <a:t>네트워크 </a:t>
            </a:r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>
                <a:latin typeface="맑은 고딕"/>
                <a:ea typeface="맑은 고딕"/>
              </a:rPr>
              <a:t>02 </a:t>
            </a:r>
            <a:r>
              <a:rPr lang="en-US" altLang="ko-KR">
                <a:ea typeface="맑은 고딕"/>
              </a:rPr>
              <a:t>IP/Subnet mask/Class</a:t>
            </a:r>
          </a:p>
          <a:p>
            <a:pPr>
              <a:lnSpc>
                <a:spcPct val="150000"/>
              </a:lnSpc>
            </a:pPr>
            <a:r>
              <a:rPr lang="en-US" b="1">
                <a:latin typeface="Malgun Gothic"/>
                <a:ea typeface="Malgun Gothic"/>
              </a:rPr>
              <a:t>03 </a:t>
            </a:r>
            <a:r>
              <a:rPr lang="en-US" altLang="ko-KR">
                <a:latin typeface="맑은 고딕"/>
                <a:ea typeface="맑은 고딕"/>
              </a:rPr>
              <a:t>NAT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47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스위치</a:t>
            </a:r>
            <a:r>
              <a:rPr lang="en-US" altLang="ko-KR"/>
              <a:t> vs </a:t>
            </a:r>
            <a:r>
              <a:rPr lang="ko-KR" altLang="en-US"/>
              <a:t>허브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같은 네트워크 안의 연결을 돕는 통신 장치 </a:t>
            </a:r>
            <a:r>
              <a:rPr lang="en-US" altLang="ko-KR"/>
              <a:t>(</a:t>
            </a:r>
            <a:r>
              <a:rPr lang="ko-KR" altLang="en-US" err="1"/>
              <a:t>외부망으로</a:t>
            </a:r>
            <a:r>
              <a:rPr lang="ko-KR" altLang="en-US"/>
              <a:t> 나가지 못함</a:t>
            </a:r>
            <a:r>
              <a:rPr lang="en-US" altLang="ko-KR"/>
              <a:t>)</a:t>
            </a:r>
          </a:p>
          <a:p>
            <a:r>
              <a:rPr lang="ko-KR" altLang="en-US"/>
              <a:t>허브</a:t>
            </a:r>
            <a:endParaRPr lang="en-US" altLang="ko-KR"/>
          </a:p>
          <a:p>
            <a:pPr lvl="1"/>
            <a:r>
              <a:rPr lang="ko-KR" altLang="en-US"/>
              <a:t>하나의 네트워크 라인에 </a:t>
            </a:r>
            <a:r>
              <a:rPr lang="ko-KR" altLang="en-US" err="1"/>
              <a:t>여러대의</a:t>
            </a:r>
            <a:r>
              <a:rPr lang="ko-KR" altLang="en-US"/>
              <a:t> 컴퓨터를 분배하는 장치</a:t>
            </a:r>
            <a:endParaRPr lang="en-US" altLang="ko-KR"/>
          </a:p>
          <a:p>
            <a:pPr lvl="1"/>
            <a:r>
              <a:rPr lang="ko-KR" altLang="en-US"/>
              <a:t>한번에 하나의 컴퓨터에만 데이터 전송 가능</a:t>
            </a:r>
            <a:endParaRPr lang="en-US" altLang="ko-KR"/>
          </a:p>
          <a:p>
            <a:pPr lvl="1"/>
            <a:r>
              <a:rPr lang="ko-KR" altLang="en-US" err="1"/>
              <a:t>멀티탭</a:t>
            </a:r>
            <a:r>
              <a:rPr lang="ko-KR" altLang="en-US"/>
              <a:t> 같은 역할</a:t>
            </a:r>
            <a:endParaRPr lang="en-US" altLang="ko-KR"/>
          </a:p>
          <a:p>
            <a:pPr lvl="1"/>
            <a:r>
              <a:rPr lang="ko-KR" altLang="en-US"/>
              <a:t>저가 장비</a:t>
            </a:r>
            <a:endParaRPr lang="en-US" altLang="ko-KR"/>
          </a:p>
          <a:p>
            <a:r>
              <a:rPr lang="ko-KR" altLang="en-US"/>
              <a:t>네트워크 스위치</a:t>
            </a:r>
            <a:r>
              <a:rPr lang="en-US" altLang="ko-KR"/>
              <a:t>(network switch)</a:t>
            </a:r>
          </a:p>
          <a:p>
            <a:pPr lvl="1"/>
            <a:r>
              <a:rPr lang="ko-KR" altLang="en-US"/>
              <a:t>허브와 같은 기능</a:t>
            </a:r>
            <a:r>
              <a:rPr lang="en-US" altLang="ko-KR"/>
              <a:t>, </a:t>
            </a:r>
            <a:r>
              <a:rPr lang="ko-KR" altLang="en-US"/>
              <a:t>하나의 네트워크 라인에 </a:t>
            </a:r>
            <a:r>
              <a:rPr lang="ko-KR" altLang="en-US" err="1"/>
              <a:t>여러대의</a:t>
            </a:r>
            <a:r>
              <a:rPr lang="ko-KR" altLang="en-US"/>
              <a:t> 컴퓨터를 분배하는 장치</a:t>
            </a:r>
            <a:endParaRPr lang="en-US" altLang="ko-KR"/>
          </a:p>
          <a:p>
            <a:pPr lvl="1"/>
            <a:r>
              <a:rPr lang="ko-KR" altLang="en-US"/>
              <a:t>높은 데이터 전송 대역으로</a:t>
            </a:r>
            <a:r>
              <a:rPr lang="en-US" altLang="ko-KR"/>
              <a:t>,</a:t>
            </a:r>
            <a:r>
              <a:rPr lang="ko-KR" altLang="en-US"/>
              <a:t> 허브보다 향상된 네트워크 속도를 제공</a:t>
            </a:r>
            <a:endParaRPr lang="en-US" altLang="ko-KR"/>
          </a:p>
          <a:p>
            <a:pPr lvl="1"/>
            <a:r>
              <a:rPr lang="ko-KR" altLang="en-US"/>
              <a:t>처리 가능한 패킷의 숫자가 크고</a:t>
            </a:r>
            <a:r>
              <a:rPr lang="en-US" altLang="ko-KR"/>
              <a:t>, </a:t>
            </a:r>
            <a:r>
              <a:rPr lang="ko-KR" altLang="en-US"/>
              <a:t>송신과 수신이 동시에 일어남</a:t>
            </a:r>
            <a:endParaRPr lang="en-US" altLang="ko-KR"/>
          </a:p>
          <a:p>
            <a:pPr lvl="1"/>
            <a:r>
              <a:rPr lang="ko-KR" altLang="en-US"/>
              <a:t>동시에 여러 컴퓨터로 데이터를 전송 가능</a:t>
            </a:r>
            <a:endParaRPr lang="en-US" altLang="ko-KR"/>
          </a:p>
          <a:p>
            <a:pPr lvl="1"/>
            <a:r>
              <a:rPr lang="ko-KR" altLang="en-US"/>
              <a:t>허브보다 고가 장비</a:t>
            </a:r>
          </a:p>
        </p:txBody>
      </p:sp>
      <p:pic>
        <p:nvPicPr>
          <p:cNvPr id="12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121" y="3927208"/>
            <a:ext cx="4155336" cy="852131"/>
          </a:xfrm>
          <a:prstGeom prst="rect">
            <a:avLst/>
          </a:prstGeom>
        </p:spPr>
      </p:pic>
      <p:pic>
        <p:nvPicPr>
          <p:cNvPr id="3074" name="Picture 2" descr=" 02_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10" b="26764"/>
          <a:stretch/>
        </p:blipFill>
        <p:spPr bwMode="auto">
          <a:xfrm>
            <a:off x="5809067" y="1243736"/>
            <a:ext cx="2281520" cy="106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 03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21" y="4854865"/>
            <a:ext cx="3401067" cy="162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16905" y="4910643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10Mbps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45024" y="4910643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10Mbps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51765" y="6473247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10/4    …   10/4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863549" y="6525053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10  10  10  10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812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라우터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서로 다른 </a:t>
            </a:r>
            <a:r>
              <a:rPr lang="en-US" altLang="ko-KR"/>
              <a:t>network</a:t>
            </a:r>
            <a:r>
              <a:rPr lang="ko-KR" altLang="en-US"/>
              <a:t>를 연결해 주는 장치</a:t>
            </a:r>
            <a:endParaRPr lang="en-US" altLang="ko-KR"/>
          </a:p>
          <a:p>
            <a:r>
              <a:rPr lang="en-US" altLang="ko-KR"/>
              <a:t>L3 </a:t>
            </a:r>
            <a:r>
              <a:rPr lang="ko-KR" altLang="en-US"/>
              <a:t>레벨 </a:t>
            </a:r>
            <a:r>
              <a:rPr lang="en-US" altLang="ko-KR"/>
              <a:t>Network Layer</a:t>
            </a:r>
            <a:r>
              <a:rPr lang="ko-KR" altLang="en-US"/>
              <a:t>를 담당하는 장치</a:t>
            </a:r>
            <a:endParaRPr lang="en-US" altLang="ko-KR"/>
          </a:p>
          <a:p>
            <a:r>
              <a:rPr lang="ko-KR" altLang="en-US"/>
              <a:t>데이터가 출발지에서 목적지 까지 정확하게 </a:t>
            </a:r>
            <a:r>
              <a:rPr lang="ko-KR" altLang="en-US" err="1"/>
              <a:t>이동할수</a:t>
            </a:r>
            <a:r>
              <a:rPr lang="ko-KR" altLang="en-US"/>
              <a:t> 있도록 연결해 주는 장치</a:t>
            </a:r>
            <a:endParaRPr lang="en-US" altLang="ko-KR"/>
          </a:p>
          <a:p>
            <a:pPr lvl="1"/>
            <a:r>
              <a:rPr lang="ko-KR" altLang="en-US"/>
              <a:t>데이터 안에 도착 </a:t>
            </a:r>
            <a:r>
              <a:rPr lang="en-US" altLang="ko-KR"/>
              <a:t>router</a:t>
            </a:r>
            <a:r>
              <a:rPr lang="ko-KR" altLang="en-US"/>
              <a:t>가 적혀 있음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다양한 사용</a:t>
            </a:r>
            <a:endParaRPr lang="en-US" altLang="ko-KR"/>
          </a:p>
          <a:p>
            <a:pPr lvl="1"/>
            <a:r>
              <a:rPr lang="ko-KR" altLang="en-US"/>
              <a:t>가정용 </a:t>
            </a:r>
            <a:r>
              <a:rPr lang="en-US" altLang="ko-KR"/>
              <a:t>: </a:t>
            </a:r>
            <a:r>
              <a:rPr lang="ko-KR" altLang="en-US"/>
              <a:t>유무선 공유기</a:t>
            </a:r>
            <a:endParaRPr lang="en-US" altLang="ko-KR"/>
          </a:p>
          <a:p>
            <a:pPr lvl="2"/>
            <a:r>
              <a:rPr lang="ko-KR" altLang="en-US"/>
              <a:t>가정용 내부 </a:t>
            </a:r>
            <a:r>
              <a:rPr lang="en-US" altLang="ko-KR"/>
              <a:t>network</a:t>
            </a:r>
            <a:r>
              <a:rPr lang="ko-KR" altLang="en-US"/>
              <a:t>을 </a:t>
            </a:r>
            <a:r>
              <a:rPr lang="ko-KR" altLang="en-US" err="1"/>
              <a:t>만듬</a:t>
            </a:r>
            <a:endParaRPr lang="en-US" altLang="ko-KR"/>
          </a:p>
          <a:p>
            <a:pPr lvl="1"/>
            <a:r>
              <a:rPr lang="ko-KR" altLang="en-US"/>
              <a:t>기업용</a:t>
            </a:r>
            <a:endParaRPr lang="en-US" altLang="ko-KR"/>
          </a:p>
          <a:p>
            <a:pPr lvl="2"/>
            <a:r>
              <a:rPr lang="ko-KR" altLang="en-US"/>
              <a:t>기업용 내부 망을 </a:t>
            </a:r>
            <a:r>
              <a:rPr lang="ko-KR" altLang="en-US" err="1"/>
              <a:t>만듬</a:t>
            </a:r>
            <a:endParaRPr lang="en-US" altLang="ko-KR"/>
          </a:p>
          <a:p>
            <a:endParaRPr lang="en-US" altLang="ko-KR"/>
          </a:p>
          <a:p>
            <a:r>
              <a:rPr lang="en-US" altLang="ko-KR">
                <a:hlinkClick r:id="rId3"/>
              </a:rPr>
              <a:t>https://velog.io/@ette9844/Network-%EB%9D%BC%EC%9A%B0%ED%84%B0%EC%9D%98-%EA%B8%B0%EB%8A%A5%EA%B3%BC-%EA%B5%AC%EC%A1%B0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4098" name="Picture 2" descr=" 04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2078850"/>
            <a:ext cx="3330370" cy="214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06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756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2-2 </a:t>
            </a:r>
            <a:r>
              <a:rPr lang="ko-KR" altLang="en-US"/>
              <a:t>네트워크 관련 설정과 명령어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355600" lvl="1" indent="-261938">
              <a:buClr>
                <a:srgbClr val="8B3331"/>
              </a:buClr>
              <a:buSzPct val="130000"/>
            </a:pPr>
            <a:r>
              <a:rPr lang="ko-KR" altLang="en-US" sz="1600"/>
              <a:t>리눅스에서의 네트워크 장치 이름</a:t>
            </a:r>
            <a:endParaRPr lang="en-US" altLang="ko-KR" sz="1600"/>
          </a:p>
          <a:p>
            <a:pPr lvl="1"/>
            <a:r>
              <a:rPr lang="ko-KR" altLang="en-US" sz="1600"/>
              <a:t>리눅스에 랜 카드가 장착되면 </a:t>
            </a:r>
            <a:r>
              <a:rPr lang="en-US" altLang="ko-KR" sz="1600"/>
              <a:t>Ubuntu 18.04 LTS</a:t>
            </a:r>
            <a:r>
              <a:rPr lang="ko-KR" altLang="en-US" sz="1600"/>
              <a:t>는 자동으로 이 장치의 이름을 </a:t>
            </a:r>
            <a:r>
              <a:rPr lang="en-US" altLang="ko-KR" sz="1600"/>
              <a:t>ens32 </a:t>
            </a:r>
            <a:r>
              <a:rPr lang="ko-KR" altLang="en-US" sz="1600"/>
              <a:t>또는 </a:t>
            </a:r>
            <a:r>
              <a:rPr lang="en-US" altLang="ko-KR" sz="1600"/>
              <a:t>ens33</a:t>
            </a:r>
            <a:r>
              <a:rPr lang="ko-KR" altLang="en-US" sz="1600"/>
              <a:t>으로 인식</a:t>
            </a:r>
            <a:endParaRPr lang="en-US" altLang="ko-KR" sz="1600"/>
          </a:p>
          <a:p>
            <a:pPr lvl="1"/>
            <a:r>
              <a:rPr lang="ko-KR" altLang="en-US" sz="1600"/>
              <a:t>랜 카드의 이름은 네트워크 정보를 파악하거나 네트워크를 정지 또는 가동할 때 이용</a:t>
            </a:r>
            <a:endParaRPr lang="en-US" altLang="ko-KR" sz="1600"/>
          </a:p>
          <a:p>
            <a:pPr lvl="1"/>
            <a:endParaRPr lang="en-US" altLang="ko-KR" sz="1600" b="0"/>
          </a:p>
          <a:p>
            <a:pPr lvl="1"/>
            <a:endParaRPr lang="en-US" altLang="ko-KR" sz="1600"/>
          </a:p>
          <a:p>
            <a:pPr lvl="1"/>
            <a:endParaRPr lang="en-US" altLang="ko-KR" sz="1600" b="0"/>
          </a:p>
          <a:p>
            <a:pPr marL="355600" lvl="1" indent="-261938">
              <a:buClr>
                <a:srgbClr val="8B3331"/>
              </a:buClr>
              <a:buSzPct val="130000"/>
            </a:pPr>
            <a:r>
              <a:rPr lang="en-US" altLang="ko-KR" sz="1600"/>
              <a:t>nm-connection-editor</a:t>
            </a:r>
          </a:p>
          <a:p>
            <a:pPr lvl="1"/>
            <a:r>
              <a:rPr lang="en-US" altLang="ko-KR" sz="1600"/>
              <a:t>nm</a:t>
            </a:r>
            <a:r>
              <a:rPr lang="ko-KR" altLang="en-US" sz="1600"/>
              <a:t>은 </a:t>
            </a:r>
            <a:r>
              <a:rPr lang="en-US" altLang="ko-KR" sz="1600"/>
              <a:t>Network Manager</a:t>
            </a:r>
            <a:r>
              <a:rPr lang="ko-KR" altLang="en-US" sz="1600"/>
              <a:t>의 약자</a:t>
            </a:r>
            <a:endParaRPr lang="en-US" altLang="ko-KR" sz="1600"/>
          </a:p>
          <a:p>
            <a:pPr lvl="1"/>
            <a:r>
              <a:rPr lang="ko-KR" altLang="en-US" sz="1600"/>
              <a:t>네트워크와 관련된 작업은 대부분 이 명령어를 바탕으로 실행 가능</a:t>
            </a:r>
            <a:endParaRPr lang="en-US" altLang="ko-KR" sz="1600"/>
          </a:p>
          <a:p>
            <a:pPr lvl="1"/>
            <a:r>
              <a:rPr lang="en-US" altLang="ko-KR" sz="1600" b="1">
                <a:solidFill>
                  <a:srgbClr val="FF0000"/>
                </a:solidFill>
              </a:rPr>
              <a:t>nm-connection-editor </a:t>
            </a:r>
            <a:r>
              <a:rPr lang="ko-KR" altLang="en-US" sz="1600"/>
              <a:t>명령으로 설정하는 사항은 아래와 같음</a:t>
            </a:r>
            <a:endParaRPr lang="en-US" altLang="ko-KR" sz="1600"/>
          </a:p>
          <a:p>
            <a:pPr lvl="2"/>
            <a:r>
              <a:rPr lang="ko-KR" altLang="en-US" sz="1600"/>
              <a:t>자동 </a:t>
            </a:r>
            <a:r>
              <a:rPr lang="en-US" altLang="ko-KR" sz="1600"/>
              <a:t>IP </a:t>
            </a:r>
            <a:r>
              <a:rPr lang="ko-KR" altLang="en-US" sz="1600"/>
              <a:t>주소 또는 고정 </a:t>
            </a:r>
            <a:r>
              <a:rPr lang="en-US" altLang="ko-KR" sz="1600"/>
              <a:t>IP </a:t>
            </a:r>
            <a:r>
              <a:rPr lang="ko-KR" altLang="en-US" sz="1600"/>
              <a:t>주소 사용 결정</a:t>
            </a:r>
            <a:endParaRPr lang="en-US" altLang="ko-KR" sz="1600"/>
          </a:p>
          <a:p>
            <a:pPr lvl="2"/>
            <a:r>
              <a:rPr lang="en-US" altLang="ko-KR" sz="1600"/>
              <a:t>IP </a:t>
            </a:r>
            <a:r>
              <a:rPr lang="ko-KR" altLang="en-US" sz="1600"/>
              <a:t>주소</a:t>
            </a:r>
            <a:r>
              <a:rPr lang="en-US" altLang="ko-KR" sz="1600"/>
              <a:t>, </a:t>
            </a:r>
            <a:r>
              <a:rPr lang="ko-KR" altLang="en-US" sz="1600" err="1"/>
              <a:t>서브넷</a:t>
            </a:r>
            <a:r>
              <a:rPr lang="ko-KR" altLang="en-US" sz="1600"/>
              <a:t> 마스크</a:t>
            </a:r>
            <a:r>
              <a:rPr lang="en-US" altLang="ko-KR" sz="1600"/>
              <a:t>, </a:t>
            </a:r>
            <a:r>
              <a:rPr lang="ko-KR" altLang="en-US" sz="1600"/>
              <a:t>게이트웨이 정보 입력</a:t>
            </a:r>
            <a:endParaRPr lang="en-US" altLang="ko-KR" sz="1600"/>
          </a:p>
          <a:p>
            <a:pPr lvl="2"/>
            <a:r>
              <a:rPr lang="en-US" altLang="ko-KR" sz="1600"/>
              <a:t>DNS </a:t>
            </a:r>
            <a:r>
              <a:rPr lang="ko-KR" altLang="en-US" sz="1600"/>
              <a:t>정보 입력</a:t>
            </a:r>
            <a:endParaRPr lang="en-US" altLang="ko-KR" sz="1600"/>
          </a:p>
          <a:p>
            <a:pPr lvl="2"/>
            <a:r>
              <a:rPr lang="ko-KR" altLang="en-US" sz="1600"/>
              <a:t>네트워크 카드 드라이버 설정</a:t>
            </a:r>
            <a:endParaRPr lang="en-US" altLang="ko-KR" sz="1600"/>
          </a:p>
          <a:p>
            <a:pPr lvl="2"/>
            <a:r>
              <a:rPr lang="ko-KR" altLang="en-US" sz="1600"/>
              <a:t>네트워크 장치</a:t>
            </a:r>
            <a:r>
              <a:rPr lang="en-US" altLang="ko-KR" sz="1600"/>
              <a:t>(ens32 </a:t>
            </a:r>
            <a:r>
              <a:rPr lang="ko-KR" altLang="en-US" sz="1600"/>
              <a:t>또는 </a:t>
            </a:r>
            <a:r>
              <a:rPr lang="en-US" altLang="ko-KR" sz="1600"/>
              <a:t>ens33) </a:t>
            </a:r>
            <a:r>
              <a:rPr lang="ko-KR" altLang="en-US" sz="1600"/>
              <a:t>설정</a:t>
            </a:r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 b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2123855"/>
            <a:ext cx="72771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74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2-2 </a:t>
            </a:r>
            <a:r>
              <a:rPr lang="ko-KR" altLang="en-US"/>
              <a:t>네트워크 관련 설정과 명령어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863715"/>
            <a:ext cx="6571429" cy="5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10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2-2 </a:t>
            </a:r>
            <a:r>
              <a:rPr lang="ko-KR" altLang="en-US"/>
              <a:t>네트워크 관련 설정과 명령어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355600" lvl="1" indent="-261938">
              <a:buClr>
                <a:srgbClr val="8B3331"/>
              </a:buClr>
              <a:buSzPct val="130000"/>
            </a:pPr>
            <a:r>
              <a:rPr lang="en-US" altLang="ko-KR" sz="1600" err="1"/>
              <a:t>systemctl</a:t>
            </a:r>
            <a:r>
              <a:rPr lang="en-US" altLang="ko-KR" sz="1600"/>
              <a:t> start/stop/restart/status networking</a:t>
            </a:r>
          </a:p>
          <a:p>
            <a:pPr lvl="1"/>
            <a:r>
              <a:rPr lang="ko-KR" altLang="en-US" sz="1600"/>
              <a:t>네트워크의 설정을 변경한 후 변경된 내용을 시스템에 적용하는 명령</a:t>
            </a:r>
            <a:endParaRPr lang="en-US" altLang="ko-KR" sz="1600"/>
          </a:p>
          <a:p>
            <a:pPr marL="357188" lvl="1" indent="0">
              <a:buNone/>
            </a:pPr>
            <a:r>
              <a:rPr lang="en-US" altLang="ko-KR" sz="1600" b="1">
                <a:solidFill>
                  <a:srgbClr val="FF0000"/>
                </a:solidFill>
              </a:rPr>
              <a:t>  </a:t>
            </a:r>
            <a:r>
              <a:rPr lang="en-US" altLang="ko-KR" sz="1600"/>
              <a:t>→</a:t>
            </a:r>
            <a:r>
              <a:rPr lang="en-US" altLang="ko-KR" sz="1600">
                <a:solidFill>
                  <a:schemeClr val="accent5"/>
                </a:solidFill>
              </a:rPr>
              <a:t> </a:t>
            </a:r>
            <a:r>
              <a:rPr lang="en-US" altLang="ko-KR" sz="1600" b="1">
                <a:solidFill>
                  <a:srgbClr val="FF0000"/>
                </a:solidFill>
              </a:rPr>
              <a:t>nm-connection-editor </a:t>
            </a:r>
            <a:r>
              <a:rPr lang="ko-KR" altLang="en-US" sz="1600"/>
              <a:t>명령을 실행하여 내용을 변경한 후에는 반드시 </a:t>
            </a:r>
            <a:r>
              <a:rPr lang="en-US" altLang="ko-KR" sz="1600" err="1"/>
              <a:t>systemctl</a:t>
            </a:r>
            <a:r>
              <a:rPr lang="en-US" altLang="ko-KR" sz="1600"/>
              <a:t> restart </a:t>
            </a:r>
          </a:p>
          <a:p>
            <a:pPr marL="357188" lvl="1" indent="0">
              <a:buNone/>
            </a:pPr>
            <a:r>
              <a:rPr lang="en-US" altLang="ko-KR" sz="1600"/>
              <a:t>      networking </a:t>
            </a:r>
            <a:r>
              <a:rPr lang="ko-KR" altLang="en-US" sz="1600"/>
              <a:t>명령을 실행하는 것</a:t>
            </a:r>
            <a:endParaRPr lang="en-US" altLang="ko-KR" sz="1600"/>
          </a:p>
          <a:p>
            <a:pPr lvl="1"/>
            <a:r>
              <a:rPr lang="en-US" altLang="ko-KR" sz="1600"/>
              <a:t>restart </a:t>
            </a:r>
            <a:r>
              <a:rPr lang="ko-KR" altLang="en-US" sz="1600"/>
              <a:t>옵션은 </a:t>
            </a:r>
            <a:r>
              <a:rPr lang="en-US" altLang="ko-KR" sz="1600"/>
              <a:t>stop</a:t>
            </a:r>
            <a:r>
              <a:rPr lang="ko-KR" altLang="en-US" sz="1600"/>
              <a:t>과 </a:t>
            </a:r>
            <a:r>
              <a:rPr lang="en-US" altLang="ko-KR" sz="1600"/>
              <a:t>start </a:t>
            </a:r>
            <a:r>
              <a:rPr lang="ko-KR" altLang="en-US" sz="1600"/>
              <a:t>옵션이 합쳐진 것</a:t>
            </a:r>
            <a:endParaRPr lang="en-US" altLang="ko-KR" sz="1600"/>
          </a:p>
          <a:p>
            <a:pPr lvl="1"/>
            <a:r>
              <a:rPr lang="en-US" altLang="ko-KR" sz="1600"/>
              <a:t>status </a:t>
            </a:r>
            <a:r>
              <a:rPr lang="ko-KR" altLang="en-US" sz="1600"/>
              <a:t>옵션은 현재 작동</a:t>
            </a:r>
            <a:r>
              <a:rPr lang="en-US" altLang="ko-KR" sz="1600"/>
              <a:t>(active) </a:t>
            </a:r>
            <a:r>
              <a:rPr lang="ko-KR" altLang="en-US" sz="1600"/>
              <a:t>또는 정지</a:t>
            </a:r>
            <a:r>
              <a:rPr lang="en-US" altLang="ko-KR" sz="1600"/>
              <a:t>(inactive) </a:t>
            </a:r>
            <a:r>
              <a:rPr lang="ko-KR" altLang="en-US" sz="1600"/>
              <a:t>상태를 나타냄</a:t>
            </a:r>
            <a:endParaRPr lang="en-US" altLang="ko-KR" sz="1600"/>
          </a:p>
          <a:p>
            <a:pPr lvl="1"/>
            <a:endParaRPr lang="en-US" altLang="ko-KR" sz="1600"/>
          </a:p>
          <a:p>
            <a:pPr marL="355600" lvl="1" indent="-261938">
              <a:buClr>
                <a:srgbClr val="8B3331"/>
              </a:buClr>
              <a:buSzPct val="130000"/>
            </a:pPr>
            <a:r>
              <a:rPr lang="en-US" altLang="ko-KR" sz="1600" err="1"/>
              <a:t>ifconfig</a:t>
            </a:r>
            <a:r>
              <a:rPr lang="en-US" altLang="ko-KR" sz="1600"/>
              <a:t> </a:t>
            </a:r>
            <a:r>
              <a:rPr lang="ko-KR" altLang="en-US" sz="1600" err="1"/>
              <a:t>장치명</a:t>
            </a:r>
            <a:endParaRPr lang="en-US" altLang="ko-KR" sz="1600"/>
          </a:p>
          <a:p>
            <a:pPr lvl="1"/>
            <a:r>
              <a:rPr lang="ko-KR" altLang="en-US" sz="1600"/>
              <a:t>해당 장치의 </a:t>
            </a:r>
            <a:r>
              <a:rPr lang="en-US" altLang="ko-KR" sz="1600"/>
              <a:t>IP </a:t>
            </a:r>
            <a:r>
              <a:rPr lang="ko-KR" altLang="en-US" sz="1600"/>
              <a:t>주소와 관련 정보를 출력하는 명령어</a:t>
            </a:r>
            <a:endParaRPr lang="en-US" altLang="ko-KR" sz="1600"/>
          </a:p>
          <a:p>
            <a:pPr marL="357188" lvl="1" indent="0">
              <a:buNone/>
            </a:pPr>
            <a:endParaRPr lang="en-US" altLang="ko-KR" sz="1600"/>
          </a:p>
          <a:p>
            <a:pPr marL="355600" lvl="1" indent="-261938">
              <a:buClr>
                <a:srgbClr val="8B3331"/>
              </a:buClr>
              <a:buSzPct val="130000"/>
            </a:pPr>
            <a:r>
              <a:rPr lang="en-US" altLang="ko-KR" sz="1600" err="1"/>
              <a:t>nslookup</a:t>
            </a:r>
            <a:endParaRPr lang="en-US" altLang="ko-KR" sz="1600"/>
          </a:p>
          <a:p>
            <a:pPr lvl="1"/>
            <a:r>
              <a:rPr lang="en-US" altLang="ko-KR" sz="1600"/>
              <a:t>DNS </a:t>
            </a:r>
            <a:r>
              <a:rPr lang="ko-KR" altLang="en-US" sz="1600"/>
              <a:t>서버의 작동을 테스트하는 명령어</a:t>
            </a:r>
            <a:endParaRPr lang="en-US" altLang="ko-KR" sz="1600"/>
          </a:p>
          <a:p>
            <a:pPr lvl="1"/>
            <a:endParaRPr lang="en-US" altLang="ko-KR" sz="1600"/>
          </a:p>
          <a:p>
            <a:pPr marL="355600" lvl="1" indent="-261938">
              <a:buClr>
                <a:srgbClr val="8B3331"/>
              </a:buClr>
              <a:buSzPct val="130000"/>
            </a:pPr>
            <a:r>
              <a:rPr lang="en-US" altLang="ko-KR" sz="1600"/>
              <a:t>ping IP </a:t>
            </a:r>
            <a:r>
              <a:rPr lang="ko-KR" altLang="en-US" sz="1600"/>
              <a:t>주소 또는 </a:t>
            </a:r>
            <a:r>
              <a:rPr lang="en-US" altLang="ko-KR" sz="1600"/>
              <a:t>URL</a:t>
            </a:r>
          </a:p>
          <a:p>
            <a:pPr lvl="1"/>
            <a:r>
              <a:rPr lang="ko-KR" altLang="en-US" sz="1600"/>
              <a:t>해당 컴퓨터가 네트워크상에서 응답하는지 테스트하는 간편한 명령어</a:t>
            </a:r>
            <a:endParaRPr lang="en-US" altLang="ko-KR" sz="1600"/>
          </a:p>
          <a:p>
            <a:pPr lvl="1"/>
            <a:r>
              <a:rPr lang="ko-KR" altLang="en-US" sz="1600"/>
              <a:t>상대 컴퓨터가 네트워크상에서 아무 이상 없이 작동되는지 확인할 때 주로 사용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814786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2-2 </a:t>
            </a:r>
            <a:r>
              <a:rPr lang="ko-KR" altLang="en-US"/>
              <a:t>네트워크 관련 설정과 명령어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55600" lvl="1" indent="-261620">
              <a:buClr>
                <a:srgbClr val="8B3331"/>
              </a:buClr>
              <a:buSzPct val="130000"/>
            </a:pPr>
            <a:r>
              <a:rPr lang="en-US" altLang="ko-KR" sz="1600">
                <a:latin typeface="맑은 고딕"/>
                <a:ea typeface="맑은 고딕"/>
              </a:rPr>
              <a:t>/</a:t>
            </a:r>
            <a:r>
              <a:rPr lang="en-US" altLang="ko-KR" sz="1600" err="1">
                <a:latin typeface="맑은 고딕"/>
                <a:ea typeface="맑은 고딕"/>
              </a:rPr>
              <a:t>etc</a:t>
            </a:r>
            <a:r>
              <a:rPr lang="en-US" altLang="ko-KR" sz="1600">
                <a:latin typeface="맑은 고딕"/>
                <a:ea typeface="맑은 고딕"/>
              </a:rPr>
              <a:t>/</a:t>
            </a:r>
            <a:r>
              <a:rPr lang="en-US" altLang="ko-KR" sz="1600" err="1">
                <a:latin typeface="맑은 고딕"/>
                <a:ea typeface="맑은 고딕"/>
              </a:rPr>
              <a:t>resolv.conf</a:t>
            </a:r>
            <a:endParaRPr lang="en-US" altLang="ko-KR" sz="1600" err="1"/>
          </a:p>
          <a:p>
            <a:pPr marL="534670" lvl="1"/>
            <a:r>
              <a:rPr lang="en-US" altLang="ko-KR" sz="1600"/>
              <a:t>DNS </a:t>
            </a:r>
            <a:r>
              <a:rPr lang="ko-KR" altLang="en-US" sz="1600"/>
              <a:t>서버의 정보와 호스트 이름이 들어 있는 파일</a:t>
            </a:r>
            <a:endParaRPr lang="en-US" altLang="ko-KR" sz="1600"/>
          </a:p>
          <a:p>
            <a:pPr marL="534670" lvl="1"/>
            <a:r>
              <a:rPr lang="ko-KR" altLang="en-US" sz="1600">
                <a:latin typeface="맑은 고딕"/>
                <a:ea typeface="맑은 고딕"/>
              </a:rPr>
              <a:t>임시로 사용되는 파일이며 네트워크를 </a:t>
            </a:r>
            <a:r>
              <a:rPr lang="ko-KR" altLang="en-US" sz="1600" err="1">
                <a:latin typeface="맑은 고딕"/>
                <a:ea typeface="맑은 고딕"/>
              </a:rPr>
              <a:t>재시작하면</a:t>
            </a:r>
            <a:r>
              <a:rPr lang="ko-KR" altLang="en-US" sz="1600">
                <a:latin typeface="맑은 고딕"/>
                <a:ea typeface="맑은 고딕"/>
              </a:rPr>
              <a:t> 초기화됨</a:t>
            </a:r>
            <a:endParaRPr lang="en-US" altLang="ko-KR" sz="1600">
              <a:latin typeface="맑은 고딕"/>
              <a:ea typeface="맑은 고딕"/>
            </a:endParaRPr>
          </a:p>
          <a:p>
            <a:pPr marL="356870" lvl="1" indent="0">
              <a:buNone/>
            </a:pP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3034488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2] </a:t>
            </a:r>
            <a:r>
              <a:rPr lang="ko-KR" altLang="en-US"/>
              <a:t>고정 </a:t>
            </a:r>
            <a:r>
              <a:rPr lang="en-US" altLang="ko-KR"/>
              <a:t>IP </a:t>
            </a:r>
            <a:r>
              <a:rPr lang="ko-KR" altLang="en-US"/>
              <a:t>주소 변경하기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1. </a:t>
            </a:r>
            <a:r>
              <a:rPr lang="ko-KR" altLang="en-US" sz="1600"/>
              <a:t>터미널 열기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2. IP </a:t>
            </a:r>
            <a:r>
              <a:rPr lang="ko-KR" altLang="en-US" sz="1600"/>
              <a:t>정보 확인하기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2-1 </a:t>
            </a:r>
            <a:r>
              <a:rPr lang="en-US" altLang="ko-KR" sz="1600" b="1">
                <a:solidFill>
                  <a:srgbClr val="FF0000"/>
                </a:solidFill>
              </a:rPr>
              <a:t>nm-connection-editor</a:t>
            </a:r>
            <a:r>
              <a:rPr lang="en-US" altLang="ko-KR" sz="1600"/>
              <a:t> </a:t>
            </a:r>
            <a:r>
              <a:rPr lang="ko-KR" altLang="en-US" sz="1600"/>
              <a:t>명령 입력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2-2 [</a:t>
            </a:r>
            <a:r>
              <a:rPr lang="ko-KR" altLang="en-US" sz="1600"/>
              <a:t>네트워크 연결</a:t>
            </a:r>
            <a:r>
              <a:rPr lang="en-US" altLang="ko-KR" sz="1600"/>
              <a:t>] </a:t>
            </a:r>
            <a:r>
              <a:rPr lang="ko-KR" altLang="en-US" sz="1600"/>
              <a:t>창이 나타나면 설정된 네트워크 정보를 확인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장치의 이름은 ‘유선 연결 </a:t>
            </a:r>
            <a:r>
              <a:rPr lang="en-US" altLang="ko-KR" sz="1600"/>
              <a:t>1’</a:t>
            </a:r>
            <a:r>
              <a:rPr lang="ko-KR" altLang="en-US" sz="1600"/>
              <a:t>이며</a:t>
            </a:r>
            <a:r>
              <a:rPr lang="en-US" altLang="ko-KR" sz="1600"/>
              <a:t>, </a:t>
            </a:r>
            <a:r>
              <a:rPr lang="ko-KR" altLang="en-US" sz="1600"/>
              <a:t>현재는 </a:t>
            </a:r>
            <a:r>
              <a:rPr lang="en-US" altLang="ko-KR" sz="1600"/>
              <a:t>IP </a:t>
            </a:r>
            <a:r>
              <a:rPr lang="ko-KR" altLang="en-US" sz="1600"/>
              <a:t>주소를 자동으로 </a:t>
            </a:r>
            <a:r>
              <a:rPr lang="ko-KR" altLang="en-US" sz="1600" err="1"/>
              <a:t>할당받도록</a:t>
            </a:r>
            <a:r>
              <a:rPr lang="ko-KR" altLang="en-US" sz="1600"/>
              <a:t> 되어 있음</a:t>
            </a:r>
            <a:r>
              <a:rPr lang="en-US" altLang="ko-KR" sz="1600"/>
              <a:t> </a:t>
            </a:r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400"/>
          </a:p>
          <a:p>
            <a:pPr marL="436562" indent="-342900">
              <a:buAutoNum type="arabicPeriod"/>
            </a:pPr>
            <a:endParaRPr lang="en-US" altLang="ko-KR" sz="1400"/>
          </a:p>
          <a:p>
            <a:pPr marL="436562" indent="-342900">
              <a:buAutoNum type="arabicPeriod"/>
            </a:pPr>
            <a:endParaRPr lang="en-US" altLang="ko-KR" sz="1400"/>
          </a:p>
          <a:p>
            <a:pPr marL="93662" indent="0">
              <a:buNone/>
            </a:pPr>
            <a:endParaRPr lang="en-US" altLang="ko-KR" sz="1400"/>
          </a:p>
          <a:p>
            <a:pPr marL="93662" indent="0">
              <a:buNone/>
            </a:pPr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95" y="2834704"/>
            <a:ext cx="8515009" cy="359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8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2] </a:t>
            </a:r>
            <a:r>
              <a:rPr lang="ko-KR" altLang="en-US"/>
              <a:t>고정 </a:t>
            </a:r>
            <a:r>
              <a:rPr lang="en-US" altLang="ko-KR"/>
              <a:t>IP </a:t>
            </a:r>
            <a:r>
              <a:rPr lang="ko-KR" altLang="en-US"/>
              <a:t>주소 변경하기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598566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3. </a:t>
            </a:r>
            <a:r>
              <a:rPr lang="ko-KR" altLang="en-US" sz="1600"/>
              <a:t>고정 </a:t>
            </a:r>
            <a:r>
              <a:rPr lang="en-US" altLang="ko-KR" sz="1600"/>
              <a:t>IP</a:t>
            </a:r>
            <a:r>
              <a:rPr lang="ko-KR" altLang="en-US" sz="1600"/>
              <a:t>로 설정 변경하기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3-1 </a:t>
            </a:r>
            <a:r>
              <a:rPr lang="ko-KR" altLang="en-US" sz="1600"/>
              <a:t>방식을 ‘</a:t>
            </a:r>
            <a:r>
              <a:rPr lang="ko-KR" altLang="en-US" sz="1600" err="1"/>
              <a:t>수동’으로</a:t>
            </a:r>
            <a:r>
              <a:rPr lang="ko-KR" altLang="en-US" sz="1600"/>
              <a:t> 변경하고 </a:t>
            </a:r>
            <a:r>
              <a:rPr lang="en-US" altLang="ko-KR" sz="1600"/>
              <a:t>&lt;</a:t>
            </a:r>
            <a:r>
              <a:rPr lang="ko-KR" altLang="en-US" sz="1600"/>
              <a:t>추가</a:t>
            </a:r>
            <a:r>
              <a:rPr lang="en-US" altLang="ko-KR" sz="1600"/>
              <a:t>&gt;</a:t>
            </a:r>
            <a:r>
              <a:rPr lang="ko-KR" altLang="en-US" sz="1600"/>
              <a:t> 클릭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주소에는 ‘</a:t>
            </a:r>
            <a:r>
              <a:rPr lang="en-US" altLang="ko-KR" sz="1600" b="1">
                <a:solidFill>
                  <a:srgbClr val="FF0000"/>
                </a:solidFill>
              </a:rPr>
              <a:t>192.168.</a:t>
            </a:r>
            <a:r>
              <a:rPr lang="ko-KR" altLang="en-US" sz="1600" b="1">
                <a:solidFill>
                  <a:srgbClr val="FF0000"/>
                </a:solidFill>
              </a:rPr>
              <a:t>○○○</a:t>
            </a:r>
            <a:r>
              <a:rPr lang="en-US" altLang="ko-KR" sz="1600" b="1">
                <a:solidFill>
                  <a:srgbClr val="FF0000"/>
                </a:solidFill>
              </a:rPr>
              <a:t>.100</a:t>
            </a:r>
            <a:r>
              <a:rPr lang="en-US" altLang="ko-KR" sz="1600"/>
              <a:t>’, </a:t>
            </a:r>
            <a:r>
              <a:rPr lang="ko-KR" altLang="en-US" sz="1600"/>
              <a:t>넷마스크에는 ‘</a:t>
            </a:r>
            <a:r>
              <a:rPr lang="en-US" altLang="ko-KR" sz="1600" b="1">
                <a:solidFill>
                  <a:srgbClr val="FF0000"/>
                </a:solidFill>
              </a:rPr>
              <a:t>255.255.255.0</a:t>
            </a:r>
            <a:r>
              <a:rPr lang="en-US" altLang="ko-KR" sz="1600"/>
              <a:t>’, </a:t>
            </a:r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게이트웨이에는 ‘</a:t>
            </a:r>
            <a:r>
              <a:rPr lang="en-US" altLang="ko-KR" sz="1600" b="1">
                <a:solidFill>
                  <a:srgbClr val="FF0000"/>
                </a:solidFill>
              </a:rPr>
              <a:t>192.168.</a:t>
            </a:r>
            <a:r>
              <a:rPr lang="ko-KR" altLang="en-US" sz="1600" b="1">
                <a:solidFill>
                  <a:srgbClr val="FF0000"/>
                </a:solidFill>
              </a:rPr>
              <a:t>○○○</a:t>
            </a:r>
            <a:r>
              <a:rPr lang="en-US" altLang="ko-KR" sz="1600" b="1">
                <a:solidFill>
                  <a:srgbClr val="FF0000"/>
                </a:solidFill>
              </a:rPr>
              <a:t>.2</a:t>
            </a:r>
            <a:r>
              <a:rPr lang="en-US" altLang="ko-KR" sz="1600"/>
              <a:t>’</a:t>
            </a:r>
            <a:r>
              <a:rPr lang="ko-KR" altLang="en-US" sz="1600"/>
              <a:t> 입력</a:t>
            </a:r>
            <a:endParaRPr lang="en-US" altLang="ko-KR" sz="1600"/>
          </a:p>
          <a:p>
            <a:pPr marL="93662" indent="0">
              <a:buNone/>
            </a:pPr>
            <a:r>
              <a:rPr lang="ko-KR" altLang="en-US" sz="1600"/>
              <a:t>        이때 </a:t>
            </a:r>
            <a:r>
              <a:rPr lang="en-US" altLang="ko-KR" sz="1600"/>
              <a:t>[</a:t>
            </a:r>
            <a:r>
              <a:rPr lang="ko-KR" altLang="en-US" sz="1600"/>
              <a:t>그림 </a:t>
            </a:r>
            <a:r>
              <a:rPr lang="en-US" altLang="ko-KR" sz="1600"/>
              <a:t>4-1]</a:t>
            </a:r>
            <a:r>
              <a:rPr lang="ko-KR" altLang="en-US" sz="1600"/>
              <a:t>에서 확인한 자기 컴퓨터의 숫자를 </a:t>
            </a:r>
            <a:r>
              <a:rPr lang="ko-KR" altLang="en-US" sz="1600" b="1">
                <a:solidFill>
                  <a:srgbClr val="FF0000"/>
                </a:solidFill>
              </a:rPr>
              <a:t>○○○</a:t>
            </a:r>
            <a:r>
              <a:rPr lang="ko-KR" altLang="en-US" sz="1600"/>
              <a:t>에 넣어야 함</a:t>
            </a:r>
            <a:r>
              <a:rPr lang="en-US" altLang="ko-KR" sz="1600"/>
              <a:t> </a:t>
            </a:r>
          </a:p>
          <a:p>
            <a:pPr marL="93662" indent="0">
              <a:buNone/>
            </a:pPr>
            <a:r>
              <a:rPr lang="en-US" altLang="ko-KR" sz="1600"/>
              <a:t>        DNS </a:t>
            </a:r>
            <a:r>
              <a:rPr lang="ko-KR" altLang="en-US" sz="1600"/>
              <a:t>서버에는 ‘</a:t>
            </a:r>
            <a:r>
              <a:rPr lang="en-US" altLang="ko-KR" sz="1600" b="1">
                <a:solidFill>
                  <a:srgbClr val="FF0000"/>
                </a:solidFill>
              </a:rPr>
              <a:t>8.8.8.8</a:t>
            </a:r>
            <a:r>
              <a:rPr lang="en-US" altLang="ko-KR" sz="1600"/>
              <a:t>’</a:t>
            </a:r>
            <a:r>
              <a:rPr lang="ko-KR" altLang="en-US" sz="1600"/>
              <a:t> 입력</a:t>
            </a:r>
            <a:endParaRPr lang="en-US" altLang="ko-KR" sz="1600"/>
          </a:p>
          <a:p>
            <a:pPr marL="93662" indent="0">
              <a:buNone/>
            </a:pPr>
            <a:endParaRPr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35"/>
          <a:stretch/>
        </p:blipFill>
        <p:spPr>
          <a:xfrm>
            <a:off x="836585" y="2798930"/>
            <a:ext cx="6571429" cy="387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42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2] </a:t>
            </a:r>
            <a:r>
              <a:rPr lang="ko-KR" altLang="en-US"/>
              <a:t>고정 </a:t>
            </a:r>
            <a:r>
              <a:rPr lang="en-US" altLang="ko-KR"/>
              <a:t>IP </a:t>
            </a:r>
            <a:r>
              <a:rPr lang="ko-KR" altLang="en-US"/>
              <a:t>주소 변경하기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   3-2 &lt;</a:t>
            </a:r>
            <a:r>
              <a:rPr lang="ko-KR" altLang="en-US" sz="1600"/>
              <a:t>저장</a:t>
            </a:r>
            <a:r>
              <a:rPr lang="en-US" altLang="ko-KR" sz="1600"/>
              <a:t>&gt;</a:t>
            </a:r>
            <a:r>
              <a:rPr lang="ko-KR" altLang="en-US" sz="1600"/>
              <a:t> 클릭</a:t>
            </a:r>
            <a:r>
              <a:rPr lang="en-US" altLang="ko-KR" sz="1600"/>
              <a:t>,</a:t>
            </a:r>
            <a:r>
              <a:rPr lang="ko-KR" altLang="en-US" sz="1600"/>
              <a:t> 입력 내용을 저장하고 </a:t>
            </a:r>
            <a:r>
              <a:rPr lang="en-US" altLang="ko-KR" sz="1600"/>
              <a:t>[</a:t>
            </a:r>
            <a:r>
              <a:rPr lang="ko-KR" altLang="en-US" sz="1600"/>
              <a:t>네트워크 연결</a:t>
            </a:r>
            <a:r>
              <a:rPr lang="en-US" altLang="ko-KR" sz="1600"/>
              <a:t>] </a:t>
            </a:r>
            <a:r>
              <a:rPr lang="ko-KR" altLang="en-US" sz="1600"/>
              <a:t>창 닫기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3-3 </a:t>
            </a:r>
            <a:r>
              <a:rPr lang="ko-KR" altLang="en-US" sz="1600"/>
              <a:t>설정을 적용하기 위해 터미널에서 </a:t>
            </a:r>
            <a:r>
              <a:rPr lang="en-US" altLang="ko-KR" sz="1600" b="1">
                <a:solidFill>
                  <a:srgbClr val="FF0000"/>
                </a:solidFill>
              </a:rPr>
              <a:t>reboot</a:t>
            </a:r>
            <a:r>
              <a:rPr lang="en-US" altLang="ko-KR" sz="1600"/>
              <a:t> </a:t>
            </a:r>
            <a:r>
              <a:rPr lang="ko-KR" altLang="en-US" sz="1600"/>
              <a:t>명령으로 컴퓨터 재부팅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4. </a:t>
            </a:r>
            <a:r>
              <a:rPr lang="ko-KR" altLang="en-US" sz="1600"/>
              <a:t>고정 </a:t>
            </a:r>
            <a:r>
              <a:rPr lang="en-US" altLang="ko-KR" sz="1600"/>
              <a:t>IP</a:t>
            </a:r>
            <a:r>
              <a:rPr lang="ko-KR" altLang="en-US" sz="1600"/>
              <a:t>로 설정된 내용 확인하기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4-1 </a:t>
            </a:r>
            <a:r>
              <a:rPr lang="ko-KR" altLang="en-US" sz="1600"/>
              <a:t>바탕화면에서 마우스 오른쪽 버튼을 클릭하여 </a:t>
            </a:r>
            <a:r>
              <a:rPr lang="en-US" altLang="ko-KR" sz="1600"/>
              <a:t>[</a:t>
            </a:r>
            <a:r>
              <a:rPr lang="ko-KR" altLang="en-US" sz="1600"/>
              <a:t>터미널 열기</a:t>
            </a:r>
            <a:r>
              <a:rPr lang="en-US" altLang="ko-KR" sz="1600"/>
              <a:t>]</a:t>
            </a:r>
            <a:r>
              <a:rPr lang="ko-KR" altLang="en-US" sz="1600"/>
              <a:t> 선택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4-2 </a:t>
            </a:r>
            <a:r>
              <a:rPr lang="ko-KR" altLang="en-US" sz="1600"/>
              <a:t>변경한 설정 내용이 적용된 것을 </a:t>
            </a:r>
            <a:r>
              <a:rPr lang="en-US" altLang="ko-KR" sz="1600" b="1" err="1">
                <a:solidFill>
                  <a:srgbClr val="FF0000"/>
                </a:solidFill>
              </a:rPr>
              <a:t>ifconfig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ko-KR" altLang="en-US" sz="1600"/>
              <a:t>명령으로 확인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400"/>
          </a:p>
          <a:p>
            <a:pPr marL="436562" indent="-342900">
              <a:buAutoNum type="arabicPeriod"/>
            </a:pPr>
            <a:endParaRPr lang="en-US" altLang="ko-KR" sz="1400"/>
          </a:p>
          <a:p>
            <a:pPr marL="93662" indent="0">
              <a:buNone/>
            </a:pPr>
            <a:endParaRPr lang="en-US" altLang="ko-KR" sz="1400"/>
          </a:p>
          <a:p>
            <a:pPr marL="93662" indent="0">
              <a:buNone/>
            </a:pPr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93"/>
          <a:stretch/>
        </p:blipFill>
        <p:spPr>
          <a:xfrm>
            <a:off x="839076" y="2843935"/>
            <a:ext cx="7009524" cy="27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2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6" name="Rectangle 63"/>
          <p:cNvSpPr>
            <a:spLocks noChangeArrowheads="1"/>
          </p:cNvSpPr>
          <p:nvPr/>
        </p:nvSpPr>
        <p:spPr bwMode="auto">
          <a:xfrm>
            <a:off x="554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>
                <a:solidFill>
                  <a:schemeClr val="accent6"/>
                </a:solidFill>
                <a:latin typeface="+mn-lt"/>
                <a:ea typeface="+mn-ea"/>
              </a:rPr>
              <a:t>학습목표</a:t>
            </a:r>
            <a:endParaRPr kumimoji="0" lang="en-US" altLang="en-US" sz="3000" b="1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7" name="Rectangle 63"/>
          <p:cNvSpPr>
            <a:spLocks noChangeArrowheads="1"/>
          </p:cNvSpPr>
          <p:nvPr/>
        </p:nvSpPr>
        <p:spPr bwMode="auto">
          <a:xfrm>
            <a:off x="554879" y="1556792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네트워크 기본 원리를 파악한다</a:t>
            </a:r>
            <a:r>
              <a:rPr lang="en-US" altLang="ko-KR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정보를 확인하는 방법을 이해한다</a:t>
            </a:r>
            <a:r>
              <a:rPr lang="en-US" altLang="ko-KR"/>
              <a:t>.</a:t>
            </a:r>
            <a:endParaRPr lang="en-US" altLang="ko-KR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리눅스의 네트워크 관련 개념을 이해하고 중요 명령어를 익힌다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0948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2] </a:t>
            </a:r>
            <a:r>
              <a:rPr lang="ko-KR" altLang="en-US"/>
              <a:t>고정 </a:t>
            </a:r>
            <a:r>
              <a:rPr lang="en-US" altLang="ko-KR"/>
              <a:t>IP </a:t>
            </a:r>
            <a:r>
              <a:rPr lang="ko-KR" altLang="en-US"/>
              <a:t>주소 변경하기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   4-3 </a:t>
            </a:r>
            <a:r>
              <a:rPr lang="en-US" altLang="ko-KR" sz="1600" b="1" err="1">
                <a:solidFill>
                  <a:srgbClr val="FF0000"/>
                </a:solidFill>
              </a:rPr>
              <a:t>netstat</a:t>
            </a:r>
            <a:r>
              <a:rPr lang="en-US" altLang="ko-KR" sz="1600" b="1">
                <a:solidFill>
                  <a:srgbClr val="FF0000"/>
                </a:solidFill>
              </a:rPr>
              <a:t> -</a:t>
            </a:r>
            <a:r>
              <a:rPr lang="en-US" altLang="ko-KR" sz="1600" b="1" err="1">
                <a:solidFill>
                  <a:srgbClr val="FF0000"/>
                </a:solidFill>
              </a:rPr>
              <a:t>rn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ko-KR" altLang="en-US" sz="1600"/>
              <a:t>명령으로 게이트웨이 확인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4-4 </a:t>
            </a:r>
            <a:r>
              <a:rPr lang="ko-KR" altLang="en-US" sz="1600"/>
              <a:t>설정된 </a:t>
            </a:r>
            <a:r>
              <a:rPr lang="en-US" altLang="ko-KR" sz="1600"/>
              <a:t>DNS </a:t>
            </a:r>
            <a:r>
              <a:rPr lang="ko-KR" altLang="en-US" sz="1600"/>
              <a:t>서버 정보를 </a:t>
            </a:r>
            <a:r>
              <a:rPr lang="en-US" altLang="ko-KR" sz="1600" b="1" err="1">
                <a:solidFill>
                  <a:srgbClr val="FF0000"/>
                </a:solidFill>
              </a:rPr>
              <a:t>systemd</a:t>
            </a:r>
            <a:r>
              <a:rPr lang="en-US" altLang="ko-KR" sz="1600" b="1">
                <a:solidFill>
                  <a:srgbClr val="FF0000"/>
                </a:solidFill>
              </a:rPr>
              <a:t>-resolve --status ens32 </a:t>
            </a:r>
            <a:r>
              <a:rPr lang="ko-KR" altLang="en-US" sz="1600"/>
              <a:t>명령으로 확인</a:t>
            </a:r>
            <a:endParaRPr lang="en-US" altLang="ko-KR" sz="16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6" y="1178750"/>
            <a:ext cx="7009524" cy="200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6" y="3563310"/>
            <a:ext cx="7009524" cy="2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57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>
                <a:latin typeface="맑은 고딕"/>
                <a:ea typeface="맑은 고딕"/>
              </a:rPr>
              <a:t>4-1 </a:t>
            </a:r>
            <a:r>
              <a:rPr lang="ko-KR" altLang="en-US">
                <a:latin typeface="맑은 고딕"/>
                <a:ea typeface="맑은 고딕"/>
              </a:rPr>
              <a:t>시스템</a:t>
            </a:r>
            <a:r>
              <a:rPr lang="en-US" altLang="ko-KR">
                <a:latin typeface="맑은 고딕"/>
                <a:ea typeface="맑은 고딕"/>
              </a:rPr>
              <a:t>, </a:t>
            </a:r>
            <a:r>
              <a:rPr lang="ko-KR" altLang="en-US">
                <a:latin typeface="맑은 고딕"/>
                <a:ea typeface="맑은 고딕"/>
              </a:rPr>
              <a:t>네트워크 설정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Autofit/>
          </a:bodyPr>
          <a:lstStyle/>
          <a:p>
            <a:r>
              <a:rPr lang="ko-KR" altLang="en-US"/>
              <a:t>시스템 설정</a:t>
            </a:r>
            <a:endParaRPr lang="en-US" altLang="ko-KR"/>
          </a:p>
          <a:p>
            <a:pPr lvl="1"/>
            <a:r>
              <a:rPr lang="en-US" altLang="ko-KR" sz="1600" b="1">
                <a:solidFill>
                  <a:srgbClr val="FF0000"/>
                </a:solidFill>
              </a:rPr>
              <a:t>gnome-control-center </a:t>
            </a:r>
            <a:r>
              <a:rPr lang="ko-KR" altLang="en-US" sz="1600"/>
              <a:t>명령으로 다양한 환경 및 하드웨어 등을 설정</a:t>
            </a:r>
            <a:endParaRPr lang="en-US" altLang="ko-KR" sz="1600" b="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marL="357188" lvl="1" indent="0">
              <a:buNone/>
            </a:pPr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r>
              <a:rPr lang="ko-KR" altLang="en-US"/>
              <a:t>네트워크 설정</a:t>
            </a:r>
            <a:endParaRPr lang="en-US" altLang="ko-KR"/>
          </a:p>
          <a:p>
            <a:pPr lvl="1"/>
            <a:r>
              <a:rPr lang="en-US" altLang="ko-KR" sz="1600" b="1">
                <a:solidFill>
                  <a:srgbClr val="FF0000"/>
                </a:solidFill>
              </a:rPr>
              <a:t>nm-connection-editor </a:t>
            </a:r>
            <a:r>
              <a:rPr lang="ko-KR" altLang="en-US" sz="1600"/>
              <a:t>명령은 앞에서 여러 번 사용</a:t>
            </a:r>
            <a:endParaRPr lang="en-US" altLang="ko-KR" sz="1600"/>
          </a:p>
          <a:p>
            <a:pPr lvl="1"/>
            <a:endParaRPr lang="en-US" altLang="ko-KR" sz="1600" b="0"/>
          </a:p>
          <a:p>
            <a:pPr lvl="1"/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1" y="1538791"/>
            <a:ext cx="6480720" cy="423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813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>
                <a:latin typeface="맑은 고딕"/>
                <a:ea typeface="맑은 고딕"/>
              </a:rPr>
              <a:t>4-1 </a:t>
            </a:r>
            <a:r>
              <a:rPr lang="ko-KR" altLang="en-US">
                <a:latin typeface="맑은 고딕"/>
                <a:ea typeface="맑은 고딕"/>
              </a:rPr>
              <a:t>방화벽 설정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5895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61620"/>
            <a:r>
              <a:rPr lang="ko-KR" altLang="en-US"/>
              <a:t>방화벽 설정</a:t>
            </a:r>
            <a:endParaRPr lang="en-US" altLang="ko-KR"/>
          </a:p>
          <a:p>
            <a:pPr marL="534670" lvl="1"/>
            <a:r>
              <a:rPr lang="en-US" altLang="ko-KR" sz="1600" err="1">
                <a:latin typeface="맑은 고딕"/>
                <a:ea typeface="맑은 고딕"/>
              </a:rPr>
              <a:t>방화벽</a:t>
            </a:r>
            <a:r>
              <a:rPr lang="en-US" altLang="ko-KR" sz="1600">
                <a:latin typeface="맑은 고딕"/>
                <a:ea typeface="맑은 고딕"/>
              </a:rPr>
              <a:t> </a:t>
            </a:r>
            <a:r>
              <a:rPr lang="en-US" altLang="ko-KR" sz="1600" err="1">
                <a:latin typeface="맑은 고딕"/>
                <a:ea typeface="맑은 고딕"/>
              </a:rPr>
              <a:t>기능을</a:t>
            </a:r>
            <a:r>
              <a:rPr lang="en-US" altLang="ko-KR" sz="1600">
                <a:latin typeface="맑은 고딕"/>
                <a:ea typeface="맑은 고딕"/>
              </a:rPr>
              <a:t> </a:t>
            </a:r>
            <a:r>
              <a:rPr lang="en-US" altLang="ko-KR" sz="1600" err="1">
                <a:latin typeface="맑은 고딕"/>
                <a:ea typeface="맑은 고딕"/>
              </a:rPr>
              <a:t>설정</a:t>
            </a:r>
            <a:r>
              <a:rPr lang="en-US" altLang="ko-KR" sz="1600">
                <a:latin typeface="맑은 고딕"/>
                <a:ea typeface="맑은 고딕"/>
              </a:rPr>
              <a:t>  - </a:t>
            </a:r>
            <a:r>
              <a:rPr lang="en-US" altLang="ko-KR" sz="1600" err="1">
                <a:latin typeface="맑은 고딕"/>
                <a:ea typeface="맑은 고딕"/>
              </a:rPr>
              <a:t>특정</a:t>
            </a:r>
            <a:r>
              <a:rPr lang="en-US" altLang="ko-KR" sz="1600">
                <a:latin typeface="맑은 고딕"/>
                <a:ea typeface="맑은 고딕"/>
              </a:rPr>
              <a:t> </a:t>
            </a:r>
            <a:r>
              <a:rPr lang="en-US" altLang="ko-KR" sz="1600" err="1">
                <a:latin typeface="맑은 고딕"/>
                <a:ea typeface="맑은 고딕"/>
              </a:rPr>
              <a:t>포트를</a:t>
            </a:r>
            <a:r>
              <a:rPr lang="en-US" altLang="ko-KR" sz="1600">
                <a:latin typeface="맑은 고딕"/>
                <a:ea typeface="맑은 고딕"/>
              </a:rPr>
              <a:t> </a:t>
            </a:r>
            <a:r>
              <a:rPr lang="en-US" altLang="ko-KR" sz="1600" err="1">
                <a:latin typeface="맑은 고딕"/>
                <a:ea typeface="맑은 고딕"/>
              </a:rPr>
              <a:t>접속</a:t>
            </a:r>
            <a:r>
              <a:rPr lang="en-US" altLang="ko-KR" sz="1600">
                <a:latin typeface="맑은 고딕"/>
                <a:ea typeface="맑은 고딕"/>
              </a:rPr>
              <a:t> </a:t>
            </a:r>
            <a:r>
              <a:rPr lang="en-US" altLang="ko-KR" sz="1600" err="1">
                <a:latin typeface="맑은 고딕"/>
                <a:ea typeface="맑은 고딕"/>
              </a:rPr>
              <a:t>가능</a:t>
            </a:r>
            <a:r>
              <a:rPr lang="en-US" altLang="ko-KR" sz="1600">
                <a:latin typeface="맑은 고딕"/>
                <a:ea typeface="맑은 고딕"/>
              </a:rPr>
              <a:t>/</a:t>
            </a:r>
            <a:r>
              <a:rPr lang="en-US" altLang="ko-KR" sz="1600" err="1">
                <a:latin typeface="맑은 고딕"/>
                <a:ea typeface="맑은 고딕"/>
              </a:rPr>
              <a:t>불가능하게</a:t>
            </a:r>
            <a:r>
              <a:rPr lang="en-US" altLang="ko-KR" sz="1600">
                <a:latin typeface="맑은 고딕"/>
                <a:ea typeface="맑은 고딕"/>
              </a:rPr>
              <a:t> </a:t>
            </a:r>
            <a:r>
              <a:rPr lang="en-US" altLang="ko-KR" sz="1600" err="1">
                <a:latin typeface="맑은 고딕"/>
                <a:ea typeface="맑은 고딕"/>
              </a:rPr>
              <a:t>할수</a:t>
            </a:r>
            <a:r>
              <a:rPr lang="en-US" altLang="ko-KR" sz="1600">
                <a:latin typeface="맑은 고딕"/>
                <a:ea typeface="맑은 고딕"/>
              </a:rPr>
              <a:t> </a:t>
            </a:r>
            <a:r>
              <a:rPr lang="en-US" altLang="ko-KR" sz="1600" err="1">
                <a:latin typeface="맑은 고딕"/>
                <a:ea typeface="맑은 고딕"/>
              </a:rPr>
              <a:t>있다</a:t>
            </a:r>
            <a:r>
              <a:rPr lang="en-US" altLang="ko-KR" sz="1600">
                <a:latin typeface="맑은 고딕"/>
                <a:ea typeface="맑은 고딕"/>
              </a:rPr>
              <a:t>.</a:t>
            </a:r>
          </a:p>
          <a:p>
            <a:pPr marL="534670" lvl="1">
              <a:buClr>
                <a:srgbClr val="D99694"/>
              </a:buClr>
            </a:pPr>
            <a:r>
              <a:rPr lang="ko-KR" altLang="en-US" sz="1600">
                <a:latin typeface="Malgun Gothic"/>
                <a:ea typeface="Malgun Gothic"/>
              </a:rPr>
              <a:t>보안을 위하여 외부에 서비스를 제공할 때 필요한 포트만 열어주는 방식으로 사용할 것</a:t>
            </a:r>
            <a:endParaRPr lang="en-US" sz="1600">
              <a:latin typeface="맑은 고딕"/>
              <a:ea typeface="맑은 고딕"/>
            </a:endParaRPr>
          </a:p>
          <a:p>
            <a:pPr marL="534670" lvl="1">
              <a:buClr>
                <a:srgbClr val="D99694"/>
              </a:buClr>
            </a:pPr>
            <a:r>
              <a:rPr lang="ko-KR" altLang="en-US" sz="1600">
                <a:latin typeface="맑은 고딕"/>
                <a:ea typeface="맑은 고딕"/>
              </a:rPr>
              <a:t>텍스트 기반 방화벽 설정 - </a:t>
            </a:r>
            <a:r>
              <a:rPr lang="en-US" altLang="ko-KR" sz="1600" err="1">
                <a:solidFill>
                  <a:srgbClr val="FF0000"/>
                </a:solidFill>
                <a:latin typeface="맑은 고딕"/>
                <a:ea typeface="맑은 고딕"/>
              </a:rPr>
              <a:t>ufw</a:t>
            </a:r>
            <a:endParaRPr lang="en-US" altLang="ko-KR" sz="1600" b="0">
              <a:solidFill>
                <a:srgbClr val="FF0000"/>
              </a:solidFill>
              <a:latin typeface="맑은 고딕"/>
              <a:ea typeface="맑은 고딕"/>
            </a:endParaRPr>
          </a:p>
          <a:p>
            <a:pPr marL="534670" lvl="1">
              <a:buClr>
                <a:srgbClr val="D99694"/>
              </a:buClr>
            </a:pPr>
            <a:endParaRPr lang="en-US" altLang="ko-KR" sz="1600">
              <a:solidFill>
                <a:srgbClr val="FF0000"/>
              </a:solidFill>
            </a:endParaRPr>
          </a:p>
          <a:p>
            <a:pPr marL="534670" lvl="1">
              <a:buClr>
                <a:srgbClr val="D99694"/>
              </a:buClr>
            </a:pPr>
            <a:endParaRPr lang="en-US" altLang="ko-KR" sz="1600">
              <a:solidFill>
                <a:srgbClr val="FF0000"/>
              </a:solidFill>
            </a:endParaRPr>
          </a:p>
          <a:p>
            <a:pPr marL="534670" lvl="1">
              <a:buClr>
                <a:srgbClr val="D99694"/>
              </a:buClr>
            </a:pPr>
            <a:endParaRPr lang="en-US" altLang="ko-KR" sz="1600">
              <a:solidFill>
                <a:srgbClr val="FF0000"/>
              </a:solidFill>
            </a:endParaRPr>
          </a:p>
          <a:p>
            <a:pPr marL="534670" lvl="1">
              <a:buClr>
                <a:srgbClr val="D99694"/>
              </a:buClr>
            </a:pPr>
            <a:endParaRPr lang="en-US" altLang="ko-KR" sz="1600">
              <a:solidFill>
                <a:srgbClr val="FF0000"/>
              </a:solidFill>
            </a:endParaRPr>
          </a:p>
          <a:p>
            <a:pPr marL="534670" lvl="1">
              <a:buClr>
                <a:srgbClr val="D99694"/>
              </a:buClr>
            </a:pPr>
            <a:r>
              <a:rPr lang="en-US" sz="1600">
                <a:latin typeface="Malgun Gothic"/>
                <a:ea typeface="Malgun Gothic"/>
              </a:rPr>
              <a:t>GUI </a:t>
            </a:r>
            <a:r>
              <a:rPr lang="ko-KR" altLang="en-US" sz="1600">
                <a:latin typeface="Malgun Gothic"/>
                <a:ea typeface="Malgun Gothic"/>
              </a:rPr>
              <a:t>기반의 방화벽 설정 </a:t>
            </a:r>
            <a:r>
              <a:rPr lang="en-US" altLang="ko-KR" sz="1600">
                <a:latin typeface="Malgun Gothic"/>
                <a:ea typeface="Malgun Gothic"/>
              </a:rPr>
              <a:t>-</a:t>
            </a:r>
            <a:r>
              <a:rPr lang="ko-KR" altLang="en-US" sz="1600">
                <a:latin typeface="Malgun Gothic"/>
                <a:ea typeface="Malgun Gothic"/>
              </a:rPr>
              <a:t> </a:t>
            </a:r>
            <a:r>
              <a:rPr lang="en-US" sz="1600" err="1">
                <a:solidFill>
                  <a:srgbClr val="FF0000"/>
                </a:solidFill>
                <a:latin typeface="Malgun Gothic"/>
                <a:ea typeface="Malgun Gothic"/>
              </a:rPr>
              <a:t>gufw</a:t>
            </a:r>
            <a:r>
              <a:rPr lang="en-US" sz="1600">
                <a:solidFill>
                  <a:srgbClr val="FF0000"/>
                </a:solidFill>
                <a:latin typeface="Malgun Gothic"/>
                <a:ea typeface="Malgun Gothic"/>
              </a:rPr>
              <a:t> </a:t>
            </a:r>
            <a:r>
              <a:rPr lang="en-US" sz="1600">
                <a:latin typeface="Malgun Gothic"/>
                <a:ea typeface="Malgun Gothic"/>
              </a:rPr>
              <a:t> </a:t>
            </a:r>
            <a:endParaRPr lang="en-US" altLang="ko-KR" sz="1600">
              <a:solidFill>
                <a:srgbClr val="FF0000"/>
              </a:solidFill>
            </a:endParaRPr>
          </a:p>
          <a:p>
            <a:pPr marL="534670" lvl="1"/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665" y="2285945"/>
            <a:ext cx="3150350" cy="42662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4DFC00-F8E3-43D1-B932-9709FAA68C90}"/>
              </a:ext>
            </a:extLst>
          </p:cNvPr>
          <p:cNvSpPr txBox="1"/>
          <p:nvPr/>
        </p:nvSpPr>
        <p:spPr>
          <a:xfrm>
            <a:off x="627530" y="3980330"/>
            <a:ext cx="4034118" cy="64633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>
                <a:latin typeface="Consolas"/>
                <a:ea typeface="맑은 고딕"/>
              </a:rPr>
              <a:t>$</a:t>
            </a:r>
            <a:r>
              <a:rPr lang="ko-KR">
                <a:latin typeface="Consolas"/>
                <a:ea typeface="맑은 고딕"/>
              </a:rPr>
              <a:t> </a:t>
            </a:r>
            <a:r>
              <a:rPr lang="en-US" altLang="ko-KR" err="1">
                <a:latin typeface="Consolas"/>
                <a:ea typeface="맑은 고딕"/>
              </a:rPr>
              <a:t>sudo</a:t>
            </a:r>
            <a:r>
              <a:rPr lang="ko-KR">
                <a:latin typeface="Consolas"/>
                <a:ea typeface="맑은 고딕"/>
              </a:rPr>
              <a:t> </a:t>
            </a:r>
            <a:r>
              <a:rPr lang="en-US" altLang="ko-KR">
                <a:latin typeface="Consolas"/>
                <a:ea typeface="맑은 고딕"/>
              </a:rPr>
              <a:t>apt-get</a:t>
            </a:r>
            <a:r>
              <a:rPr lang="ko-KR">
                <a:latin typeface="Consolas"/>
                <a:ea typeface="맑은 고딕"/>
              </a:rPr>
              <a:t> </a:t>
            </a:r>
            <a:r>
              <a:rPr lang="en-US" altLang="ko-KR">
                <a:latin typeface="Consolas"/>
                <a:ea typeface="맑은 고딕"/>
              </a:rPr>
              <a:t>install</a:t>
            </a:r>
            <a:r>
              <a:rPr lang="ko-KR">
                <a:latin typeface="Consolas"/>
                <a:ea typeface="맑은 고딕"/>
              </a:rPr>
              <a:t> </a:t>
            </a:r>
            <a:r>
              <a:rPr lang="en-US" altLang="ko-KR" err="1">
                <a:latin typeface="Consolas"/>
                <a:ea typeface="맑은 고딕"/>
              </a:rPr>
              <a:t>gufw</a:t>
            </a:r>
          </a:p>
          <a:p>
            <a:r>
              <a:rPr lang="en-US" altLang="ko-KR">
                <a:latin typeface="Consolas"/>
                <a:ea typeface="맑은 고딕"/>
                <a:cs typeface="+mn-lt"/>
              </a:rPr>
              <a:t>$ </a:t>
            </a:r>
            <a:r>
              <a:rPr lang="en-US" altLang="ko-KR" err="1">
                <a:latin typeface="Consolas"/>
                <a:ea typeface="맑은 고딕"/>
                <a:cs typeface="+mn-lt"/>
              </a:rPr>
              <a:t>gufw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BAA6FE-36AB-4517-9C24-56C7157D76F7}"/>
              </a:ext>
            </a:extLst>
          </p:cNvPr>
          <p:cNvSpPr txBox="1"/>
          <p:nvPr/>
        </p:nvSpPr>
        <p:spPr>
          <a:xfrm>
            <a:off x="627530" y="2312894"/>
            <a:ext cx="4034118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>
                <a:latin typeface="Consolas"/>
                <a:ea typeface="맑은 고딕"/>
              </a:rPr>
              <a:t>$</a:t>
            </a:r>
            <a:r>
              <a:rPr lang="ko-KR">
                <a:latin typeface="Consolas"/>
                <a:ea typeface="맑은 고딕"/>
              </a:rPr>
              <a:t> </a:t>
            </a:r>
            <a:r>
              <a:rPr lang="en-US" altLang="ko-KR" err="1">
                <a:latin typeface="Consolas"/>
                <a:ea typeface="맑은 고딕"/>
              </a:rPr>
              <a:t>ufw</a:t>
            </a:r>
            <a:r>
              <a:rPr lang="en-US" altLang="ko-KR">
                <a:latin typeface="Consolas"/>
                <a:ea typeface="맑은 고딕"/>
              </a:rPr>
              <a:t> allow 80</a:t>
            </a:r>
            <a:endParaRPr lang="en-US" altLang="ko-KR" err="1">
              <a:latin typeface="Consolas"/>
              <a:ea typeface="맑은 고딕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97197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>
                <a:latin typeface="맑은 고딕"/>
                <a:ea typeface="맑은 고딕"/>
              </a:rPr>
              <a:t>4-1 </a:t>
            </a:r>
            <a:r>
              <a:rPr lang="ko-KR" altLang="en-US">
                <a:latin typeface="맑은 고딕"/>
                <a:ea typeface="맑은 고딕"/>
              </a:rPr>
              <a:t>서비스</a:t>
            </a:r>
            <a:r>
              <a:rPr lang="en-US" altLang="ko-KR">
                <a:latin typeface="맑은 고딕"/>
                <a:ea typeface="맑은 고딕"/>
              </a:rPr>
              <a:t>(</a:t>
            </a:r>
            <a:r>
              <a:rPr lang="ko-KR" altLang="en-US">
                <a:latin typeface="맑은 고딕"/>
                <a:ea typeface="맑은 고딕"/>
              </a:rPr>
              <a:t>데몬</a:t>
            </a:r>
            <a:r>
              <a:rPr lang="en-US" altLang="ko-KR">
                <a:latin typeface="맑은 고딕"/>
                <a:ea typeface="맑은 고딕"/>
              </a:rPr>
              <a:t>) </a:t>
            </a:r>
            <a:r>
              <a:rPr lang="ko-KR" altLang="en-US">
                <a:latin typeface="맑은 고딕"/>
                <a:ea typeface="맑은 고딕"/>
              </a:rPr>
              <a:t>설정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61620"/>
            <a:r>
              <a:rPr lang="ko-KR" altLang="en-US">
                <a:latin typeface="맑은 고딕"/>
                <a:ea typeface="맑은 고딕"/>
              </a:rPr>
              <a:t>서비스란? </a:t>
            </a:r>
            <a:r>
              <a:rPr lang="ko-KR" altLang="en-US" err="1">
                <a:latin typeface="맑은 고딕"/>
                <a:ea typeface="맑은 고딕"/>
              </a:rPr>
              <a:t>데몬이란</a:t>
            </a:r>
            <a:r>
              <a:rPr lang="ko-KR" altLang="en-US">
                <a:latin typeface="맑은 고딕"/>
                <a:ea typeface="맑은 고딕"/>
              </a:rPr>
              <a:t>?</a:t>
            </a:r>
          </a:p>
          <a:p>
            <a:pPr marL="534670" lvl="1"/>
            <a:r>
              <a:rPr lang="ko-KR" altLang="en-US" err="1">
                <a:latin typeface="맑은 고딕"/>
                <a:ea typeface="맑은 고딕"/>
              </a:rPr>
              <a:t>OS에서</a:t>
            </a:r>
            <a:r>
              <a:rPr lang="ko-KR" altLang="en-US">
                <a:latin typeface="맑은 고딕"/>
                <a:ea typeface="맑은 고딕"/>
              </a:rPr>
              <a:t> 해당 서비스를 제공해주려고 대기중인 모듈</a:t>
            </a:r>
          </a:p>
          <a:p>
            <a:pPr marL="534670" lvl="1">
              <a:buClr>
                <a:srgbClr val="D99694"/>
              </a:buClr>
            </a:pPr>
            <a:r>
              <a:rPr lang="ko-KR" altLang="en-US">
                <a:latin typeface="맑은 고딕"/>
                <a:ea typeface="맑은 고딕"/>
              </a:rPr>
              <a:t>Network </a:t>
            </a:r>
            <a:r>
              <a:rPr lang="ko-KR" altLang="en-US" err="1">
                <a:latin typeface="맑은 고딕"/>
                <a:ea typeface="맑은 고딕"/>
              </a:rPr>
              <a:t>daemon</a:t>
            </a:r>
            <a:r>
              <a:rPr lang="ko-KR" altLang="en-US">
                <a:latin typeface="맑은 고딕"/>
                <a:ea typeface="맑은 고딕"/>
              </a:rPr>
              <a:t>, </a:t>
            </a:r>
            <a:r>
              <a:rPr lang="ko-KR" altLang="en-US" err="1">
                <a:latin typeface="맑은 고딕"/>
                <a:ea typeface="맑은 고딕"/>
              </a:rPr>
              <a:t>web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ko-KR" altLang="en-US" err="1">
                <a:latin typeface="맑은 고딕"/>
                <a:ea typeface="맑은 고딕"/>
              </a:rPr>
              <a:t>server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ko-KR" altLang="en-US" err="1">
                <a:latin typeface="맑은 고딕"/>
                <a:ea typeface="맑은 고딕"/>
              </a:rPr>
              <a:t>daemon</a:t>
            </a:r>
            <a:r>
              <a:rPr lang="ko-KR" altLang="en-US">
                <a:latin typeface="맑은 고딕"/>
                <a:ea typeface="맑은 고딕"/>
              </a:rPr>
              <a:t> 등등</a:t>
            </a:r>
          </a:p>
          <a:p>
            <a:pPr indent="-261620"/>
            <a:r>
              <a:rPr lang="ko-KR" altLang="en-US">
                <a:latin typeface="맑은 고딕"/>
                <a:ea typeface="맑은 고딕"/>
              </a:rPr>
              <a:t>서비스</a:t>
            </a:r>
            <a:r>
              <a:rPr lang="en-US" altLang="ko-KR">
                <a:latin typeface="맑은 고딕"/>
                <a:ea typeface="맑은 고딕"/>
              </a:rPr>
              <a:t>(</a:t>
            </a:r>
            <a:r>
              <a:rPr lang="ko-KR" altLang="en-US">
                <a:latin typeface="맑은 고딕"/>
                <a:ea typeface="맑은 고딕"/>
              </a:rPr>
              <a:t>데몬</a:t>
            </a:r>
            <a:r>
              <a:rPr lang="en-US" altLang="ko-KR">
                <a:latin typeface="맑은 고딕"/>
                <a:ea typeface="맑은 고딕"/>
              </a:rPr>
              <a:t>) </a:t>
            </a:r>
            <a:r>
              <a:rPr lang="ko-KR" altLang="en-US">
                <a:latin typeface="맑은 고딕"/>
                <a:ea typeface="맑은 고딕"/>
              </a:rPr>
              <a:t>설정 - </a:t>
            </a:r>
            <a:r>
              <a:rPr lang="ko-KR" altLang="en-US" sz="1600">
                <a:latin typeface="맑은 고딕"/>
                <a:ea typeface="맑은 고딕"/>
              </a:rPr>
              <a:t>서비스</a:t>
            </a:r>
            <a:r>
              <a:rPr lang="en-US" altLang="ko-KR" sz="1600">
                <a:latin typeface="맑은 고딕"/>
                <a:ea typeface="맑은 고딕"/>
              </a:rPr>
              <a:t>(</a:t>
            </a:r>
            <a:r>
              <a:rPr lang="ko-KR" altLang="en-US" sz="1600">
                <a:latin typeface="맑은 고딕"/>
                <a:ea typeface="맑은 고딕"/>
              </a:rPr>
              <a:t>데몬</a:t>
            </a:r>
            <a:r>
              <a:rPr lang="en-US" altLang="ko-KR" sz="1600">
                <a:latin typeface="맑은 고딕"/>
                <a:ea typeface="맑은 고딕"/>
              </a:rPr>
              <a:t>)</a:t>
            </a:r>
            <a:r>
              <a:rPr lang="ko-KR" altLang="en-US" sz="1600">
                <a:latin typeface="맑은 고딕"/>
                <a:ea typeface="맑은 고딕"/>
              </a:rPr>
              <a:t>의 시작</a:t>
            </a:r>
            <a:r>
              <a:rPr lang="en-US" altLang="ko-KR" sz="1600">
                <a:latin typeface="맑은 고딕"/>
                <a:ea typeface="맑은 고딕"/>
              </a:rPr>
              <a:t>, </a:t>
            </a:r>
            <a:r>
              <a:rPr lang="ko-KR" altLang="en-US" sz="1600">
                <a:latin typeface="맑은 고딕"/>
                <a:ea typeface="맑은 고딕"/>
              </a:rPr>
              <a:t>중지</a:t>
            </a:r>
            <a:r>
              <a:rPr lang="en-US" altLang="ko-KR" sz="1600">
                <a:latin typeface="맑은 고딕"/>
                <a:ea typeface="맑은 고딕"/>
              </a:rPr>
              <a:t>, </a:t>
            </a:r>
            <a:r>
              <a:rPr lang="ko-KR" altLang="en-US" sz="1600">
                <a:latin typeface="맑은 고딕"/>
                <a:ea typeface="맑은 고딕"/>
              </a:rPr>
              <a:t>재시작 및 사용 </a:t>
            </a:r>
            <a:r>
              <a:rPr lang="ko-KR" altLang="en-US">
                <a:latin typeface="맑은 고딕"/>
                <a:ea typeface="맑은 고딕"/>
              </a:rPr>
              <a:t>여부 설정</a:t>
            </a:r>
            <a:endParaRPr lang="en-US" altLang="ko-KR" sz="1600">
              <a:latin typeface="맑은 고딕"/>
              <a:ea typeface="맑은 고딕"/>
            </a:endParaRPr>
          </a:p>
          <a:p>
            <a:pPr marL="534670" lvl="1"/>
            <a:r>
              <a:rPr lang="ko-KR" altLang="en-US" err="1">
                <a:latin typeface="맑은 고딕"/>
                <a:ea typeface="맑은 고딕"/>
              </a:rPr>
              <a:t>command</a:t>
            </a:r>
            <a:endParaRPr lang="ko-KR" altLang="en-US">
              <a:latin typeface="맑은 고딕"/>
              <a:ea typeface="맑은 고딕"/>
            </a:endParaRPr>
          </a:p>
          <a:p>
            <a:pPr indent="-261620"/>
            <a:endParaRPr lang="ko-KR" altLang="en-US" sz="1600">
              <a:latin typeface="맑은 고딕"/>
              <a:ea typeface="맑은 고딕"/>
            </a:endParaRPr>
          </a:p>
          <a:p>
            <a:pPr marL="534670" lvl="1">
              <a:buClr>
                <a:srgbClr val="D99694"/>
              </a:buClr>
            </a:pPr>
            <a:endParaRPr lang="ko-KR" altLang="en-US">
              <a:latin typeface="맑은 고딕"/>
              <a:ea typeface="맑은 고딕"/>
            </a:endParaRPr>
          </a:p>
          <a:p>
            <a:pPr marL="534670" lvl="1">
              <a:buClr>
                <a:srgbClr val="D99694"/>
              </a:buClr>
            </a:pPr>
            <a:r>
              <a:rPr lang="ko-KR" altLang="en-US" err="1">
                <a:latin typeface="맑은 고딕"/>
                <a:ea typeface="맑은 고딕"/>
              </a:rPr>
              <a:t>GUI환경</a:t>
            </a:r>
            <a:endParaRPr lang="ko-KR" altLang="en-US" err="1"/>
          </a:p>
          <a:p>
            <a:pPr marL="534670" lvl="1">
              <a:buClr>
                <a:srgbClr val="C0504D">
                  <a:lumMod val="60000"/>
                  <a:lumOff val="40000"/>
                </a:srgbClr>
              </a:buClr>
            </a:pPr>
            <a:endParaRPr lang="en-US" altLang="ko-KR"/>
          </a:p>
          <a:p>
            <a:pPr marL="534670" lvl="1">
              <a:buClr>
                <a:srgbClr val="C0504D">
                  <a:lumMod val="60000"/>
                  <a:lumOff val="40000"/>
                </a:srgbClr>
              </a:buClr>
            </a:pPr>
            <a:endParaRPr lang="en-US" altLang="ko-KR" sz="8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3" y="3906379"/>
            <a:ext cx="3041250" cy="29098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FB6B82-B738-407D-A612-2C81CAA4C7C0}"/>
              </a:ext>
            </a:extLst>
          </p:cNvPr>
          <p:cNvSpPr txBox="1"/>
          <p:nvPr/>
        </p:nvSpPr>
        <p:spPr>
          <a:xfrm>
            <a:off x="690283" y="3478307"/>
            <a:ext cx="7422776" cy="64633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>
                <a:latin typeface="Consolas"/>
                <a:ea typeface="맑은 고딕"/>
              </a:rPr>
              <a:t>$</a:t>
            </a:r>
            <a:r>
              <a:rPr lang="ko-KR">
                <a:latin typeface="Consolas"/>
                <a:ea typeface="맑은 고딕"/>
              </a:rPr>
              <a:t> </a:t>
            </a:r>
            <a:r>
              <a:rPr lang="ko-KR" err="1">
                <a:latin typeface="Consolas"/>
                <a:ea typeface="맑은 고딕"/>
              </a:rPr>
              <a:t>sudo</a:t>
            </a:r>
            <a:r>
              <a:rPr lang="ko-KR">
                <a:latin typeface="Consolas"/>
                <a:ea typeface="맑은 고딕"/>
              </a:rPr>
              <a:t> </a:t>
            </a:r>
            <a:r>
              <a:rPr lang="ko-KR" err="1">
                <a:latin typeface="Consolas"/>
                <a:ea typeface="맑은 고딕"/>
              </a:rPr>
              <a:t>apt</a:t>
            </a:r>
            <a:r>
              <a:rPr lang="ko-KR">
                <a:latin typeface="Consolas"/>
                <a:ea typeface="맑은 고딕"/>
              </a:rPr>
              <a:t> </a:t>
            </a:r>
            <a:r>
              <a:rPr lang="ko-KR" err="1">
                <a:latin typeface="Consolas"/>
                <a:ea typeface="맑은 고딕"/>
              </a:rPr>
              <a:t>install</a:t>
            </a:r>
            <a:r>
              <a:rPr lang="ko-KR">
                <a:latin typeface="Consolas"/>
                <a:ea typeface="맑은 고딕"/>
              </a:rPr>
              <a:t> </a:t>
            </a:r>
            <a:r>
              <a:rPr lang="ko-KR" err="1">
                <a:latin typeface="Consolas"/>
                <a:ea typeface="맑은 고딕"/>
              </a:rPr>
              <a:t>kde-cli-tools</a:t>
            </a:r>
            <a:r>
              <a:rPr lang="ko-KR">
                <a:latin typeface="Consolas"/>
                <a:ea typeface="맑은 고딕"/>
              </a:rPr>
              <a:t> </a:t>
            </a:r>
            <a:r>
              <a:rPr lang="ko-KR" err="1">
                <a:latin typeface="Consolas"/>
                <a:ea typeface="맑은 고딕"/>
              </a:rPr>
              <a:t>kde-config-systemd</a:t>
            </a:r>
            <a:endParaRPr lang="ko-KR">
              <a:latin typeface="맑은 고딕"/>
              <a:ea typeface="맑은 고딕"/>
            </a:endParaRPr>
          </a:p>
          <a:p>
            <a:r>
              <a:rPr lang="en-US" altLang="ko-KR">
                <a:latin typeface="Consolas"/>
                <a:ea typeface="맑은 고딕"/>
                <a:cs typeface="+mn-lt"/>
              </a:rPr>
              <a:t>$ kcmshell5 </a:t>
            </a:r>
            <a:r>
              <a:rPr lang="en-US" altLang="ko-KR" err="1">
                <a:latin typeface="Consolas"/>
                <a:ea typeface="맑은 고딕"/>
                <a:cs typeface="+mn-lt"/>
              </a:rPr>
              <a:t>kcm_systemd</a:t>
            </a:r>
            <a:endParaRPr lang="ko-KR" err="1">
              <a:latin typeface="Consolas"/>
              <a:ea typeface="맑은 고딕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1FACF-7C7B-46B6-8CA4-1D580DCBB4DD}"/>
              </a:ext>
            </a:extLst>
          </p:cNvPr>
          <p:cNvSpPr txBox="1"/>
          <p:nvPr/>
        </p:nvSpPr>
        <p:spPr>
          <a:xfrm>
            <a:off x="690283" y="2501153"/>
            <a:ext cx="7422776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>
                <a:latin typeface="Consolas"/>
                <a:ea typeface="맑은 고딕"/>
              </a:rPr>
              <a:t>$</a:t>
            </a:r>
            <a:r>
              <a:rPr lang="ko-KR">
                <a:latin typeface="Consolas"/>
                <a:ea typeface="맑은 고딕"/>
              </a:rPr>
              <a:t> </a:t>
            </a:r>
            <a:r>
              <a:rPr lang="en-US" altLang="ko-KR" err="1">
                <a:latin typeface="Consolas"/>
                <a:ea typeface="맑은 고딕"/>
              </a:rPr>
              <a:t>systemctl</a:t>
            </a:r>
            <a:r>
              <a:rPr lang="en-US" altLang="ko-KR">
                <a:latin typeface="Consolas"/>
                <a:ea typeface="맑은 고딕"/>
              </a:rPr>
              <a:t> status/restart/stop/start </a:t>
            </a:r>
            <a:r>
              <a:rPr lang="en-US" altLang="ko-KR" err="1">
                <a:latin typeface="Consolas"/>
                <a:ea typeface="맑은 고딕"/>
              </a:rPr>
              <a:t>서비스</a:t>
            </a:r>
            <a:r>
              <a:rPr lang="en-US" altLang="ko-KR">
                <a:latin typeface="Consolas"/>
                <a:ea typeface="맑은 고딕"/>
              </a:rPr>
              <a:t> </a:t>
            </a:r>
            <a:r>
              <a:rPr lang="en-US" altLang="ko-KR" err="1">
                <a:latin typeface="Consolas"/>
                <a:ea typeface="맑은 고딕"/>
              </a:rPr>
              <a:t>이름</a:t>
            </a:r>
            <a:endParaRPr lang="ko-KR" err="1">
              <a:latin typeface="맑은 고딕"/>
              <a:ea typeface="맑은 고딕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6403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3] Host OS network </a:t>
            </a:r>
            <a:r>
              <a:rPr lang="ko-KR" altLang="en-US"/>
              <a:t>파악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600"/>
              <a:t>Windows network</a:t>
            </a:r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642" y="773705"/>
            <a:ext cx="3464411" cy="30603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96525" y="1763815"/>
            <a:ext cx="5350439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err="1"/>
              <a:t>이더넷</a:t>
            </a:r>
            <a:r>
              <a:rPr lang="ko-KR" altLang="en-US"/>
              <a:t> 어댑터 </a:t>
            </a:r>
            <a:r>
              <a:rPr lang="ko-KR" altLang="en-US" err="1"/>
              <a:t>이더넷</a:t>
            </a:r>
            <a:endParaRPr lang="en-US" altLang="ko-KR"/>
          </a:p>
          <a:p>
            <a:r>
              <a:rPr lang="en-US" altLang="ko-KR"/>
              <a:t>IPv4 </a:t>
            </a:r>
            <a:r>
              <a:rPr lang="ko-KR" altLang="en-US"/>
              <a:t>주소 </a:t>
            </a:r>
            <a:r>
              <a:rPr lang="en-US" altLang="ko-KR"/>
              <a:t>: 172.17.232.123</a:t>
            </a:r>
          </a:p>
          <a:p>
            <a:endParaRPr lang="en-US" altLang="ko-KR"/>
          </a:p>
          <a:p>
            <a:r>
              <a:rPr lang="ko-KR" altLang="en-US" err="1"/>
              <a:t>이더넷</a:t>
            </a:r>
            <a:r>
              <a:rPr lang="ko-KR" altLang="en-US"/>
              <a:t> 어댑터 </a:t>
            </a:r>
            <a:r>
              <a:rPr lang="en-US" altLang="ko-KR" err="1"/>
              <a:t>Vmware</a:t>
            </a:r>
            <a:r>
              <a:rPr lang="en-US" altLang="ko-KR"/>
              <a:t> Network Adapter VMnet1</a:t>
            </a:r>
          </a:p>
          <a:p>
            <a:r>
              <a:rPr lang="en-US" altLang="ko-KR"/>
              <a:t>IPv4 </a:t>
            </a:r>
            <a:r>
              <a:rPr lang="ko-KR" altLang="en-US"/>
              <a:t>주소 </a:t>
            </a:r>
            <a:r>
              <a:rPr lang="en-US" altLang="ko-KR"/>
              <a:t>: 192.168.21.1</a:t>
            </a:r>
          </a:p>
          <a:p>
            <a:endParaRPr lang="en-US" altLang="ko-KR"/>
          </a:p>
          <a:p>
            <a:r>
              <a:rPr lang="ko-KR" altLang="en-US" err="1"/>
              <a:t>이더넷</a:t>
            </a:r>
            <a:r>
              <a:rPr lang="ko-KR" altLang="en-US"/>
              <a:t> 어댑터 </a:t>
            </a:r>
            <a:r>
              <a:rPr lang="en-US" altLang="ko-KR" err="1"/>
              <a:t>Vmware</a:t>
            </a:r>
            <a:r>
              <a:rPr lang="en-US" altLang="ko-KR"/>
              <a:t> Network Adapter VMnet8</a:t>
            </a:r>
          </a:p>
          <a:p>
            <a:r>
              <a:rPr lang="en-US" altLang="ko-KR"/>
              <a:t>IPv4 </a:t>
            </a:r>
            <a:r>
              <a:rPr lang="ko-KR" altLang="en-US"/>
              <a:t>주소 </a:t>
            </a:r>
            <a:r>
              <a:rPr lang="en-US" altLang="ko-KR"/>
              <a:t>: 192.168.116.1</a:t>
            </a:r>
          </a:p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18220" y="5503161"/>
            <a:ext cx="3374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/>
              <a:t>왜 </a:t>
            </a:r>
            <a:r>
              <a:rPr lang="en-US" altLang="ko-KR" sz="3200"/>
              <a:t>3</a:t>
            </a:r>
            <a:r>
              <a:rPr lang="ko-KR" altLang="en-US" sz="3200"/>
              <a:t>개나 생겼지</a:t>
            </a:r>
            <a:r>
              <a:rPr lang="en-US" altLang="ko-KR" sz="3200"/>
              <a:t>?</a:t>
            </a:r>
            <a:endParaRPr lang="ko-KR" altLang="en-US" sz="3200"/>
          </a:p>
        </p:txBody>
      </p:sp>
      <p:pic>
        <p:nvPicPr>
          <p:cNvPr id="7" name="그림 6" descr="Asking Defining Questions - Excelsior College OWL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60" y="4599955"/>
            <a:ext cx="3263618" cy="217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27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3] </a:t>
            </a:r>
            <a:r>
              <a:rPr lang="ko-KR" altLang="en-US"/>
              <a:t>가상머신 네트워크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개 결과 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127.0.0.1 -&gt; </a:t>
            </a:r>
            <a:r>
              <a:rPr lang="ko-KR" altLang="en-US"/>
              <a:t>사용중인 컴퓨터의 지칭하는 </a:t>
            </a:r>
            <a:r>
              <a:rPr lang="en-US" altLang="ko-KR" err="1"/>
              <a:t>ip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01907" y="793691"/>
            <a:ext cx="3030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ens33:  </a:t>
            </a:r>
          </a:p>
          <a:p>
            <a:r>
              <a:rPr lang="en-US" altLang="ko-KR"/>
              <a:t> </a:t>
            </a:r>
            <a:r>
              <a:rPr lang="en-US" altLang="ko-KR" err="1"/>
              <a:t>inet</a:t>
            </a:r>
            <a:r>
              <a:rPr lang="en-US" altLang="ko-KR"/>
              <a:t> 192.168.116.128 </a:t>
            </a:r>
          </a:p>
          <a:p>
            <a:r>
              <a:rPr lang="en-US" altLang="ko-KR"/>
              <a:t>lo : </a:t>
            </a:r>
          </a:p>
          <a:p>
            <a:r>
              <a:rPr lang="en-US" altLang="ko-KR"/>
              <a:t> </a:t>
            </a:r>
            <a:r>
              <a:rPr lang="en-US" altLang="ko-KR" err="1"/>
              <a:t>inet</a:t>
            </a:r>
            <a:r>
              <a:rPr lang="en-US" altLang="ko-KR"/>
              <a:t> 127.0.0.1</a:t>
            </a:r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452711" y="2843935"/>
            <a:ext cx="7019925" cy="3257550"/>
            <a:chOff x="1452711" y="2843935"/>
            <a:chExt cx="7019925" cy="32575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2711" y="2843935"/>
              <a:ext cx="7019925" cy="32575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1452711" y="3023955"/>
              <a:ext cx="4564255" cy="49505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452711" y="4562720"/>
              <a:ext cx="4709263" cy="49505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04531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09D1C0D7-1207-4CD0-820B-FD62E0A18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3] </a:t>
            </a:r>
            <a:r>
              <a:rPr lang="ko-KR" altLang="en-US"/>
              <a:t>가상머신 네트워크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US" altLang="ko-KR" b="1">
              <a:solidFill>
                <a:srgbClr val="FF0000"/>
              </a:solidFill>
            </a:endParaRPr>
          </a:p>
          <a:p>
            <a:endParaRPr lang="en-US" altLang="ko-KR" b="1">
              <a:solidFill>
                <a:srgbClr val="FF0000"/>
              </a:solidFill>
            </a:endParaRPr>
          </a:p>
          <a:p>
            <a:endParaRPr lang="en-US" altLang="ko-KR" b="1">
              <a:solidFill>
                <a:srgbClr val="FF0000"/>
              </a:solidFill>
            </a:endParaRPr>
          </a:p>
          <a:p>
            <a:endParaRPr lang="en-US" altLang="ko-KR" b="1">
              <a:solidFill>
                <a:srgbClr val="FF0000"/>
              </a:solidFill>
            </a:endParaRPr>
          </a:p>
          <a:p>
            <a:endParaRPr lang="en-US" altLang="ko-KR" b="1">
              <a:solidFill>
                <a:srgbClr val="FF0000"/>
              </a:solidFill>
            </a:endParaRPr>
          </a:p>
          <a:p>
            <a:endParaRPr lang="en-US" altLang="ko-KR" b="1">
              <a:solidFill>
                <a:srgbClr val="FF0000"/>
              </a:solidFill>
            </a:endParaRPr>
          </a:p>
          <a:p>
            <a:endParaRPr lang="en-US" altLang="ko-KR" b="1">
              <a:solidFill>
                <a:srgbClr val="FF0000"/>
              </a:solidFill>
            </a:endParaRPr>
          </a:p>
          <a:p>
            <a:endParaRPr lang="en-US" altLang="ko-KR" b="1">
              <a:solidFill>
                <a:srgbClr val="FF0000"/>
              </a:solidFill>
            </a:endParaRPr>
          </a:p>
          <a:p>
            <a:endParaRPr lang="en-US" altLang="ko-KR" b="1">
              <a:solidFill>
                <a:srgbClr val="FF0000"/>
              </a:solidFill>
            </a:endParaRPr>
          </a:p>
          <a:p>
            <a:endParaRPr lang="en-US" altLang="ko-KR" b="1">
              <a:solidFill>
                <a:srgbClr val="FF0000"/>
              </a:solidFill>
            </a:endParaRPr>
          </a:p>
          <a:p>
            <a:endParaRPr lang="en-US" altLang="ko-KR" b="1">
              <a:solidFill>
                <a:srgbClr val="FF0000"/>
              </a:solidFill>
            </a:endParaRPr>
          </a:p>
          <a:p>
            <a:r>
              <a:rPr lang="en-US" altLang="ko-KR" sz="2000"/>
              <a:t>Host OS(windows) ip</a:t>
            </a:r>
            <a:r>
              <a:rPr lang="ko-KR" altLang="en-US" sz="2000"/>
              <a:t>와 </a:t>
            </a:r>
            <a:r>
              <a:rPr lang="en-US" altLang="ko-KR" sz="2000"/>
              <a:t>Guest OS (</a:t>
            </a:r>
            <a:r>
              <a:rPr lang="ko-KR" altLang="en-US" sz="2000"/>
              <a:t>가상머신</a:t>
            </a:r>
            <a:r>
              <a:rPr lang="en-US" altLang="ko-KR" sz="2000"/>
              <a:t>) ip</a:t>
            </a:r>
            <a:r>
              <a:rPr lang="ko-KR" altLang="en-US" sz="2000"/>
              <a:t>의 </a:t>
            </a:r>
            <a:r>
              <a:rPr lang="en-US" altLang="ko-KR" sz="2000"/>
              <a:t>subnet</a:t>
            </a:r>
            <a:r>
              <a:rPr lang="ko-KR" altLang="en-US" sz="2000"/>
              <a:t>이 같은것  </a:t>
            </a:r>
            <a:endParaRPr lang="en-US" altLang="ko-KR" sz="2000"/>
          </a:p>
          <a:p>
            <a:pPr lvl="1"/>
            <a:r>
              <a:rPr lang="en-US" altLang="ko-KR" sz="1800"/>
              <a:t>192.168.116.x </a:t>
            </a:r>
            <a:r>
              <a:rPr lang="en-US" altLang="ko-KR" sz="1800">
                <a:sym typeface="Wingdings" panose="05000000000000000000" pitchFamily="2" charset="2"/>
              </a:rPr>
              <a:t> </a:t>
            </a:r>
            <a:r>
              <a:rPr lang="en-US" altLang="ko-KR" sz="1800" b="1">
                <a:solidFill>
                  <a:srgbClr val="7030A0"/>
                </a:solidFill>
              </a:rPr>
              <a:t>Vmware Network Adapter VMnet8</a:t>
            </a:r>
            <a:r>
              <a:rPr lang="ko-KR" altLang="en-US" sz="1800" b="1">
                <a:solidFill>
                  <a:srgbClr val="7030A0"/>
                </a:solidFill>
              </a:rPr>
              <a:t>에 연결됨</a:t>
            </a:r>
            <a:endParaRPr lang="en-US" altLang="ko-KR" sz="1800" b="1">
              <a:solidFill>
                <a:srgbClr val="7030A0"/>
              </a:solidFill>
            </a:endParaRPr>
          </a:p>
          <a:p>
            <a:pPr lvl="1"/>
            <a:r>
              <a:rPr lang="en-US" altLang="ko-KR" sz="1800" b="1">
                <a:solidFill>
                  <a:srgbClr val="7030A0"/>
                </a:solidFill>
              </a:rPr>
              <a:t>VMnet8</a:t>
            </a:r>
            <a:r>
              <a:rPr lang="ko-KR" altLang="en-US" sz="1800" b="1">
                <a:solidFill>
                  <a:srgbClr val="7030A0"/>
                </a:solidFill>
              </a:rPr>
              <a:t>은 뭐지</a:t>
            </a:r>
            <a:r>
              <a:rPr lang="en-US" altLang="ko-KR" sz="1800" b="1">
                <a:solidFill>
                  <a:srgbClr val="7030A0"/>
                </a:solidFill>
              </a:rPr>
              <a:t>? </a:t>
            </a:r>
          </a:p>
          <a:p>
            <a:pPr lvl="2"/>
            <a:r>
              <a:rPr lang="en-US" altLang="ko-KR" sz="1600" b="1">
                <a:solidFill>
                  <a:srgbClr val="7030A0"/>
                </a:solidFill>
              </a:rPr>
              <a:t>VMWare</a:t>
            </a:r>
            <a:r>
              <a:rPr lang="ko-KR" altLang="en-US" sz="1600" b="1">
                <a:solidFill>
                  <a:srgbClr val="7030A0"/>
                </a:solidFill>
              </a:rPr>
              <a:t>에서 설정한 </a:t>
            </a:r>
            <a:r>
              <a:rPr lang="en-US" altLang="ko-KR" sz="1600" b="1">
                <a:solidFill>
                  <a:srgbClr val="7030A0"/>
                </a:solidFill>
              </a:rPr>
              <a:t>network </a:t>
            </a:r>
            <a:r>
              <a:rPr lang="ko-KR" altLang="en-US" sz="1600" b="1">
                <a:solidFill>
                  <a:srgbClr val="7030A0"/>
                </a:solidFill>
              </a:rPr>
              <a:t>중에 </a:t>
            </a:r>
            <a:r>
              <a:rPr lang="en-US" altLang="ko-KR" sz="1600" b="1">
                <a:solidFill>
                  <a:srgbClr val="7030A0"/>
                </a:solidFill>
              </a:rPr>
              <a:t>8</a:t>
            </a:r>
            <a:r>
              <a:rPr lang="ko-KR" altLang="en-US" sz="1600" b="1">
                <a:solidFill>
                  <a:srgbClr val="7030A0"/>
                </a:solidFill>
              </a:rPr>
              <a:t>번 </a:t>
            </a:r>
            <a:r>
              <a:rPr lang="en-US" altLang="ko-KR" sz="1600" b="1">
                <a:solidFill>
                  <a:srgbClr val="7030A0"/>
                </a:solidFill>
              </a:rPr>
              <a:t>network </a:t>
            </a:r>
          </a:p>
          <a:p>
            <a:pPr lvl="1"/>
            <a:r>
              <a:rPr lang="ko-KR" altLang="en-US" sz="1800" b="1">
                <a:solidFill>
                  <a:srgbClr val="7030A0"/>
                </a:solidFill>
              </a:rPr>
              <a:t>가상머신의 </a:t>
            </a:r>
            <a:r>
              <a:rPr lang="en-US" altLang="ko-KR" sz="1800" b="1">
                <a:solidFill>
                  <a:srgbClr val="7030A0"/>
                </a:solidFill>
              </a:rPr>
              <a:t>network</a:t>
            </a:r>
            <a:r>
              <a:rPr lang="ko-KR" altLang="en-US" sz="1800" b="1">
                <a:solidFill>
                  <a:srgbClr val="7030A0"/>
                </a:solidFill>
              </a:rPr>
              <a:t>는 어떻게 설정 되어 있는가</a:t>
            </a:r>
            <a:r>
              <a:rPr lang="en-US" altLang="ko-KR" sz="1800" b="1">
                <a:solidFill>
                  <a:srgbClr val="7030A0"/>
                </a:solidFill>
              </a:rPr>
              <a:t>? </a:t>
            </a:r>
            <a:r>
              <a:rPr lang="ko-KR" altLang="en-US" sz="1800" b="1">
                <a:solidFill>
                  <a:srgbClr val="7030A0"/>
                </a:solidFill>
              </a:rPr>
              <a:t> </a:t>
            </a:r>
            <a:r>
              <a:rPr lang="en-US" altLang="ko-KR" sz="1800" b="1">
                <a:solidFill>
                  <a:srgbClr val="7030A0"/>
                </a:solidFill>
                <a:sym typeface="Wingdings" panose="05000000000000000000" pitchFamily="2" charset="2"/>
              </a:rPr>
              <a:t> NAT</a:t>
            </a:r>
          </a:p>
          <a:p>
            <a:pPr lvl="1"/>
            <a:r>
              <a:rPr lang="en-US" altLang="ko-KR" sz="1800" b="1">
                <a:solidFill>
                  <a:srgbClr val="7030A0"/>
                </a:solidFill>
                <a:sym typeface="Wingdings" panose="05000000000000000000" pitchFamily="2" charset="2"/>
              </a:rPr>
              <a:t>NAT </a:t>
            </a:r>
            <a:r>
              <a:rPr lang="ko-KR" altLang="en-US" sz="1800" b="1">
                <a:solidFill>
                  <a:srgbClr val="7030A0"/>
                </a:solidFill>
                <a:sym typeface="Wingdings" panose="05000000000000000000" pitchFamily="2" charset="2"/>
              </a:rPr>
              <a:t>설정이면 </a:t>
            </a:r>
            <a:r>
              <a:rPr lang="en-US" altLang="ko-KR" sz="1800" b="1">
                <a:solidFill>
                  <a:srgbClr val="7030A0"/>
                </a:solidFill>
                <a:sym typeface="Wingdings" panose="05000000000000000000" pitchFamily="2" charset="2"/>
              </a:rPr>
              <a:t>8</a:t>
            </a:r>
            <a:r>
              <a:rPr lang="ko-KR" altLang="en-US" sz="1800" b="1">
                <a:solidFill>
                  <a:srgbClr val="7030A0"/>
                </a:solidFill>
                <a:sym typeface="Wingdings" panose="05000000000000000000" pitchFamily="2" charset="2"/>
              </a:rPr>
              <a:t>번 </a:t>
            </a:r>
            <a:r>
              <a:rPr lang="en-US" altLang="ko-KR" sz="1800" b="1">
                <a:solidFill>
                  <a:srgbClr val="7030A0"/>
                </a:solidFill>
                <a:sym typeface="Wingdings" panose="05000000000000000000" pitchFamily="2" charset="2"/>
              </a:rPr>
              <a:t>network</a:t>
            </a:r>
            <a:r>
              <a:rPr lang="ko-KR" altLang="en-US" sz="1800" b="1">
                <a:solidFill>
                  <a:srgbClr val="7030A0"/>
                </a:solidFill>
                <a:sym typeface="Wingdings" panose="05000000000000000000" pitchFamily="2" charset="2"/>
              </a:rPr>
              <a:t>를 사용한다</a:t>
            </a:r>
            <a:r>
              <a:rPr lang="en-US" altLang="ko-KR" sz="1800" b="1">
                <a:solidFill>
                  <a:srgbClr val="7030A0"/>
                </a:solidFill>
                <a:sym typeface="Wingdings" panose="05000000000000000000" pitchFamily="2" charset="2"/>
              </a:rPr>
              <a:t>. 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883847" y="1358770"/>
            <a:ext cx="3030134" cy="12003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ens33:  </a:t>
            </a:r>
          </a:p>
          <a:p>
            <a:r>
              <a:rPr lang="en-US" altLang="ko-KR"/>
              <a:t> </a:t>
            </a:r>
            <a:r>
              <a:rPr lang="en-US" altLang="ko-KR" err="1"/>
              <a:t>inet</a:t>
            </a:r>
            <a:r>
              <a:rPr lang="en-US" altLang="ko-KR"/>
              <a:t> </a:t>
            </a:r>
            <a:r>
              <a:rPr lang="en-US" altLang="ko-KR" b="1">
                <a:solidFill>
                  <a:srgbClr val="7030A0"/>
                </a:solidFill>
              </a:rPr>
              <a:t>192.168.116.</a:t>
            </a:r>
            <a:r>
              <a:rPr lang="en-US" altLang="ko-KR"/>
              <a:t>128 </a:t>
            </a:r>
          </a:p>
          <a:p>
            <a:r>
              <a:rPr lang="en-US" altLang="ko-KR"/>
              <a:t>lo : </a:t>
            </a:r>
          </a:p>
          <a:p>
            <a:r>
              <a:rPr lang="en-US" altLang="ko-KR"/>
              <a:t> </a:t>
            </a:r>
            <a:r>
              <a:rPr lang="en-US" altLang="ko-KR" err="1"/>
              <a:t>inet</a:t>
            </a:r>
            <a:r>
              <a:rPr lang="en-US" altLang="ko-KR"/>
              <a:t> 127.0.0.1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3300" y="1358770"/>
            <a:ext cx="5557034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err="1"/>
              <a:t>이더넷</a:t>
            </a:r>
            <a:r>
              <a:rPr lang="ko-KR" altLang="en-US"/>
              <a:t> 어댑터 </a:t>
            </a:r>
            <a:r>
              <a:rPr lang="ko-KR" altLang="en-US" err="1"/>
              <a:t>이더넷</a:t>
            </a:r>
            <a:r>
              <a:rPr lang="ko-KR" altLang="en-US"/>
              <a:t> </a:t>
            </a:r>
            <a:r>
              <a:rPr lang="en-US" altLang="ko-KR"/>
              <a:t>=&gt; </a:t>
            </a:r>
            <a:r>
              <a:rPr lang="ko-KR" altLang="en-US" b="1">
                <a:solidFill>
                  <a:srgbClr val="0070C0"/>
                </a:solidFill>
              </a:rPr>
              <a:t>이건 실제 </a:t>
            </a:r>
            <a:r>
              <a:rPr lang="en-US" altLang="ko-KR" b="1">
                <a:solidFill>
                  <a:srgbClr val="0070C0"/>
                </a:solidFill>
              </a:rPr>
              <a:t>pc </a:t>
            </a:r>
            <a:r>
              <a:rPr lang="en-US" altLang="ko-KR" b="1" err="1">
                <a:solidFill>
                  <a:srgbClr val="0070C0"/>
                </a:solidFill>
              </a:rPr>
              <a:t>ip</a:t>
            </a:r>
            <a:r>
              <a:rPr lang="en-US" altLang="ko-KR" b="1">
                <a:solidFill>
                  <a:srgbClr val="0070C0"/>
                </a:solidFill>
              </a:rPr>
              <a:t> </a:t>
            </a:r>
          </a:p>
          <a:p>
            <a:r>
              <a:rPr lang="en-US" altLang="ko-KR"/>
              <a:t>IPv4 </a:t>
            </a:r>
            <a:r>
              <a:rPr lang="ko-KR" altLang="en-US"/>
              <a:t>주소 </a:t>
            </a:r>
            <a:r>
              <a:rPr lang="en-US" altLang="ko-KR"/>
              <a:t>: 172.17.232.123</a:t>
            </a:r>
          </a:p>
          <a:p>
            <a:endParaRPr lang="en-US" altLang="ko-KR"/>
          </a:p>
          <a:p>
            <a:r>
              <a:rPr lang="ko-KR" altLang="en-US" err="1"/>
              <a:t>이더넷</a:t>
            </a:r>
            <a:r>
              <a:rPr lang="ko-KR" altLang="en-US"/>
              <a:t> 어댑터 </a:t>
            </a:r>
            <a:r>
              <a:rPr lang="en-US" altLang="ko-KR" b="1" err="1">
                <a:solidFill>
                  <a:schemeClr val="accent5"/>
                </a:solidFill>
              </a:rPr>
              <a:t>Vmware</a:t>
            </a:r>
            <a:r>
              <a:rPr lang="en-US" altLang="ko-KR" b="1">
                <a:solidFill>
                  <a:schemeClr val="accent5"/>
                </a:solidFill>
              </a:rPr>
              <a:t> Network Adapter VMnet1</a:t>
            </a:r>
          </a:p>
          <a:p>
            <a:r>
              <a:rPr lang="en-US" altLang="ko-KR"/>
              <a:t>IPv4 </a:t>
            </a:r>
            <a:r>
              <a:rPr lang="ko-KR" altLang="en-US"/>
              <a:t>주소 </a:t>
            </a:r>
            <a:r>
              <a:rPr lang="en-US" altLang="ko-KR"/>
              <a:t>: 192.168.21.1</a:t>
            </a:r>
          </a:p>
          <a:p>
            <a:endParaRPr lang="en-US" altLang="ko-KR"/>
          </a:p>
          <a:p>
            <a:r>
              <a:rPr lang="ko-KR" altLang="en-US" err="1"/>
              <a:t>이더넷</a:t>
            </a:r>
            <a:r>
              <a:rPr lang="ko-KR" altLang="en-US"/>
              <a:t> 어댑터 </a:t>
            </a:r>
            <a:r>
              <a:rPr lang="en-US" altLang="ko-KR" b="1" err="1">
                <a:solidFill>
                  <a:srgbClr val="7030A0"/>
                </a:solidFill>
              </a:rPr>
              <a:t>Vmware</a:t>
            </a:r>
            <a:r>
              <a:rPr lang="en-US" altLang="ko-KR" b="1">
                <a:solidFill>
                  <a:srgbClr val="7030A0"/>
                </a:solidFill>
              </a:rPr>
              <a:t> Network Adapter VMnet8</a:t>
            </a:r>
          </a:p>
          <a:p>
            <a:r>
              <a:rPr lang="en-US" altLang="ko-KR"/>
              <a:t>IPv4 </a:t>
            </a:r>
            <a:r>
              <a:rPr lang="ko-KR" altLang="en-US"/>
              <a:t>주소 </a:t>
            </a:r>
            <a:r>
              <a:rPr lang="en-US" altLang="ko-KR"/>
              <a:t>: </a:t>
            </a:r>
            <a:r>
              <a:rPr lang="en-US" altLang="ko-KR" b="1">
                <a:solidFill>
                  <a:srgbClr val="7030A0"/>
                </a:solidFill>
              </a:rPr>
              <a:t>192.168.116</a:t>
            </a:r>
            <a:r>
              <a:rPr lang="en-US" altLang="ko-KR"/>
              <a:t>.1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902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NAT (Network Address Translation)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네트워크 주소 변환 </a:t>
            </a:r>
            <a:endParaRPr lang="en-US" altLang="ko-KR"/>
          </a:p>
          <a:p>
            <a:r>
              <a:rPr lang="en-US" altLang="ko-KR"/>
              <a:t>IP </a:t>
            </a:r>
            <a:r>
              <a:rPr lang="ko-KR" altLang="en-US"/>
              <a:t>패킷에 있는 출발지 및 목적지의 </a:t>
            </a:r>
            <a:r>
              <a:rPr lang="en-US" altLang="ko-KR"/>
              <a:t>IP </a:t>
            </a:r>
            <a:r>
              <a:rPr lang="ko-KR" altLang="en-US"/>
              <a:t>주소를</a:t>
            </a:r>
            <a:r>
              <a:rPr lang="en-US" altLang="ko-KR"/>
              <a:t> </a:t>
            </a:r>
            <a:r>
              <a:rPr lang="ko-KR" altLang="en-US"/>
              <a:t>바꿔 </a:t>
            </a:r>
            <a:r>
              <a:rPr lang="ko-KR" altLang="en-US" err="1"/>
              <a:t>재기록</a:t>
            </a:r>
            <a:r>
              <a:rPr lang="ko-KR" altLang="en-US"/>
              <a:t> 하면서 네트워크 트래픽을 주고 받게 하는 기술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A264C5DF-CFC1-4E04-AF66-C3BC169E1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6822" y="1992359"/>
            <a:ext cx="8505945" cy="40680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08575A-A971-49F5-AEAE-E5C91297EADC}"/>
              </a:ext>
            </a:extLst>
          </p:cNvPr>
          <p:cNvSpPr txBox="1"/>
          <p:nvPr/>
        </p:nvSpPr>
        <p:spPr>
          <a:xfrm>
            <a:off x="4166955" y="1988840"/>
            <a:ext cx="1235275" cy="369332"/>
          </a:xfrm>
          <a:prstGeom prst="rect">
            <a:avLst/>
          </a:prstGeom>
          <a:noFill/>
          <a:ln>
            <a:solidFill>
              <a:schemeClr val="accent4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4"/>
                </a:solidFill>
              </a:rPr>
              <a:t>NAT</a:t>
            </a:r>
            <a:r>
              <a:rPr lang="ko-KR" altLang="en-US">
                <a:solidFill>
                  <a:schemeClr val="accent4"/>
                </a:solidFill>
              </a:rPr>
              <a:t> </a:t>
            </a:r>
            <a:r>
              <a:rPr lang="en-US" altLang="ko-KR">
                <a:solidFill>
                  <a:schemeClr val="accent4"/>
                </a:solidFill>
              </a:rPr>
              <a:t>Table</a:t>
            </a:r>
            <a:endParaRPr lang="ko-KR" alt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8577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NAT (Network Address Translation)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장점</a:t>
            </a:r>
            <a:endParaRPr lang="en-US" altLang="ko-KR"/>
          </a:p>
          <a:p>
            <a:r>
              <a:rPr lang="en-US" altLang="ko-KR"/>
              <a:t>1. IP </a:t>
            </a:r>
            <a:r>
              <a:rPr lang="ko-KR" altLang="en-US"/>
              <a:t>주소 절약</a:t>
            </a:r>
            <a:endParaRPr lang="en-US" altLang="ko-KR"/>
          </a:p>
          <a:p>
            <a:pPr lvl="1"/>
            <a:r>
              <a:rPr lang="ko-KR" altLang="en-US"/>
              <a:t>하나의 공인 </a:t>
            </a:r>
            <a:r>
              <a:rPr lang="en-US" altLang="ko-KR"/>
              <a:t>IP</a:t>
            </a:r>
            <a:r>
              <a:rPr lang="ko-KR" altLang="en-US"/>
              <a:t>를 사용하여 </a:t>
            </a:r>
            <a:r>
              <a:rPr lang="ko-KR" altLang="en-US" err="1"/>
              <a:t>여러대의</a:t>
            </a:r>
            <a:r>
              <a:rPr lang="ko-KR" altLang="en-US"/>
              <a:t> 호스트가 인터넷에 접속할 수 있다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예</a:t>
            </a:r>
            <a:r>
              <a:rPr lang="en-US" altLang="ko-KR"/>
              <a:t>) </a:t>
            </a:r>
            <a:r>
              <a:rPr lang="ko-KR" altLang="en-US"/>
              <a:t>집에 외부 </a:t>
            </a:r>
            <a:r>
              <a:rPr lang="en-US" altLang="ko-KR"/>
              <a:t>IP </a:t>
            </a:r>
            <a:r>
              <a:rPr lang="ko-KR" altLang="en-US"/>
              <a:t>하나만 있고</a:t>
            </a:r>
            <a:r>
              <a:rPr lang="en-US" altLang="ko-KR"/>
              <a:t>, </a:t>
            </a:r>
            <a:r>
              <a:rPr lang="ko-KR" altLang="en-US"/>
              <a:t>내부의 많은 기기들이 내부 </a:t>
            </a:r>
            <a:r>
              <a:rPr lang="en-US" altLang="ko-KR"/>
              <a:t>IP</a:t>
            </a:r>
            <a:r>
              <a:rPr lang="ko-KR" altLang="en-US"/>
              <a:t>를 사용하여 인터넷 통신할 수 있다</a:t>
            </a:r>
            <a:r>
              <a:rPr lang="en-US" altLang="ko-KR"/>
              <a:t>.</a:t>
            </a:r>
          </a:p>
          <a:p>
            <a:r>
              <a:rPr lang="en-US" altLang="ko-KR"/>
              <a:t>2. </a:t>
            </a:r>
            <a:r>
              <a:rPr lang="ko-KR" altLang="en-US"/>
              <a:t>보안</a:t>
            </a:r>
            <a:endParaRPr lang="en-US" altLang="ko-KR"/>
          </a:p>
          <a:p>
            <a:pPr lvl="1"/>
            <a:r>
              <a:rPr lang="en-US" altLang="ko-KR"/>
              <a:t>NAT </a:t>
            </a:r>
            <a:r>
              <a:rPr lang="ko-KR" altLang="en-US"/>
              <a:t>동작 특성상 내부의 </a:t>
            </a:r>
            <a:r>
              <a:rPr lang="en-US" altLang="ko-KR"/>
              <a:t>IP</a:t>
            </a:r>
            <a:r>
              <a:rPr lang="ko-KR" altLang="en-US"/>
              <a:t>를 숨길 수 있다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예</a:t>
            </a:r>
            <a:r>
              <a:rPr lang="en-US" altLang="ko-KR"/>
              <a:t>) </a:t>
            </a:r>
            <a:r>
              <a:rPr lang="ko-KR" altLang="en-US"/>
              <a:t>라우터를 통해서 나가는 내부 </a:t>
            </a:r>
            <a:r>
              <a:rPr lang="en-US" altLang="ko-KR" err="1"/>
              <a:t>ip</a:t>
            </a:r>
            <a:r>
              <a:rPr lang="ko-KR" altLang="en-US"/>
              <a:t>는 외부에 노출이 되지 않기 때문에</a:t>
            </a:r>
            <a:r>
              <a:rPr lang="en-US" altLang="ko-KR"/>
              <a:t>, </a:t>
            </a:r>
            <a:r>
              <a:rPr lang="ko-KR" altLang="en-US"/>
              <a:t>안쪽의 </a:t>
            </a:r>
            <a:r>
              <a:rPr lang="en-US" altLang="ko-KR" err="1"/>
              <a:t>ip</a:t>
            </a:r>
            <a:r>
              <a:rPr lang="ko-KR" altLang="en-US"/>
              <a:t>로 직접 공격할 수 없다</a:t>
            </a:r>
            <a:r>
              <a:rPr lang="en-US" altLang="ko-KR"/>
              <a:t>. </a:t>
            </a:r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5817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06A3F-55B2-4E66-BADC-A29D0B13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Port</a:t>
            </a:r>
            <a:r>
              <a:rPr lang="ko-KR" altLang="en-US"/>
              <a:t> </a:t>
            </a:r>
            <a:r>
              <a:rPr lang="en-US" altLang="ko-KR"/>
              <a:t>Forwarding</a:t>
            </a:r>
            <a:r>
              <a:rPr lang="ko-KR" altLang="en-US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AEDADD-4516-4F6D-B7D6-52771040864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컴퓨터 네트워크"/>
              </a:rPr>
              <a:t>컴퓨터 네트워크</a:t>
            </a:r>
            <a:r>
              <a:rPr lang="ko-KR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에서 </a:t>
            </a:r>
            <a:r>
              <a:rPr lang="ko-KR" altLang="en-US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네트워크 패킷"/>
              </a:rPr>
              <a:t>패킷</a:t>
            </a:r>
            <a:r>
              <a:rPr lang="ko-KR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이 </a:t>
            </a:r>
            <a:r>
              <a:rPr lang="ko-KR" altLang="en-US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라우터"/>
              </a:rPr>
              <a:t>라우터</a:t>
            </a:r>
            <a:r>
              <a:rPr lang="ko-KR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나 </a:t>
            </a:r>
            <a:r>
              <a:rPr lang="ko-KR" altLang="en-US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방화벽 (네트워킹)"/>
              </a:rPr>
              <a:t>방화벽</a:t>
            </a:r>
            <a:r>
              <a:rPr lang="ko-KR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과 같은 네트워크 게이트웨이를 가로지르는 동안 하나의 </a:t>
            </a:r>
            <a:r>
              <a:rPr lang="en-US" altLang="ko-KR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IP 주소"/>
              </a:rPr>
              <a:t>IP </a:t>
            </a:r>
            <a:r>
              <a:rPr lang="ko-KR" altLang="en-US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IP 주소"/>
              </a:rPr>
              <a:t>주소</a:t>
            </a:r>
            <a:r>
              <a:rPr lang="ko-KR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와 </a:t>
            </a:r>
            <a:r>
              <a:rPr lang="ko-KR" altLang="en-US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포트 번호"/>
              </a:rPr>
              <a:t>포트 번호</a:t>
            </a:r>
            <a:r>
              <a:rPr lang="ko-KR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결합의 통신 요청을 다른 곳으로 넘겨주는 </a:t>
            </a:r>
            <a:r>
              <a:rPr lang="ko-KR" altLang="en-US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네트워크 주소 변환"/>
              </a:rPr>
              <a:t>네트워크 주소 변환</a:t>
            </a:r>
            <a:r>
              <a:rPr lang="en-US" altLang="ko-KR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(NAT)</a:t>
            </a:r>
            <a:r>
              <a:rPr lang="ko-KR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의 응용</a:t>
            </a:r>
            <a:endParaRPr lang="en-US" altLang="ko-KR" b="0" i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이 기법은 게이트웨이</a:t>
            </a:r>
            <a:r>
              <a:rPr lang="en-US" altLang="ko-KR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외부망</a:t>
            </a:r>
            <a:r>
              <a:rPr lang="en-US" altLang="ko-KR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의 반대쪽에 위치한 보호</a:t>
            </a:r>
            <a:r>
              <a:rPr lang="en-US" altLang="ko-KR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내부망에 상주하는 호스트에 대한 서비스를 생성하기 위해 흔히 사용</a:t>
            </a:r>
            <a:endParaRPr lang="en-US" altLang="ko-KR" b="0" i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통신하는 목적지 </a:t>
            </a:r>
            <a:r>
              <a:rPr lang="en-US" altLang="ko-KR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IP </a:t>
            </a:r>
            <a:r>
              <a:rPr lang="ko-KR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주소와 포트 번호를 내부 호스트에 다시 매핑함으로써 이루어진다</a:t>
            </a:r>
            <a:r>
              <a:rPr lang="en-US" altLang="ko-KR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F79EA0-0EB8-4568-B617-A065BCA1E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705" y="2708920"/>
            <a:ext cx="5490610" cy="549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05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궁금한 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indent="-261620"/>
            <a:r>
              <a:rPr lang="en-US" altLang="ko-KR">
                <a:latin typeface="맑은 고딕"/>
                <a:ea typeface="맑은 고딕"/>
              </a:rPr>
              <a:t>google.com</a:t>
            </a:r>
            <a:r>
              <a:rPr lang="ko-KR" altLang="en-US">
                <a:latin typeface="맑은 고딕"/>
                <a:ea typeface="맑은 고딕"/>
              </a:rPr>
              <a:t>에서 검색하는 건 어떤 경로를 통해서 정보를 내가 받는 것일까</a:t>
            </a:r>
            <a:r>
              <a:rPr lang="en-US" altLang="ko-KR">
                <a:latin typeface="맑은 고딕"/>
                <a:ea typeface="맑은 고딕"/>
              </a:rPr>
              <a:t>?</a:t>
            </a:r>
            <a:endParaRPr lang="ko-KR" altLang="en-US">
              <a:latin typeface="맑은 고딕"/>
              <a:ea typeface="맑은 고딕"/>
            </a:endParaRPr>
          </a:p>
          <a:p>
            <a:pPr marL="534670" lvl="1"/>
            <a:r>
              <a:rPr lang="ko-KR" altLang="en-US"/>
              <a:t>서버에 접근한다고 하는데</a:t>
            </a:r>
            <a:r>
              <a:rPr lang="en-US" altLang="ko-KR"/>
              <a:t>, </a:t>
            </a:r>
            <a:r>
              <a:rPr lang="ko-KR" altLang="en-US"/>
              <a:t>어떻게 접근함</a:t>
            </a:r>
            <a:r>
              <a:rPr lang="en-US" altLang="ko-KR"/>
              <a:t>?</a:t>
            </a:r>
          </a:p>
          <a:p>
            <a:pPr marL="534670" lvl="1"/>
            <a:r>
              <a:rPr lang="ko-KR" altLang="en-US"/>
              <a:t>텔레파시</a:t>
            </a:r>
            <a:r>
              <a:rPr lang="en-US" altLang="ko-KR"/>
              <a:t>????</a:t>
            </a:r>
          </a:p>
          <a:p>
            <a:pPr marL="534670" lvl="1"/>
            <a:endParaRPr lang="en-US" altLang="ko-KR"/>
          </a:p>
          <a:p>
            <a:pPr indent="-261620"/>
            <a:r>
              <a:rPr lang="ko-KR" altLang="en-US"/>
              <a:t>인터넷이란 무엇인가</a:t>
            </a:r>
            <a:r>
              <a:rPr lang="en-US" altLang="ko-KR"/>
              <a:t>? </a:t>
            </a:r>
          </a:p>
          <a:p>
            <a:pPr indent="-261620"/>
            <a:r>
              <a:rPr lang="ko-KR" altLang="en-US"/>
              <a:t>세상의 모든 컴퓨터가 연결되어 있다고 하던데</a:t>
            </a:r>
            <a:r>
              <a:rPr lang="en-US" altLang="ko-KR"/>
              <a:t>? </a:t>
            </a:r>
            <a:r>
              <a:rPr lang="ko-KR" altLang="en-US"/>
              <a:t>정말인가</a:t>
            </a:r>
            <a:r>
              <a:rPr lang="en-US" altLang="ko-KR"/>
              <a:t>? </a:t>
            </a:r>
            <a:r>
              <a:rPr lang="ko-KR" altLang="en-US"/>
              <a:t>내 컴퓨터랑 세상의 모든 컴퓨터가 연결</a:t>
            </a:r>
            <a:r>
              <a:rPr lang="en-US" altLang="ko-KR"/>
              <a:t>?</a:t>
            </a:r>
          </a:p>
          <a:p>
            <a:pPr indent="-261620"/>
            <a:r>
              <a:rPr lang="en-US" altLang="ko-KR">
                <a:latin typeface="맑은 고딕"/>
                <a:ea typeface="맑은 고딕"/>
              </a:rPr>
              <a:t>Ip</a:t>
            </a:r>
            <a:r>
              <a:rPr lang="ko-KR" altLang="en-US" err="1">
                <a:latin typeface="맑은 고딕"/>
                <a:ea typeface="맑은 고딕"/>
              </a:rPr>
              <a:t>갯수가</a:t>
            </a:r>
            <a:r>
              <a:rPr lang="ko-KR" altLang="en-US">
                <a:latin typeface="맑은 고딕"/>
                <a:ea typeface="맑은 고딕"/>
              </a:rPr>
              <a:t> 정해져 </a:t>
            </a:r>
            <a:r>
              <a:rPr lang="ko-KR" altLang="en-US" err="1">
                <a:latin typeface="맑은 고딕"/>
                <a:ea typeface="맑은 고딕"/>
              </a:rPr>
              <a:t>있는것</a:t>
            </a:r>
            <a:r>
              <a:rPr lang="ko-KR" altLang="en-US">
                <a:latin typeface="맑은 고딕"/>
                <a:ea typeface="맑은 고딕"/>
              </a:rPr>
              <a:t> 같은데</a:t>
            </a:r>
            <a:r>
              <a:rPr lang="en-US" altLang="ko-KR">
                <a:latin typeface="맑은 고딕"/>
                <a:ea typeface="맑은 고딕"/>
              </a:rPr>
              <a:t>, </a:t>
            </a:r>
            <a:r>
              <a:rPr lang="ko-KR" altLang="en-US">
                <a:latin typeface="맑은 고딕"/>
                <a:ea typeface="맑은 고딕"/>
              </a:rPr>
              <a:t>이게 어떻게 가능함</a:t>
            </a:r>
            <a:r>
              <a:rPr lang="en-US" altLang="ko-KR">
                <a:latin typeface="맑은 고딕"/>
                <a:ea typeface="맑은 고딕"/>
              </a:rPr>
              <a:t>?</a:t>
            </a:r>
          </a:p>
          <a:p>
            <a:pPr indent="-261620"/>
            <a:r>
              <a:rPr lang="ko-KR" altLang="en-US"/>
              <a:t>학교 </a:t>
            </a:r>
            <a:r>
              <a:rPr lang="ko-KR" altLang="en-US" err="1"/>
              <a:t>컴은</a:t>
            </a:r>
            <a:r>
              <a:rPr lang="ko-KR" altLang="en-US"/>
              <a:t> 집에서 접근이 </a:t>
            </a:r>
            <a:r>
              <a:rPr lang="ko-KR" altLang="en-US" err="1"/>
              <a:t>안된던데</a:t>
            </a:r>
            <a:r>
              <a:rPr lang="en-US" altLang="ko-KR"/>
              <a:t>? </a:t>
            </a:r>
            <a:r>
              <a:rPr lang="ko-KR" altLang="en-US"/>
              <a:t>어떻게 </a:t>
            </a:r>
            <a:r>
              <a:rPr lang="ko-KR" altLang="en-US" err="1"/>
              <a:t>된거지</a:t>
            </a:r>
            <a:r>
              <a:rPr lang="en-US" altLang="ko-KR"/>
              <a:t>?</a:t>
            </a:r>
          </a:p>
          <a:p>
            <a:pPr indent="-261620"/>
            <a:r>
              <a:rPr lang="en-US" altLang="ko-KR"/>
              <a:t>Google </a:t>
            </a:r>
            <a:r>
              <a:rPr lang="ko-KR" altLang="en-US"/>
              <a:t>서버에 어떻게 접근하는가</a:t>
            </a:r>
            <a:r>
              <a:rPr lang="en-US" altLang="ko-KR"/>
              <a:t>?</a:t>
            </a:r>
          </a:p>
          <a:p>
            <a:pPr marL="534670"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4304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39ECF-8930-41DD-B11F-1AA7148B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Port</a:t>
            </a:r>
            <a:r>
              <a:rPr lang="ko-KR" altLang="en-US"/>
              <a:t> </a:t>
            </a:r>
            <a:r>
              <a:rPr lang="en-US" altLang="ko-KR"/>
              <a:t>Forwarding</a:t>
            </a:r>
            <a:endParaRPr lang="ko-KR" altLang="en-US"/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0AE84F34-EA05-4643-B16A-AA8C2C24509E}"/>
              </a:ext>
            </a:extLst>
          </p:cNvPr>
          <p:cNvGrpSpPr/>
          <p:nvPr/>
        </p:nvGrpSpPr>
        <p:grpSpPr>
          <a:xfrm>
            <a:off x="74203" y="1223755"/>
            <a:ext cx="8895558" cy="5372041"/>
            <a:chOff x="212798" y="1206942"/>
            <a:chExt cx="8895558" cy="5372041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2C319E7C-8E08-43EB-9BE4-D31D458A7D81}"/>
                </a:ext>
              </a:extLst>
            </p:cNvPr>
            <p:cNvSpPr/>
            <p:nvPr/>
          </p:nvSpPr>
          <p:spPr>
            <a:xfrm>
              <a:off x="5342916" y="1625082"/>
              <a:ext cx="3755660" cy="2843123"/>
            </a:xfrm>
            <a:custGeom>
              <a:avLst/>
              <a:gdLst>
                <a:gd name="connsiteX0" fmla="*/ 0 w 5439692"/>
                <a:gd name="connsiteY0" fmla="*/ -241 h 2843123"/>
                <a:gd name="connsiteX1" fmla="*/ 5439692 w 5439692"/>
                <a:gd name="connsiteY1" fmla="*/ -241 h 2843123"/>
                <a:gd name="connsiteX2" fmla="*/ 5439692 w 5439692"/>
                <a:gd name="connsiteY2" fmla="*/ 2842884 h 2843123"/>
                <a:gd name="connsiteX3" fmla="*/ 0 w 5439692"/>
                <a:gd name="connsiteY3" fmla="*/ 2842884 h 2843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9692" h="2843123">
                  <a:moveTo>
                    <a:pt x="0" y="-241"/>
                  </a:moveTo>
                  <a:lnTo>
                    <a:pt x="5439692" y="-241"/>
                  </a:lnTo>
                  <a:lnTo>
                    <a:pt x="5439692" y="2842884"/>
                  </a:lnTo>
                  <a:lnTo>
                    <a:pt x="0" y="2842884"/>
                  </a:lnTo>
                  <a:close/>
                </a:path>
              </a:pathLst>
            </a:custGeom>
            <a:solidFill>
              <a:srgbClr val="FFFFFF">
                <a:alpha val="97000"/>
              </a:srgbClr>
            </a:solidFill>
            <a:ln w="25519" cap="flat">
              <a:solidFill>
                <a:srgbClr val="000000">
                  <a:alpha val="9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EF63B377-66D4-4549-AA1A-4E657725A73F}"/>
                </a:ext>
              </a:extLst>
            </p:cNvPr>
            <p:cNvSpPr/>
            <p:nvPr/>
          </p:nvSpPr>
          <p:spPr>
            <a:xfrm>
              <a:off x="331706" y="1642105"/>
              <a:ext cx="4172896" cy="2789720"/>
            </a:xfrm>
            <a:custGeom>
              <a:avLst/>
              <a:gdLst>
                <a:gd name="connsiteX0" fmla="*/ 0 w 4172896"/>
                <a:gd name="connsiteY0" fmla="*/ -242 h 2789720"/>
                <a:gd name="connsiteX1" fmla="*/ 4172897 w 4172896"/>
                <a:gd name="connsiteY1" fmla="*/ -242 h 2789720"/>
                <a:gd name="connsiteX2" fmla="*/ 4172897 w 4172896"/>
                <a:gd name="connsiteY2" fmla="*/ 2789478 h 2789720"/>
                <a:gd name="connsiteX3" fmla="*/ 0 w 4172896"/>
                <a:gd name="connsiteY3" fmla="*/ 2789478 h 2789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72896" h="2789720">
                  <a:moveTo>
                    <a:pt x="0" y="-242"/>
                  </a:moveTo>
                  <a:lnTo>
                    <a:pt x="4172897" y="-242"/>
                  </a:lnTo>
                  <a:lnTo>
                    <a:pt x="4172897" y="2789478"/>
                  </a:lnTo>
                  <a:lnTo>
                    <a:pt x="0" y="2789478"/>
                  </a:lnTo>
                  <a:close/>
                </a:path>
              </a:pathLst>
            </a:custGeom>
            <a:solidFill>
              <a:srgbClr val="FFFFFF">
                <a:alpha val="97000"/>
              </a:srgbClr>
            </a:solidFill>
            <a:ln w="28256" cap="flat">
              <a:solidFill>
                <a:srgbClr val="000000">
                  <a:alpha val="9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8C3A2B77-DA8B-40E5-892B-0E393DC9808C}"/>
                </a:ext>
              </a:extLst>
            </p:cNvPr>
            <p:cNvSpPr/>
            <p:nvPr/>
          </p:nvSpPr>
          <p:spPr>
            <a:xfrm>
              <a:off x="6399879" y="2231125"/>
              <a:ext cx="2590254" cy="1539448"/>
            </a:xfrm>
            <a:custGeom>
              <a:avLst/>
              <a:gdLst>
                <a:gd name="connsiteX0" fmla="*/ 486085 w 2590254"/>
                <a:gd name="connsiteY0" fmla="*/ 204133 h 1539448"/>
                <a:gd name="connsiteX1" fmla="*/ 517341 w 2590254"/>
                <a:gd name="connsiteY1" fmla="*/ 190648 h 1539448"/>
                <a:gd name="connsiteX2" fmla="*/ 557735 w 2590254"/>
                <a:gd name="connsiteY2" fmla="*/ 178789 h 1539448"/>
                <a:gd name="connsiteX3" fmla="*/ 617872 w 2590254"/>
                <a:gd name="connsiteY3" fmla="*/ 167026 h 1539448"/>
                <a:gd name="connsiteX4" fmla="*/ 651115 w 2590254"/>
                <a:gd name="connsiteY4" fmla="*/ 163775 h 1539448"/>
                <a:gd name="connsiteX5" fmla="*/ 693574 w 2590254"/>
                <a:gd name="connsiteY5" fmla="*/ 162435 h 1539448"/>
                <a:gd name="connsiteX6" fmla="*/ 712882 w 2590254"/>
                <a:gd name="connsiteY6" fmla="*/ 161957 h 1539448"/>
                <a:gd name="connsiteX7" fmla="*/ 742903 w 2590254"/>
                <a:gd name="connsiteY7" fmla="*/ 163296 h 1539448"/>
                <a:gd name="connsiteX8" fmla="*/ 780189 w 2590254"/>
                <a:gd name="connsiteY8" fmla="*/ 168078 h 1539448"/>
                <a:gd name="connsiteX9" fmla="*/ 815141 w 2590254"/>
                <a:gd name="connsiteY9" fmla="*/ 174390 h 1539448"/>
                <a:gd name="connsiteX10" fmla="*/ 846493 w 2590254"/>
                <a:gd name="connsiteY10" fmla="*/ 183857 h 1539448"/>
                <a:gd name="connsiteX11" fmla="*/ 889965 w 2590254"/>
                <a:gd name="connsiteY11" fmla="*/ 195430 h 1539448"/>
                <a:gd name="connsiteX12" fmla="*/ 910953 w 2590254"/>
                <a:gd name="connsiteY12" fmla="*/ 185483 h 1539448"/>
                <a:gd name="connsiteX13" fmla="*/ 924260 w 2590254"/>
                <a:gd name="connsiteY13" fmla="*/ 175154 h 1539448"/>
                <a:gd name="connsiteX14" fmla="*/ 938744 w 2590254"/>
                <a:gd name="connsiteY14" fmla="*/ 164061 h 1539448"/>
                <a:gd name="connsiteX15" fmla="*/ 954097 w 2590254"/>
                <a:gd name="connsiteY15" fmla="*/ 152680 h 1539448"/>
                <a:gd name="connsiteX16" fmla="*/ 968494 w 2590254"/>
                <a:gd name="connsiteY16" fmla="*/ 142353 h 1539448"/>
                <a:gd name="connsiteX17" fmla="*/ 983345 w 2590254"/>
                <a:gd name="connsiteY17" fmla="*/ 132215 h 1539448"/>
                <a:gd name="connsiteX18" fmla="*/ 997260 w 2590254"/>
                <a:gd name="connsiteY18" fmla="*/ 123224 h 1539448"/>
                <a:gd name="connsiteX19" fmla="*/ 1013684 w 2590254"/>
                <a:gd name="connsiteY19" fmla="*/ 112801 h 1539448"/>
                <a:gd name="connsiteX20" fmla="*/ 1026007 w 2590254"/>
                <a:gd name="connsiteY20" fmla="*/ 105532 h 1539448"/>
                <a:gd name="connsiteX21" fmla="*/ 1037403 w 2590254"/>
                <a:gd name="connsiteY21" fmla="*/ 99220 h 1539448"/>
                <a:gd name="connsiteX22" fmla="*/ 1049551 w 2590254"/>
                <a:gd name="connsiteY22" fmla="*/ 92622 h 1539448"/>
                <a:gd name="connsiteX23" fmla="*/ 1065175 w 2590254"/>
                <a:gd name="connsiteY23" fmla="*/ 84683 h 1539448"/>
                <a:gd name="connsiteX24" fmla="*/ 1072759 w 2590254"/>
                <a:gd name="connsiteY24" fmla="*/ 80476 h 1539448"/>
                <a:gd name="connsiteX25" fmla="*/ 1087205 w 2590254"/>
                <a:gd name="connsiteY25" fmla="*/ 73016 h 1539448"/>
                <a:gd name="connsiteX26" fmla="*/ 1099412 w 2590254"/>
                <a:gd name="connsiteY26" fmla="*/ 67564 h 1539448"/>
                <a:gd name="connsiteX27" fmla="*/ 1110914 w 2590254"/>
                <a:gd name="connsiteY27" fmla="*/ 62400 h 1539448"/>
                <a:gd name="connsiteX28" fmla="*/ 1124974 w 2590254"/>
                <a:gd name="connsiteY28" fmla="*/ 56471 h 1539448"/>
                <a:gd name="connsiteX29" fmla="*/ 1147506 w 2590254"/>
                <a:gd name="connsiteY29" fmla="*/ 47482 h 1539448"/>
                <a:gd name="connsiteX30" fmla="*/ 1161643 w 2590254"/>
                <a:gd name="connsiteY30" fmla="*/ 42603 h 1539448"/>
                <a:gd name="connsiteX31" fmla="*/ 1176291 w 2590254"/>
                <a:gd name="connsiteY31" fmla="*/ 37344 h 1539448"/>
                <a:gd name="connsiteX32" fmla="*/ 1193111 w 2590254"/>
                <a:gd name="connsiteY32" fmla="*/ 31892 h 1539448"/>
                <a:gd name="connsiteX33" fmla="*/ 1210722 w 2590254"/>
                <a:gd name="connsiteY33" fmla="*/ 27015 h 1539448"/>
                <a:gd name="connsiteX34" fmla="*/ 1226132 w 2590254"/>
                <a:gd name="connsiteY34" fmla="*/ 23285 h 1539448"/>
                <a:gd name="connsiteX35" fmla="*/ 1241880 w 2590254"/>
                <a:gd name="connsiteY35" fmla="*/ 19460 h 1539448"/>
                <a:gd name="connsiteX36" fmla="*/ 1257822 w 2590254"/>
                <a:gd name="connsiteY36" fmla="*/ 16209 h 1539448"/>
                <a:gd name="connsiteX37" fmla="*/ 1269787 w 2590254"/>
                <a:gd name="connsiteY37" fmla="*/ 13339 h 1539448"/>
                <a:gd name="connsiteX38" fmla="*/ 1280499 w 2590254"/>
                <a:gd name="connsiteY38" fmla="*/ 11809 h 1539448"/>
                <a:gd name="connsiteX39" fmla="*/ 1293198 w 2590254"/>
                <a:gd name="connsiteY39" fmla="*/ 9323 h 1539448"/>
                <a:gd name="connsiteX40" fmla="*/ 1320381 w 2590254"/>
                <a:gd name="connsiteY40" fmla="*/ 5880 h 1539448"/>
                <a:gd name="connsiteX41" fmla="*/ 1338281 w 2590254"/>
                <a:gd name="connsiteY41" fmla="*/ 3776 h 1539448"/>
                <a:gd name="connsiteX42" fmla="*/ 1361160 w 2590254"/>
                <a:gd name="connsiteY42" fmla="*/ 1959 h 1539448"/>
                <a:gd name="connsiteX43" fmla="*/ 1376658 w 2590254"/>
                <a:gd name="connsiteY43" fmla="*/ 811 h 1539448"/>
                <a:gd name="connsiteX44" fmla="*/ 1397183 w 2590254"/>
                <a:gd name="connsiteY44" fmla="*/ 46 h 1539448"/>
                <a:gd name="connsiteX45" fmla="*/ 1419976 w 2590254"/>
                <a:gd name="connsiteY45" fmla="*/ -241 h 1539448"/>
                <a:gd name="connsiteX46" fmla="*/ 1443734 w 2590254"/>
                <a:gd name="connsiteY46" fmla="*/ 525 h 1539448"/>
                <a:gd name="connsiteX47" fmla="*/ 1461585 w 2590254"/>
                <a:gd name="connsiteY47" fmla="*/ 1577 h 1539448"/>
                <a:gd name="connsiteX48" fmla="*/ 1486347 w 2590254"/>
                <a:gd name="connsiteY48" fmla="*/ 3394 h 1539448"/>
                <a:gd name="connsiteX49" fmla="*/ 1509168 w 2590254"/>
                <a:gd name="connsiteY49" fmla="*/ 6071 h 1539448"/>
                <a:gd name="connsiteX50" fmla="*/ 1527020 w 2590254"/>
                <a:gd name="connsiteY50" fmla="*/ 8462 h 1539448"/>
                <a:gd name="connsiteX51" fmla="*/ 1543338 w 2590254"/>
                <a:gd name="connsiteY51" fmla="*/ 11427 h 1539448"/>
                <a:gd name="connsiteX52" fmla="*/ 1563042 w 2590254"/>
                <a:gd name="connsiteY52" fmla="*/ 14966 h 1539448"/>
                <a:gd name="connsiteX53" fmla="*/ 1584513 w 2590254"/>
                <a:gd name="connsiteY53" fmla="*/ 18982 h 1539448"/>
                <a:gd name="connsiteX54" fmla="*/ 1598834 w 2590254"/>
                <a:gd name="connsiteY54" fmla="*/ 22329 h 1539448"/>
                <a:gd name="connsiteX55" fmla="*/ 1613713 w 2590254"/>
                <a:gd name="connsiteY55" fmla="*/ 25963 h 1539448"/>
                <a:gd name="connsiteX56" fmla="*/ 1631488 w 2590254"/>
                <a:gd name="connsiteY56" fmla="*/ 30745 h 1539448"/>
                <a:gd name="connsiteX57" fmla="*/ 1642585 w 2590254"/>
                <a:gd name="connsiteY57" fmla="*/ 34093 h 1539448"/>
                <a:gd name="connsiteX58" fmla="*/ 1651096 w 2590254"/>
                <a:gd name="connsiteY58" fmla="*/ 36579 h 1539448"/>
                <a:gd name="connsiteX59" fmla="*/ 1657050 w 2590254"/>
                <a:gd name="connsiteY59" fmla="*/ 38587 h 1539448"/>
                <a:gd name="connsiteX60" fmla="*/ 1661402 w 2590254"/>
                <a:gd name="connsiteY60" fmla="*/ 39831 h 1539448"/>
                <a:gd name="connsiteX61" fmla="*/ 1666333 w 2590254"/>
                <a:gd name="connsiteY61" fmla="*/ 41744 h 1539448"/>
                <a:gd name="connsiteX62" fmla="*/ 1673021 w 2590254"/>
                <a:gd name="connsiteY62" fmla="*/ 43655 h 1539448"/>
                <a:gd name="connsiteX63" fmla="*/ 1679679 w 2590254"/>
                <a:gd name="connsiteY63" fmla="*/ 45856 h 1539448"/>
                <a:gd name="connsiteX64" fmla="*/ 1688547 w 2590254"/>
                <a:gd name="connsiteY64" fmla="*/ 49202 h 1539448"/>
                <a:gd name="connsiteX65" fmla="*/ 1698814 w 2590254"/>
                <a:gd name="connsiteY65" fmla="*/ 53123 h 1539448"/>
                <a:gd name="connsiteX66" fmla="*/ 1711195 w 2590254"/>
                <a:gd name="connsiteY66" fmla="*/ 57714 h 1539448"/>
                <a:gd name="connsiteX67" fmla="*/ 1722562 w 2590254"/>
                <a:gd name="connsiteY67" fmla="*/ 62496 h 1539448"/>
                <a:gd name="connsiteX68" fmla="*/ 1734180 w 2590254"/>
                <a:gd name="connsiteY68" fmla="*/ 67469 h 1539448"/>
                <a:gd name="connsiteX69" fmla="*/ 1745133 w 2590254"/>
                <a:gd name="connsiteY69" fmla="*/ 72251 h 1539448"/>
                <a:gd name="connsiteX70" fmla="*/ 1754841 w 2590254"/>
                <a:gd name="connsiteY70" fmla="*/ 76937 h 1539448"/>
                <a:gd name="connsiteX71" fmla="*/ 1767182 w 2590254"/>
                <a:gd name="connsiteY71" fmla="*/ 82963 h 1539448"/>
                <a:gd name="connsiteX72" fmla="*/ 1778733 w 2590254"/>
                <a:gd name="connsiteY72" fmla="*/ 88604 h 1539448"/>
                <a:gd name="connsiteX73" fmla="*/ 1792117 w 2590254"/>
                <a:gd name="connsiteY73" fmla="*/ 95777 h 1539448"/>
                <a:gd name="connsiteX74" fmla="*/ 1802510 w 2590254"/>
                <a:gd name="connsiteY74" fmla="*/ 101134 h 1539448"/>
                <a:gd name="connsiteX75" fmla="*/ 1813366 w 2590254"/>
                <a:gd name="connsiteY75" fmla="*/ 107540 h 1539448"/>
                <a:gd name="connsiteX76" fmla="*/ 1821732 w 2590254"/>
                <a:gd name="connsiteY76" fmla="*/ 112609 h 1539448"/>
                <a:gd name="connsiteX77" fmla="*/ 1830494 w 2590254"/>
                <a:gd name="connsiteY77" fmla="*/ 117965 h 1539448"/>
                <a:gd name="connsiteX78" fmla="*/ 1840819 w 2590254"/>
                <a:gd name="connsiteY78" fmla="*/ 124085 h 1539448"/>
                <a:gd name="connsiteX79" fmla="*/ 1848742 w 2590254"/>
                <a:gd name="connsiteY79" fmla="*/ 129441 h 1539448"/>
                <a:gd name="connsiteX80" fmla="*/ 1856886 w 2590254"/>
                <a:gd name="connsiteY80" fmla="*/ 134414 h 1539448"/>
                <a:gd name="connsiteX81" fmla="*/ 1865899 w 2590254"/>
                <a:gd name="connsiteY81" fmla="*/ 140343 h 1539448"/>
                <a:gd name="connsiteX82" fmla="*/ 1873985 w 2590254"/>
                <a:gd name="connsiteY82" fmla="*/ 146274 h 1539448"/>
                <a:gd name="connsiteX83" fmla="*/ 1882024 w 2590254"/>
                <a:gd name="connsiteY83" fmla="*/ 152203 h 1539448"/>
                <a:gd name="connsiteX84" fmla="*/ 1890119 w 2590254"/>
                <a:gd name="connsiteY84" fmla="*/ 157558 h 1539448"/>
                <a:gd name="connsiteX85" fmla="*/ 1896942 w 2590254"/>
                <a:gd name="connsiteY85" fmla="*/ 162914 h 1539448"/>
                <a:gd name="connsiteX86" fmla="*/ 1903755 w 2590254"/>
                <a:gd name="connsiteY86" fmla="*/ 167887 h 1539448"/>
                <a:gd name="connsiteX87" fmla="*/ 1911696 w 2590254"/>
                <a:gd name="connsiteY87" fmla="*/ 173529 h 1539448"/>
                <a:gd name="connsiteX88" fmla="*/ 1916589 w 2590254"/>
                <a:gd name="connsiteY88" fmla="*/ 177450 h 1539448"/>
                <a:gd name="connsiteX89" fmla="*/ 1926181 w 2590254"/>
                <a:gd name="connsiteY89" fmla="*/ 180224 h 1539448"/>
                <a:gd name="connsiteX90" fmla="*/ 1939826 w 2590254"/>
                <a:gd name="connsiteY90" fmla="*/ 178407 h 1539448"/>
                <a:gd name="connsiteX91" fmla="*/ 1954908 w 2590254"/>
                <a:gd name="connsiteY91" fmla="*/ 172955 h 1539448"/>
                <a:gd name="connsiteX92" fmla="*/ 1964818 w 2590254"/>
                <a:gd name="connsiteY92" fmla="*/ 169704 h 1539448"/>
                <a:gd name="connsiteX93" fmla="*/ 1976022 w 2590254"/>
                <a:gd name="connsiteY93" fmla="*/ 166644 h 1539448"/>
                <a:gd name="connsiteX94" fmla="*/ 1989184 w 2590254"/>
                <a:gd name="connsiteY94" fmla="*/ 163487 h 1539448"/>
                <a:gd name="connsiteX95" fmla="*/ 2002172 w 2590254"/>
                <a:gd name="connsiteY95" fmla="*/ 160618 h 1539448"/>
                <a:gd name="connsiteX96" fmla="*/ 2023006 w 2590254"/>
                <a:gd name="connsiteY96" fmla="*/ 157558 h 1539448"/>
                <a:gd name="connsiteX97" fmla="*/ 2040115 w 2590254"/>
                <a:gd name="connsiteY97" fmla="*/ 155933 h 1539448"/>
                <a:gd name="connsiteX98" fmla="*/ 2053943 w 2590254"/>
                <a:gd name="connsiteY98" fmla="*/ 155454 h 1539448"/>
                <a:gd name="connsiteX99" fmla="*/ 2067173 w 2590254"/>
                <a:gd name="connsiteY99" fmla="*/ 155166 h 1539448"/>
                <a:gd name="connsiteX100" fmla="*/ 2082227 w 2590254"/>
                <a:gd name="connsiteY100" fmla="*/ 155836 h 1539448"/>
                <a:gd name="connsiteX101" fmla="*/ 2099007 w 2590254"/>
                <a:gd name="connsiteY101" fmla="*/ 157367 h 1539448"/>
                <a:gd name="connsiteX102" fmla="*/ 2115895 w 2590254"/>
                <a:gd name="connsiteY102" fmla="*/ 159566 h 1539448"/>
                <a:gd name="connsiteX103" fmla="*/ 2133109 w 2590254"/>
                <a:gd name="connsiteY103" fmla="*/ 163105 h 1539448"/>
                <a:gd name="connsiteX104" fmla="*/ 2152013 w 2590254"/>
                <a:gd name="connsiteY104" fmla="*/ 168173 h 1539448"/>
                <a:gd name="connsiteX105" fmla="*/ 2171206 w 2590254"/>
                <a:gd name="connsiteY105" fmla="*/ 173434 h 1539448"/>
                <a:gd name="connsiteX106" fmla="*/ 2190777 w 2590254"/>
                <a:gd name="connsiteY106" fmla="*/ 180894 h 1539448"/>
                <a:gd name="connsiteX107" fmla="*/ 2206293 w 2590254"/>
                <a:gd name="connsiteY107" fmla="*/ 187493 h 1539448"/>
                <a:gd name="connsiteX108" fmla="*/ 2224801 w 2590254"/>
                <a:gd name="connsiteY108" fmla="*/ 196673 h 1539448"/>
                <a:gd name="connsiteX109" fmla="*/ 2240086 w 2590254"/>
                <a:gd name="connsiteY109" fmla="*/ 205376 h 1539448"/>
                <a:gd name="connsiteX110" fmla="*/ 2255198 w 2590254"/>
                <a:gd name="connsiteY110" fmla="*/ 215226 h 1539448"/>
                <a:gd name="connsiteX111" fmla="*/ 2268688 w 2590254"/>
                <a:gd name="connsiteY111" fmla="*/ 224598 h 1539448"/>
                <a:gd name="connsiteX112" fmla="*/ 2283172 w 2590254"/>
                <a:gd name="connsiteY112" fmla="*/ 235788 h 1539448"/>
                <a:gd name="connsiteX113" fmla="*/ 2295601 w 2590254"/>
                <a:gd name="connsiteY113" fmla="*/ 247169 h 1539448"/>
                <a:gd name="connsiteX114" fmla="*/ 2305337 w 2590254"/>
                <a:gd name="connsiteY114" fmla="*/ 255872 h 1539448"/>
                <a:gd name="connsiteX115" fmla="*/ 2315480 w 2590254"/>
                <a:gd name="connsiteY115" fmla="*/ 266201 h 1539448"/>
                <a:gd name="connsiteX116" fmla="*/ 2326712 w 2590254"/>
                <a:gd name="connsiteY116" fmla="*/ 278632 h 1539448"/>
                <a:gd name="connsiteX117" fmla="*/ 2340530 w 2590254"/>
                <a:gd name="connsiteY117" fmla="*/ 295847 h 1539448"/>
                <a:gd name="connsiteX118" fmla="*/ 2349465 w 2590254"/>
                <a:gd name="connsiteY118" fmla="*/ 308184 h 1539448"/>
                <a:gd name="connsiteX119" fmla="*/ 2358363 w 2590254"/>
                <a:gd name="connsiteY119" fmla="*/ 321573 h 1539448"/>
                <a:gd name="connsiteX120" fmla="*/ 2369421 w 2590254"/>
                <a:gd name="connsiteY120" fmla="*/ 341179 h 1539448"/>
                <a:gd name="connsiteX121" fmla="*/ 2378377 w 2590254"/>
                <a:gd name="connsiteY121" fmla="*/ 359636 h 1539448"/>
                <a:gd name="connsiteX122" fmla="*/ 2386192 w 2590254"/>
                <a:gd name="connsiteY122" fmla="*/ 379337 h 1539448"/>
                <a:gd name="connsiteX123" fmla="*/ 2392117 w 2590254"/>
                <a:gd name="connsiteY123" fmla="*/ 396742 h 1539448"/>
                <a:gd name="connsiteX124" fmla="*/ 2397367 w 2590254"/>
                <a:gd name="connsiteY124" fmla="*/ 415296 h 1539448"/>
                <a:gd name="connsiteX125" fmla="*/ 2401381 w 2590254"/>
                <a:gd name="connsiteY125" fmla="*/ 434328 h 1539448"/>
                <a:gd name="connsiteX126" fmla="*/ 2403707 w 2590254"/>
                <a:gd name="connsiteY126" fmla="*/ 452402 h 1539448"/>
                <a:gd name="connsiteX127" fmla="*/ 2405386 w 2590254"/>
                <a:gd name="connsiteY127" fmla="*/ 467608 h 1539448"/>
                <a:gd name="connsiteX128" fmla="*/ 2406033 w 2590254"/>
                <a:gd name="connsiteY128" fmla="*/ 480616 h 1539448"/>
                <a:gd name="connsiteX129" fmla="*/ 2406177 w 2590254"/>
                <a:gd name="connsiteY129" fmla="*/ 491327 h 1539448"/>
                <a:gd name="connsiteX130" fmla="*/ 2406100 w 2590254"/>
                <a:gd name="connsiteY130" fmla="*/ 500699 h 1539448"/>
                <a:gd name="connsiteX131" fmla="*/ 2406177 w 2590254"/>
                <a:gd name="connsiteY131" fmla="*/ 510453 h 1539448"/>
                <a:gd name="connsiteX132" fmla="*/ 2406245 w 2590254"/>
                <a:gd name="connsiteY132" fmla="*/ 519634 h 1539448"/>
                <a:gd name="connsiteX133" fmla="*/ 2406611 w 2590254"/>
                <a:gd name="connsiteY133" fmla="*/ 528913 h 1539448"/>
                <a:gd name="connsiteX134" fmla="*/ 2407268 w 2590254"/>
                <a:gd name="connsiteY134" fmla="*/ 538856 h 1539448"/>
                <a:gd name="connsiteX135" fmla="*/ 2408908 w 2590254"/>
                <a:gd name="connsiteY135" fmla="*/ 547752 h 1539448"/>
                <a:gd name="connsiteX136" fmla="*/ 2412276 w 2590254"/>
                <a:gd name="connsiteY136" fmla="*/ 554158 h 1539448"/>
                <a:gd name="connsiteX137" fmla="*/ 2420546 w 2590254"/>
                <a:gd name="connsiteY137" fmla="*/ 556262 h 1539448"/>
                <a:gd name="connsiteX138" fmla="*/ 2433824 w 2590254"/>
                <a:gd name="connsiteY138" fmla="*/ 560567 h 1539448"/>
                <a:gd name="connsiteX139" fmla="*/ 2445876 w 2590254"/>
                <a:gd name="connsiteY139" fmla="*/ 564776 h 1539448"/>
                <a:gd name="connsiteX140" fmla="*/ 2456607 w 2590254"/>
                <a:gd name="connsiteY140" fmla="*/ 569460 h 1539448"/>
                <a:gd name="connsiteX141" fmla="*/ 2469363 w 2590254"/>
                <a:gd name="connsiteY141" fmla="*/ 575102 h 1539448"/>
                <a:gd name="connsiteX142" fmla="*/ 2483385 w 2590254"/>
                <a:gd name="connsiteY142" fmla="*/ 582372 h 1539448"/>
                <a:gd name="connsiteX143" fmla="*/ 2498149 w 2590254"/>
                <a:gd name="connsiteY143" fmla="*/ 591457 h 1539448"/>
                <a:gd name="connsiteX144" fmla="*/ 2509931 w 2590254"/>
                <a:gd name="connsiteY144" fmla="*/ 600447 h 1539448"/>
                <a:gd name="connsiteX145" fmla="*/ 2520343 w 2590254"/>
                <a:gd name="connsiteY145" fmla="*/ 609532 h 1539448"/>
                <a:gd name="connsiteX146" fmla="*/ 2528950 w 2590254"/>
                <a:gd name="connsiteY146" fmla="*/ 618332 h 1539448"/>
                <a:gd name="connsiteX147" fmla="*/ 2537558 w 2590254"/>
                <a:gd name="connsiteY147" fmla="*/ 626364 h 1539448"/>
                <a:gd name="connsiteX148" fmla="*/ 2545365 w 2590254"/>
                <a:gd name="connsiteY148" fmla="*/ 636596 h 1539448"/>
                <a:gd name="connsiteX149" fmla="*/ 2554146 w 2590254"/>
                <a:gd name="connsiteY149" fmla="*/ 647978 h 1539448"/>
                <a:gd name="connsiteX150" fmla="*/ 2562493 w 2590254"/>
                <a:gd name="connsiteY150" fmla="*/ 662706 h 1539448"/>
                <a:gd name="connsiteX151" fmla="*/ 2568331 w 2590254"/>
                <a:gd name="connsiteY151" fmla="*/ 672173 h 1539448"/>
                <a:gd name="connsiteX152" fmla="*/ 2574073 w 2590254"/>
                <a:gd name="connsiteY152" fmla="*/ 685371 h 1539448"/>
                <a:gd name="connsiteX153" fmla="*/ 2581860 w 2590254"/>
                <a:gd name="connsiteY153" fmla="*/ 708612 h 1539448"/>
                <a:gd name="connsiteX154" fmla="*/ 2587100 w 2590254"/>
                <a:gd name="connsiteY154" fmla="*/ 733668 h 1539448"/>
                <a:gd name="connsiteX155" fmla="*/ 2589888 w 2590254"/>
                <a:gd name="connsiteY155" fmla="*/ 756047 h 1539448"/>
                <a:gd name="connsiteX156" fmla="*/ 2590255 w 2590254"/>
                <a:gd name="connsiteY156" fmla="*/ 779188 h 1539448"/>
                <a:gd name="connsiteX157" fmla="*/ 2588364 w 2590254"/>
                <a:gd name="connsiteY157" fmla="*/ 795066 h 1539448"/>
                <a:gd name="connsiteX158" fmla="*/ 2584861 w 2590254"/>
                <a:gd name="connsiteY158" fmla="*/ 812854 h 1539448"/>
                <a:gd name="connsiteX159" fmla="*/ 2579969 w 2590254"/>
                <a:gd name="connsiteY159" fmla="*/ 829303 h 1539448"/>
                <a:gd name="connsiteX160" fmla="*/ 2573677 w 2590254"/>
                <a:gd name="connsiteY160" fmla="*/ 845177 h 1539448"/>
                <a:gd name="connsiteX161" fmla="*/ 2565977 w 2590254"/>
                <a:gd name="connsiteY161" fmla="*/ 861244 h 1539448"/>
                <a:gd name="connsiteX162" fmla="*/ 2559926 w 2590254"/>
                <a:gd name="connsiteY162" fmla="*/ 871669 h 1539448"/>
                <a:gd name="connsiteX163" fmla="*/ 2552264 w 2590254"/>
                <a:gd name="connsiteY163" fmla="*/ 881519 h 1539448"/>
                <a:gd name="connsiteX164" fmla="*/ 2541621 w 2590254"/>
                <a:gd name="connsiteY164" fmla="*/ 893091 h 1539448"/>
                <a:gd name="connsiteX165" fmla="*/ 2529684 w 2590254"/>
                <a:gd name="connsiteY165" fmla="*/ 905428 h 1539448"/>
                <a:gd name="connsiteX166" fmla="*/ 2518191 w 2590254"/>
                <a:gd name="connsiteY166" fmla="*/ 915375 h 1539448"/>
                <a:gd name="connsiteX167" fmla="*/ 2503562 w 2590254"/>
                <a:gd name="connsiteY167" fmla="*/ 924843 h 1539448"/>
                <a:gd name="connsiteX168" fmla="*/ 2488991 w 2590254"/>
                <a:gd name="connsiteY168" fmla="*/ 933353 h 1539448"/>
                <a:gd name="connsiteX169" fmla="*/ 2472751 w 2590254"/>
                <a:gd name="connsiteY169" fmla="*/ 943396 h 1539448"/>
                <a:gd name="connsiteX170" fmla="*/ 2460158 w 2590254"/>
                <a:gd name="connsiteY170" fmla="*/ 952960 h 1539448"/>
                <a:gd name="connsiteX171" fmla="*/ 2460303 w 2590254"/>
                <a:gd name="connsiteY171" fmla="*/ 981171 h 1539448"/>
                <a:gd name="connsiteX172" fmla="*/ 2461595 w 2590254"/>
                <a:gd name="connsiteY172" fmla="*/ 1006802 h 1539448"/>
                <a:gd name="connsiteX173" fmla="*/ 2461663 w 2590254"/>
                <a:gd name="connsiteY173" fmla="*/ 1032815 h 1539448"/>
                <a:gd name="connsiteX174" fmla="*/ 2460090 w 2590254"/>
                <a:gd name="connsiteY174" fmla="*/ 1055959 h 1539448"/>
                <a:gd name="connsiteX175" fmla="*/ 2457147 w 2590254"/>
                <a:gd name="connsiteY175" fmla="*/ 1079676 h 1539448"/>
                <a:gd name="connsiteX176" fmla="*/ 2452351 w 2590254"/>
                <a:gd name="connsiteY176" fmla="*/ 1101959 h 1539448"/>
                <a:gd name="connsiteX177" fmla="*/ 2445616 w 2590254"/>
                <a:gd name="connsiteY177" fmla="*/ 1126157 h 1539448"/>
                <a:gd name="connsiteX178" fmla="*/ 2436651 w 2590254"/>
                <a:gd name="connsiteY178" fmla="*/ 1151402 h 1539448"/>
                <a:gd name="connsiteX179" fmla="*/ 2425718 w 2590254"/>
                <a:gd name="connsiteY179" fmla="*/ 1175886 h 1539448"/>
                <a:gd name="connsiteX180" fmla="*/ 2416821 w 2590254"/>
                <a:gd name="connsiteY180" fmla="*/ 1193675 h 1539448"/>
                <a:gd name="connsiteX181" fmla="*/ 2406139 w 2590254"/>
                <a:gd name="connsiteY181" fmla="*/ 1210506 h 1539448"/>
                <a:gd name="connsiteX182" fmla="*/ 2394269 w 2590254"/>
                <a:gd name="connsiteY182" fmla="*/ 1228102 h 1539448"/>
                <a:gd name="connsiteX183" fmla="*/ 2382352 w 2590254"/>
                <a:gd name="connsiteY183" fmla="*/ 1244076 h 1539448"/>
                <a:gd name="connsiteX184" fmla="*/ 2371554 w 2590254"/>
                <a:gd name="connsiteY184" fmla="*/ 1259378 h 1539448"/>
                <a:gd name="connsiteX185" fmla="*/ 2358961 w 2590254"/>
                <a:gd name="connsiteY185" fmla="*/ 1273912 h 1539448"/>
                <a:gd name="connsiteX186" fmla="*/ 2338667 w 2590254"/>
                <a:gd name="connsiteY186" fmla="*/ 1292658 h 1539448"/>
                <a:gd name="connsiteX187" fmla="*/ 2324367 w 2590254"/>
                <a:gd name="connsiteY187" fmla="*/ 1305091 h 1539448"/>
                <a:gd name="connsiteX188" fmla="*/ 2307992 w 2590254"/>
                <a:gd name="connsiteY188" fmla="*/ 1317618 h 1539448"/>
                <a:gd name="connsiteX189" fmla="*/ 2290371 w 2590254"/>
                <a:gd name="connsiteY189" fmla="*/ 1329954 h 1539448"/>
                <a:gd name="connsiteX190" fmla="*/ 2276244 w 2590254"/>
                <a:gd name="connsiteY190" fmla="*/ 1339997 h 1539448"/>
                <a:gd name="connsiteX191" fmla="*/ 2258874 w 2590254"/>
                <a:gd name="connsiteY191" fmla="*/ 1349369 h 1539448"/>
                <a:gd name="connsiteX192" fmla="*/ 2246967 w 2590254"/>
                <a:gd name="connsiteY192" fmla="*/ 1356064 h 1539448"/>
                <a:gd name="connsiteX193" fmla="*/ 2231999 w 2590254"/>
                <a:gd name="connsiteY193" fmla="*/ 1362853 h 1539448"/>
                <a:gd name="connsiteX194" fmla="*/ 2214533 w 2590254"/>
                <a:gd name="connsiteY194" fmla="*/ 1370601 h 1539448"/>
                <a:gd name="connsiteX195" fmla="*/ 2198159 w 2590254"/>
                <a:gd name="connsiteY195" fmla="*/ 1375861 h 1539448"/>
                <a:gd name="connsiteX196" fmla="*/ 2169064 w 2590254"/>
                <a:gd name="connsiteY196" fmla="*/ 1385042 h 1539448"/>
                <a:gd name="connsiteX197" fmla="*/ 2146320 w 2590254"/>
                <a:gd name="connsiteY197" fmla="*/ 1388772 h 1539448"/>
                <a:gd name="connsiteX198" fmla="*/ 2121231 w 2590254"/>
                <a:gd name="connsiteY198" fmla="*/ 1392310 h 1539448"/>
                <a:gd name="connsiteX199" fmla="*/ 2094559 w 2590254"/>
                <a:gd name="connsiteY199" fmla="*/ 1395179 h 1539448"/>
                <a:gd name="connsiteX200" fmla="*/ 2071843 w 2590254"/>
                <a:gd name="connsiteY200" fmla="*/ 1393267 h 1539448"/>
                <a:gd name="connsiteX201" fmla="*/ 2048548 w 2590254"/>
                <a:gd name="connsiteY201" fmla="*/ 1391163 h 1539448"/>
                <a:gd name="connsiteX202" fmla="*/ 2025312 w 2590254"/>
                <a:gd name="connsiteY202" fmla="*/ 1387529 h 1539448"/>
                <a:gd name="connsiteX203" fmla="*/ 2005762 w 2590254"/>
                <a:gd name="connsiteY203" fmla="*/ 1383606 h 1539448"/>
                <a:gd name="connsiteX204" fmla="*/ 1987302 w 2590254"/>
                <a:gd name="connsiteY204" fmla="*/ 1378444 h 1539448"/>
                <a:gd name="connsiteX205" fmla="*/ 1971197 w 2590254"/>
                <a:gd name="connsiteY205" fmla="*/ 1373564 h 1539448"/>
                <a:gd name="connsiteX206" fmla="*/ 1954493 w 2590254"/>
                <a:gd name="connsiteY206" fmla="*/ 1369262 h 1539448"/>
                <a:gd name="connsiteX207" fmla="*/ 1940066 w 2590254"/>
                <a:gd name="connsiteY207" fmla="*/ 1377104 h 1539448"/>
                <a:gd name="connsiteX208" fmla="*/ 1922330 w 2590254"/>
                <a:gd name="connsiteY208" fmla="*/ 1388580 h 1539448"/>
                <a:gd name="connsiteX209" fmla="*/ 1906167 w 2590254"/>
                <a:gd name="connsiteY209" fmla="*/ 1398430 h 1539448"/>
                <a:gd name="connsiteX210" fmla="*/ 1889560 w 2590254"/>
                <a:gd name="connsiteY210" fmla="*/ 1409141 h 1539448"/>
                <a:gd name="connsiteX211" fmla="*/ 1875790 w 2590254"/>
                <a:gd name="connsiteY211" fmla="*/ 1417080 h 1539448"/>
                <a:gd name="connsiteX212" fmla="*/ 1858430 w 2590254"/>
                <a:gd name="connsiteY212" fmla="*/ 1426355 h 1539448"/>
                <a:gd name="connsiteX213" fmla="*/ 1839806 w 2590254"/>
                <a:gd name="connsiteY213" fmla="*/ 1436015 h 1539448"/>
                <a:gd name="connsiteX214" fmla="*/ 1821249 w 2590254"/>
                <a:gd name="connsiteY214" fmla="*/ 1445962 h 1539448"/>
                <a:gd name="connsiteX215" fmla="*/ 1802404 w 2590254"/>
                <a:gd name="connsiteY215" fmla="*/ 1454665 h 1539448"/>
                <a:gd name="connsiteX216" fmla="*/ 1772470 w 2590254"/>
                <a:gd name="connsiteY216" fmla="*/ 1467959 h 1539448"/>
                <a:gd name="connsiteX217" fmla="*/ 1747400 w 2590254"/>
                <a:gd name="connsiteY217" fmla="*/ 1478095 h 1539448"/>
                <a:gd name="connsiteX218" fmla="*/ 1717496 w 2590254"/>
                <a:gd name="connsiteY218" fmla="*/ 1488903 h 1539448"/>
                <a:gd name="connsiteX219" fmla="*/ 1691394 w 2590254"/>
                <a:gd name="connsiteY219" fmla="*/ 1497413 h 1539448"/>
                <a:gd name="connsiteX220" fmla="*/ 1665667 w 2590254"/>
                <a:gd name="connsiteY220" fmla="*/ 1504587 h 1539448"/>
                <a:gd name="connsiteX221" fmla="*/ 1635744 w 2590254"/>
                <a:gd name="connsiteY221" fmla="*/ 1512523 h 1539448"/>
                <a:gd name="connsiteX222" fmla="*/ 1605588 w 2590254"/>
                <a:gd name="connsiteY222" fmla="*/ 1519218 h 1539448"/>
                <a:gd name="connsiteX223" fmla="*/ 1576552 w 2590254"/>
                <a:gd name="connsiteY223" fmla="*/ 1524766 h 1539448"/>
                <a:gd name="connsiteX224" fmla="*/ 1548558 w 2590254"/>
                <a:gd name="connsiteY224" fmla="*/ 1529261 h 1539448"/>
                <a:gd name="connsiteX225" fmla="*/ 1507576 w 2590254"/>
                <a:gd name="connsiteY225" fmla="*/ 1533755 h 1539448"/>
                <a:gd name="connsiteX226" fmla="*/ 1472316 w 2590254"/>
                <a:gd name="connsiteY226" fmla="*/ 1537103 h 1539448"/>
                <a:gd name="connsiteX227" fmla="*/ 1435908 w 2590254"/>
                <a:gd name="connsiteY227" fmla="*/ 1538728 h 1539448"/>
                <a:gd name="connsiteX228" fmla="*/ 1399316 w 2590254"/>
                <a:gd name="connsiteY228" fmla="*/ 1539207 h 1539448"/>
                <a:gd name="connsiteX229" fmla="*/ 1379244 w 2590254"/>
                <a:gd name="connsiteY229" fmla="*/ 1538728 h 1539448"/>
                <a:gd name="connsiteX230" fmla="*/ 1358980 w 2590254"/>
                <a:gd name="connsiteY230" fmla="*/ 1537389 h 1539448"/>
                <a:gd name="connsiteX231" fmla="*/ 1341041 w 2590254"/>
                <a:gd name="connsiteY231" fmla="*/ 1536145 h 1539448"/>
                <a:gd name="connsiteX232" fmla="*/ 1316444 w 2590254"/>
                <a:gd name="connsiteY232" fmla="*/ 1533277 h 1539448"/>
                <a:gd name="connsiteX233" fmla="*/ 1282486 w 2590254"/>
                <a:gd name="connsiteY233" fmla="*/ 1529547 h 1539448"/>
                <a:gd name="connsiteX234" fmla="*/ 1255023 w 2590254"/>
                <a:gd name="connsiteY234" fmla="*/ 1525338 h 1539448"/>
                <a:gd name="connsiteX235" fmla="*/ 1231806 w 2590254"/>
                <a:gd name="connsiteY235" fmla="*/ 1520940 h 1539448"/>
                <a:gd name="connsiteX236" fmla="*/ 1209853 w 2590254"/>
                <a:gd name="connsiteY236" fmla="*/ 1516445 h 1539448"/>
                <a:gd name="connsiteX237" fmla="*/ 1183500 w 2590254"/>
                <a:gd name="connsiteY237" fmla="*/ 1510036 h 1539448"/>
                <a:gd name="connsiteX238" fmla="*/ 1162010 w 2590254"/>
                <a:gd name="connsiteY238" fmla="*/ 1504012 h 1539448"/>
                <a:gd name="connsiteX239" fmla="*/ 1137866 w 2590254"/>
                <a:gd name="connsiteY239" fmla="*/ 1497127 h 1539448"/>
                <a:gd name="connsiteX240" fmla="*/ 1114475 w 2590254"/>
                <a:gd name="connsiteY240" fmla="*/ 1489571 h 1539448"/>
                <a:gd name="connsiteX241" fmla="*/ 1090023 w 2590254"/>
                <a:gd name="connsiteY241" fmla="*/ 1481250 h 1539448"/>
                <a:gd name="connsiteX242" fmla="*/ 1072837 w 2590254"/>
                <a:gd name="connsiteY242" fmla="*/ 1474269 h 1539448"/>
                <a:gd name="connsiteX243" fmla="*/ 1050526 w 2590254"/>
                <a:gd name="connsiteY243" fmla="*/ 1464897 h 1539448"/>
                <a:gd name="connsiteX244" fmla="*/ 1032810 w 2590254"/>
                <a:gd name="connsiteY244" fmla="*/ 1456769 h 1539448"/>
                <a:gd name="connsiteX245" fmla="*/ 1011812 w 2590254"/>
                <a:gd name="connsiteY245" fmla="*/ 1446534 h 1539448"/>
                <a:gd name="connsiteX246" fmla="*/ 993671 w 2590254"/>
                <a:gd name="connsiteY246" fmla="*/ 1438309 h 1539448"/>
                <a:gd name="connsiteX247" fmla="*/ 973087 w 2590254"/>
                <a:gd name="connsiteY247" fmla="*/ 1426930 h 1539448"/>
                <a:gd name="connsiteX248" fmla="*/ 950401 w 2590254"/>
                <a:gd name="connsiteY248" fmla="*/ 1413446 h 1539448"/>
                <a:gd name="connsiteX249" fmla="*/ 930851 w 2590254"/>
                <a:gd name="connsiteY249" fmla="*/ 1401491 h 1539448"/>
                <a:gd name="connsiteX250" fmla="*/ 911889 w 2590254"/>
                <a:gd name="connsiteY250" fmla="*/ 1388962 h 1539448"/>
                <a:gd name="connsiteX251" fmla="*/ 890959 w 2590254"/>
                <a:gd name="connsiteY251" fmla="*/ 1374521 h 1539448"/>
                <a:gd name="connsiteX252" fmla="*/ 873869 w 2590254"/>
                <a:gd name="connsiteY252" fmla="*/ 1361420 h 1539448"/>
                <a:gd name="connsiteX253" fmla="*/ 853460 w 2590254"/>
                <a:gd name="connsiteY253" fmla="*/ 1346500 h 1539448"/>
                <a:gd name="connsiteX254" fmla="*/ 839198 w 2590254"/>
                <a:gd name="connsiteY254" fmla="*/ 1335120 h 1539448"/>
                <a:gd name="connsiteX255" fmla="*/ 824414 w 2590254"/>
                <a:gd name="connsiteY255" fmla="*/ 1323834 h 1539448"/>
                <a:gd name="connsiteX256" fmla="*/ 811841 w 2590254"/>
                <a:gd name="connsiteY256" fmla="*/ 1312644 h 1539448"/>
                <a:gd name="connsiteX257" fmla="*/ 802307 w 2590254"/>
                <a:gd name="connsiteY257" fmla="*/ 1303752 h 1539448"/>
                <a:gd name="connsiteX258" fmla="*/ 790862 w 2590254"/>
                <a:gd name="connsiteY258" fmla="*/ 1291415 h 1539448"/>
                <a:gd name="connsiteX259" fmla="*/ 778163 w 2590254"/>
                <a:gd name="connsiteY259" fmla="*/ 1298586 h 1539448"/>
                <a:gd name="connsiteX260" fmla="*/ 764904 w 2590254"/>
                <a:gd name="connsiteY260" fmla="*/ 1305952 h 1539448"/>
                <a:gd name="connsiteX261" fmla="*/ 751221 w 2590254"/>
                <a:gd name="connsiteY261" fmla="*/ 1313505 h 1539448"/>
                <a:gd name="connsiteX262" fmla="*/ 737750 w 2590254"/>
                <a:gd name="connsiteY262" fmla="*/ 1320869 h 1539448"/>
                <a:gd name="connsiteX263" fmla="*/ 724124 w 2590254"/>
                <a:gd name="connsiteY263" fmla="*/ 1326799 h 1539448"/>
                <a:gd name="connsiteX264" fmla="*/ 711677 w 2590254"/>
                <a:gd name="connsiteY264" fmla="*/ 1332251 h 1539448"/>
                <a:gd name="connsiteX265" fmla="*/ 700820 w 2590254"/>
                <a:gd name="connsiteY265" fmla="*/ 1336936 h 1539448"/>
                <a:gd name="connsiteX266" fmla="*/ 687890 w 2590254"/>
                <a:gd name="connsiteY266" fmla="*/ 1341909 h 1539448"/>
                <a:gd name="connsiteX267" fmla="*/ 674130 w 2590254"/>
                <a:gd name="connsiteY267" fmla="*/ 1346214 h 1539448"/>
                <a:gd name="connsiteX268" fmla="*/ 657300 w 2590254"/>
                <a:gd name="connsiteY268" fmla="*/ 1351569 h 1539448"/>
                <a:gd name="connsiteX269" fmla="*/ 637875 w 2590254"/>
                <a:gd name="connsiteY269" fmla="*/ 1355871 h 1539448"/>
                <a:gd name="connsiteX270" fmla="*/ 622301 w 2590254"/>
                <a:gd name="connsiteY270" fmla="*/ 1359126 h 1539448"/>
                <a:gd name="connsiteX271" fmla="*/ 604439 w 2590254"/>
                <a:gd name="connsiteY271" fmla="*/ 1362759 h 1539448"/>
                <a:gd name="connsiteX272" fmla="*/ 586452 w 2590254"/>
                <a:gd name="connsiteY272" fmla="*/ 1366393 h 1539448"/>
                <a:gd name="connsiteX273" fmla="*/ 567433 w 2590254"/>
                <a:gd name="connsiteY273" fmla="*/ 1367157 h 1539448"/>
                <a:gd name="connsiteX274" fmla="*/ 552399 w 2590254"/>
                <a:gd name="connsiteY274" fmla="*/ 1367636 h 1539448"/>
                <a:gd name="connsiteX275" fmla="*/ 539458 w 2590254"/>
                <a:gd name="connsiteY275" fmla="*/ 1367826 h 1539448"/>
                <a:gd name="connsiteX276" fmla="*/ 524665 w 2590254"/>
                <a:gd name="connsiteY276" fmla="*/ 1366679 h 1539448"/>
                <a:gd name="connsiteX277" fmla="*/ 513934 w 2590254"/>
                <a:gd name="connsiteY277" fmla="*/ 1365914 h 1539448"/>
                <a:gd name="connsiteX278" fmla="*/ 503030 w 2590254"/>
                <a:gd name="connsiteY278" fmla="*/ 1365053 h 1539448"/>
                <a:gd name="connsiteX279" fmla="*/ 491924 w 2590254"/>
                <a:gd name="connsiteY279" fmla="*/ 1363620 h 1539448"/>
                <a:gd name="connsiteX280" fmla="*/ 476706 w 2590254"/>
                <a:gd name="connsiteY280" fmla="*/ 1361323 h 1539448"/>
                <a:gd name="connsiteX281" fmla="*/ 464210 w 2590254"/>
                <a:gd name="connsiteY281" fmla="*/ 1358454 h 1539448"/>
                <a:gd name="connsiteX282" fmla="*/ 453132 w 2590254"/>
                <a:gd name="connsiteY282" fmla="*/ 1355585 h 1539448"/>
                <a:gd name="connsiteX283" fmla="*/ 442102 w 2590254"/>
                <a:gd name="connsiteY283" fmla="*/ 1352716 h 1539448"/>
                <a:gd name="connsiteX284" fmla="*/ 427377 w 2590254"/>
                <a:gd name="connsiteY284" fmla="*/ 1348508 h 1539448"/>
                <a:gd name="connsiteX285" fmla="*/ 409640 w 2590254"/>
                <a:gd name="connsiteY285" fmla="*/ 1342291 h 1539448"/>
                <a:gd name="connsiteX286" fmla="*/ 394992 w 2590254"/>
                <a:gd name="connsiteY286" fmla="*/ 1336842 h 1539448"/>
                <a:gd name="connsiteX287" fmla="*/ 378027 w 2590254"/>
                <a:gd name="connsiteY287" fmla="*/ 1329476 h 1539448"/>
                <a:gd name="connsiteX288" fmla="*/ 362560 w 2590254"/>
                <a:gd name="connsiteY288" fmla="*/ 1322401 h 1539448"/>
                <a:gd name="connsiteX289" fmla="*/ 347602 w 2590254"/>
                <a:gd name="connsiteY289" fmla="*/ 1314080 h 1539448"/>
                <a:gd name="connsiteX290" fmla="*/ 327724 w 2590254"/>
                <a:gd name="connsiteY290" fmla="*/ 1302030 h 1539448"/>
                <a:gd name="connsiteX291" fmla="*/ 306185 w 2590254"/>
                <a:gd name="connsiteY291" fmla="*/ 1287971 h 1539448"/>
                <a:gd name="connsiteX292" fmla="*/ 283316 w 2590254"/>
                <a:gd name="connsiteY292" fmla="*/ 1269800 h 1539448"/>
                <a:gd name="connsiteX293" fmla="*/ 264470 w 2590254"/>
                <a:gd name="connsiteY293" fmla="*/ 1253637 h 1539448"/>
                <a:gd name="connsiteX294" fmla="*/ 252398 w 2590254"/>
                <a:gd name="connsiteY294" fmla="*/ 1241014 h 1539448"/>
                <a:gd name="connsiteX295" fmla="*/ 236524 w 2590254"/>
                <a:gd name="connsiteY295" fmla="*/ 1223704 h 1539448"/>
                <a:gd name="connsiteX296" fmla="*/ 222445 w 2590254"/>
                <a:gd name="connsiteY296" fmla="*/ 1206680 h 1539448"/>
                <a:gd name="connsiteX297" fmla="*/ 207353 w 2590254"/>
                <a:gd name="connsiteY297" fmla="*/ 1185164 h 1539448"/>
                <a:gd name="connsiteX298" fmla="*/ 193766 w 2590254"/>
                <a:gd name="connsiteY298" fmla="*/ 1165271 h 1539448"/>
                <a:gd name="connsiteX299" fmla="*/ 182408 w 2590254"/>
                <a:gd name="connsiteY299" fmla="*/ 1145761 h 1539448"/>
                <a:gd name="connsiteX300" fmla="*/ 173762 w 2590254"/>
                <a:gd name="connsiteY300" fmla="*/ 1125392 h 1539448"/>
                <a:gd name="connsiteX301" fmla="*/ 165743 w 2590254"/>
                <a:gd name="connsiteY301" fmla="*/ 1103012 h 1539448"/>
                <a:gd name="connsiteX302" fmla="*/ 159645 w 2590254"/>
                <a:gd name="connsiteY302" fmla="*/ 1084938 h 1539448"/>
                <a:gd name="connsiteX303" fmla="*/ 153730 w 2590254"/>
                <a:gd name="connsiteY303" fmla="*/ 1064759 h 1539448"/>
                <a:gd name="connsiteX304" fmla="*/ 147602 w 2590254"/>
                <a:gd name="connsiteY304" fmla="*/ 1037120 h 1539448"/>
                <a:gd name="connsiteX305" fmla="*/ 142632 w 2590254"/>
                <a:gd name="connsiteY305" fmla="*/ 1014072 h 1539448"/>
                <a:gd name="connsiteX306" fmla="*/ 125330 w 2590254"/>
                <a:gd name="connsiteY306" fmla="*/ 999821 h 1539448"/>
                <a:gd name="connsiteX307" fmla="*/ 98109 w 2590254"/>
                <a:gd name="connsiteY307" fmla="*/ 982321 h 1539448"/>
                <a:gd name="connsiteX308" fmla="*/ 77603 w 2590254"/>
                <a:gd name="connsiteY308" fmla="*/ 967019 h 1539448"/>
                <a:gd name="connsiteX309" fmla="*/ 56557 w 2590254"/>
                <a:gd name="connsiteY309" fmla="*/ 944925 h 1539448"/>
                <a:gd name="connsiteX310" fmla="*/ 39014 w 2590254"/>
                <a:gd name="connsiteY310" fmla="*/ 923410 h 1539448"/>
                <a:gd name="connsiteX311" fmla="*/ 29374 w 2590254"/>
                <a:gd name="connsiteY311" fmla="*/ 908201 h 1539448"/>
                <a:gd name="connsiteX312" fmla="*/ 19512 w 2590254"/>
                <a:gd name="connsiteY312" fmla="*/ 888404 h 1539448"/>
                <a:gd name="connsiteX313" fmla="*/ 11386 w 2590254"/>
                <a:gd name="connsiteY313" fmla="*/ 866217 h 1539448"/>
                <a:gd name="connsiteX314" fmla="*/ 3667 w 2590254"/>
                <a:gd name="connsiteY314" fmla="*/ 835709 h 1539448"/>
                <a:gd name="connsiteX315" fmla="*/ 705 w 2590254"/>
                <a:gd name="connsiteY315" fmla="*/ 810846 h 1539448"/>
                <a:gd name="connsiteX316" fmla="*/ 0 w 2590254"/>
                <a:gd name="connsiteY316" fmla="*/ 789231 h 1539448"/>
                <a:gd name="connsiteX317" fmla="*/ 839 w 2590254"/>
                <a:gd name="connsiteY317" fmla="*/ 772590 h 1539448"/>
                <a:gd name="connsiteX318" fmla="*/ 4043 w 2590254"/>
                <a:gd name="connsiteY318" fmla="*/ 751550 h 1539448"/>
                <a:gd name="connsiteX319" fmla="*/ 7922 w 2590254"/>
                <a:gd name="connsiteY319" fmla="*/ 734432 h 1539448"/>
                <a:gd name="connsiteX320" fmla="*/ 11811 w 2590254"/>
                <a:gd name="connsiteY320" fmla="*/ 719034 h 1539448"/>
                <a:gd name="connsiteX321" fmla="*/ 17967 w 2590254"/>
                <a:gd name="connsiteY321" fmla="*/ 702395 h 1539448"/>
                <a:gd name="connsiteX322" fmla="*/ 25813 w 2590254"/>
                <a:gd name="connsiteY322" fmla="*/ 685564 h 1539448"/>
                <a:gd name="connsiteX323" fmla="*/ 34855 w 2590254"/>
                <a:gd name="connsiteY323" fmla="*/ 669590 h 1539448"/>
                <a:gd name="connsiteX324" fmla="*/ 45566 w 2590254"/>
                <a:gd name="connsiteY324" fmla="*/ 653427 h 1539448"/>
                <a:gd name="connsiteX325" fmla="*/ 56229 w 2590254"/>
                <a:gd name="connsiteY325" fmla="*/ 640040 h 1539448"/>
                <a:gd name="connsiteX326" fmla="*/ 70694 w 2590254"/>
                <a:gd name="connsiteY326" fmla="*/ 624259 h 1539448"/>
                <a:gd name="connsiteX327" fmla="*/ 88787 w 2590254"/>
                <a:gd name="connsiteY327" fmla="*/ 608289 h 1539448"/>
                <a:gd name="connsiteX328" fmla="*/ 111734 w 2590254"/>
                <a:gd name="connsiteY328" fmla="*/ 591457 h 1539448"/>
                <a:gd name="connsiteX329" fmla="*/ 127193 w 2590254"/>
                <a:gd name="connsiteY329" fmla="*/ 583233 h 1539448"/>
                <a:gd name="connsiteX330" fmla="*/ 141281 w 2590254"/>
                <a:gd name="connsiteY330" fmla="*/ 576059 h 1539448"/>
                <a:gd name="connsiteX331" fmla="*/ 165020 w 2590254"/>
                <a:gd name="connsiteY331" fmla="*/ 566877 h 1539448"/>
                <a:gd name="connsiteX332" fmla="*/ 182814 w 2590254"/>
                <a:gd name="connsiteY332" fmla="*/ 561618 h 1539448"/>
                <a:gd name="connsiteX333" fmla="*/ 199460 w 2590254"/>
                <a:gd name="connsiteY333" fmla="*/ 557602 h 1539448"/>
                <a:gd name="connsiteX334" fmla="*/ 210055 w 2590254"/>
                <a:gd name="connsiteY334" fmla="*/ 553872 h 1539448"/>
                <a:gd name="connsiteX335" fmla="*/ 219598 w 2590254"/>
                <a:gd name="connsiteY335" fmla="*/ 549856 h 1539448"/>
                <a:gd name="connsiteX336" fmla="*/ 222638 w 2590254"/>
                <a:gd name="connsiteY336" fmla="*/ 539335 h 1539448"/>
                <a:gd name="connsiteX337" fmla="*/ 225929 w 2590254"/>
                <a:gd name="connsiteY337" fmla="*/ 528816 h 1539448"/>
                <a:gd name="connsiteX338" fmla="*/ 228882 w 2590254"/>
                <a:gd name="connsiteY338" fmla="*/ 516862 h 1539448"/>
                <a:gd name="connsiteX339" fmla="*/ 230812 w 2590254"/>
                <a:gd name="connsiteY339" fmla="*/ 505097 h 1539448"/>
                <a:gd name="connsiteX340" fmla="*/ 233533 w 2590254"/>
                <a:gd name="connsiteY340" fmla="*/ 492857 h 1539448"/>
                <a:gd name="connsiteX341" fmla="*/ 236572 w 2590254"/>
                <a:gd name="connsiteY341" fmla="*/ 480520 h 1539448"/>
                <a:gd name="connsiteX342" fmla="*/ 240404 w 2590254"/>
                <a:gd name="connsiteY342" fmla="*/ 467036 h 1539448"/>
                <a:gd name="connsiteX343" fmla="*/ 244244 w 2590254"/>
                <a:gd name="connsiteY343" fmla="*/ 454028 h 1539448"/>
                <a:gd name="connsiteX344" fmla="*/ 249677 w 2590254"/>
                <a:gd name="connsiteY344" fmla="*/ 441405 h 1539448"/>
                <a:gd name="connsiteX345" fmla="*/ 255756 w 2590254"/>
                <a:gd name="connsiteY345" fmla="*/ 428111 h 1539448"/>
                <a:gd name="connsiteX346" fmla="*/ 260880 w 2590254"/>
                <a:gd name="connsiteY346" fmla="*/ 417209 h 1539448"/>
                <a:gd name="connsiteX347" fmla="*/ 266371 w 2590254"/>
                <a:gd name="connsiteY347" fmla="*/ 405828 h 1539448"/>
                <a:gd name="connsiteX348" fmla="*/ 273531 w 2590254"/>
                <a:gd name="connsiteY348" fmla="*/ 393682 h 1539448"/>
                <a:gd name="connsiteX349" fmla="*/ 280411 w 2590254"/>
                <a:gd name="connsiteY349" fmla="*/ 381442 h 1539448"/>
                <a:gd name="connsiteX350" fmla="*/ 288845 w 2590254"/>
                <a:gd name="connsiteY350" fmla="*/ 368339 h 1539448"/>
                <a:gd name="connsiteX351" fmla="*/ 296391 w 2590254"/>
                <a:gd name="connsiteY351" fmla="*/ 357340 h 1539448"/>
                <a:gd name="connsiteX352" fmla="*/ 304410 w 2590254"/>
                <a:gd name="connsiteY352" fmla="*/ 346725 h 1539448"/>
                <a:gd name="connsiteX353" fmla="*/ 316086 w 2590254"/>
                <a:gd name="connsiteY353" fmla="*/ 332572 h 1539448"/>
                <a:gd name="connsiteX354" fmla="*/ 323237 w 2590254"/>
                <a:gd name="connsiteY354" fmla="*/ 324347 h 1539448"/>
                <a:gd name="connsiteX355" fmla="*/ 332848 w 2590254"/>
                <a:gd name="connsiteY355" fmla="*/ 313540 h 1539448"/>
                <a:gd name="connsiteX356" fmla="*/ 346358 w 2590254"/>
                <a:gd name="connsiteY356" fmla="*/ 299002 h 1539448"/>
                <a:gd name="connsiteX357" fmla="*/ 365898 w 2590254"/>
                <a:gd name="connsiteY357" fmla="*/ 280354 h 1539448"/>
                <a:gd name="connsiteX358" fmla="*/ 387224 w 2590254"/>
                <a:gd name="connsiteY358" fmla="*/ 264287 h 1539448"/>
                <a:gd name="connsiteX359" fmla="*/ 419251 w 2590254"/>
                <a:gd name="connsiteY359" fmla="*/ 241143 h 1539448"/>
                <a:gd name="connsiteX360" fmla="*/ 450536 w 2590254"/>
                <a:gd name="connsiteY360" fmla="*/ 222686 h 1539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</a:cxnLst>
              <a:rect l="l" t="t" r="r" b="b"/>
              <a:pathLst>
                <a:path w="2590254" h="1539448">
                  <a:moveTo>
                    <a:pt x="486085" y="204133"/>
                  </a:moveTo>
                  <a:lnTo>
                    <a:pt x="517341" y="190648"/>
                  </a:lnTo>
                  <a:lnTo>
                    <a:pt x="557735" y="178789"/>
                  </a:lnTo>
                  <a:lnTo>
                    <a:pt x="617872" y="167026"/>
                  </a:lnTo>
                  <a:lnTo>
                    <a:pt x="651115" y="163775"/>
                  </a:lnTo>
                  <a:lnTo>
                    <a:pt x="693574" y="162435"/>
                  </a:lnTo>
                  <a:lnTo>
                    <a:pt x="712882" y="161957"/>
                  </a:lnTo>
                  <a:lnTo>
                    <a:pt x="742903" y="163296"/>
                  </a:lnTo>
                  <a:lnTo>
                    <a:pt x="780189" y="168078"/>
                  </a:lnTo>
                  <a:lnTo>
                    <a:pt x="815141" y="174390"/>
                  </a:lnTo>
                  <a:lnTo>
                    <a:pt x="846493" y="183857"/>
                  </a:lnTo>
                  <a:lnTo>
                    <a:pt x="889965" y="195430"/>
                  </a:lnTo>
                  <a:lnTo>
                    <a:pt x="910953" y="185483"/>
                  </a:lnTo>
                  <a:lnTo>
                    <a:pt x="924260" y="175154"/>
                  </a:lnTo>
                  <a:lnTo>
                    <a:pt x="938744" y="164061"/>
                  </a:lnTo>
                  <a:lnTo>
                    <a:pt x="954097" y="152680"/>
                  </a:lnTo>
                  <a:lnTo>
                    <a:pt x="968494" y="142353"/>
                  </a:lnTo>
                  <a:lnTo>
                    <a:pt x="983345" y="132215"/>
                  </a:lnTo>
                  <a:lnTo>
                    <a:pt x="997260" y="123224"/>
                  </a:lnTo>
                  <a:lnTo>
                    <a:pt x="1013684" y="112801"/>
                  </a:lnTo>
                  <a:lnTo>
                    <a:pt x="1026007" y="105532"/>
                  </a:lnTo>
                  <a:lnTo>
                    <a:pt x="1037403" y="99220"/>
                  </a:lnTo>
                  <a:lnTo>
                    <a:pt x="1049551" y="92622"/>
                  </a:lnTo>
                  <a:lnTo>
                    <a:pt x="1065175" y="84683"/>
                  </a:lnTo>
                  <a:lnTo>
                    <a:pt x="1072759" y="80476"/>
                  </a:lnTo>
                  <a:lnTo>
                    <a:pt x="1087205" y="73016"/>
                  </a:lnTo>
                  <a:lnTo>
                    <a:pt x="1099412" y="67564"/>
                  </a:lnTo>
                  <a:lnTo>
                    <a:pt x="1110914" y="62400"/>
                  </a:lnTo>
                  <a:lnTo>
                    <a:pt x="1124974" y="56471"/>
                  </a:lnTo>
                  <a:lnTo>
                    <a:pt x="1147506" y="47482"/>
                  </a:lnTo>
                  <a:lnTo>
                    <a:pt x="1161643" y="42603"/>
                  </a:lnTo>
                  <a:lnTo>
                    <a:pt x="1176291" y="37344"/>
                  </a:lnTo>
                  <a:lnTo>
                    <a:pt x="1193111" y="31892"/>
                  </a:lnTo>
                  <a:lnTo>
                    <a:pt x="1210722" y="27015"/>
                  </a:lnTo>
                  <a:lnTo>
                    <a:pt x="1226132" y="23285"/>
                  </a:lnTo>
                  <a:lnTo>
                    <a:pt x="1241880" y="19460"/>
                  </a:lnTo>
                  <a:lnTo>
                    <a:pt x="1257822" y="16209"/>
                  </a:lnTo>
                  <a:lnTo>
                    <a:pt x="1269787" y="13339"/>
                  </a:lnTo>
                  <a:lnTo>
                    <a:pt x="1280499" y="11809"/>
                  </a:lnTo>
                  <a:lnTo>
                    <a:pt x="1293198" y="9323"/>
                  </a:lnTo>
                  <a:lnTo>
                    <a:pt x="1320381" y="5880"/>
                  </a:lnTo>
                  <a:lnTo>
                    <a:pt x="1338281" y="3776"/>
                  </a:lnTo>
                  <a:lnTo>
                    <a:pt x="1361160" y="1959"/>
                  </a:lnTo>
                  <a:lnTo>
                    <a:pt x="1376658" y="811"/>
                  </a:lnTo>
                  <a:lnTo>
                    <a:pt x="1397183" y="46"/>
                  </a:lnTo>
                  <a:lnTo>
                    <a:pt x="1419976" y="-241"/>
                  </a:lnTo>
                  <a:lnTo>
                    <a:pt x="1443734" y="525"/>
                  </a:lnTo>
                  <a:lnTo>
                    <a:pt x="1461585" y="1577"/>
                  </a:lnTo>
                  <a:lnTo>
                    <a:pt x="1486347" y="3394"/>
                  </a:lnTo>
                  <a:lnTo>
                    <a:pt x="1509168" y="6071"/>
                  </a:lnTo>
                  <a:lnTo>
                    <a:pt x="1527020" y="8462"/>
                  </a:lnTo>
                  <a:lnTo>
                    <a:pt x="1543338" y="11427"/>
                  </a:lnTo>
                  <a:lnTo>
                    <a:pt x="1563042" y="14966"/>
                  </a:lnTo>
                  <a:lnTo>
                    <a:pt x="1584513" y="18982"/>
                  </a:lnTo>
                  <a:lnTo>
                    <a:pt x="1598834" y="22329"/>
                  </a:lnTo>
                  <a:lnTo>
                    <a:pt x="1613713" y="25963"/>
                  </a:lnTo>
                  <a:lnTo>
                    <a:pt x="1631488" y="30745"/>
                  </a:lnTo>
                  <a:lnTo>
                    <a:pt x="1642585" y="34093"/>
                  </a:lnTo>
                  <a:lnTo>
                    <a:pt x="1651096" y="36579"/>
                  </a:lnTo>
                  <a:lnTo>
                    <a:pt x="1657050" y="38587"/>
                  </a:lnTo>
                  <a:lnTo>
                    <a:pt x="1661402" y="39831"/>
                  </a:lnTo>
                  <a:lnTo>
                    <a:pt x="1666333" y="41744"/>
                  </a:lnTo>
                  <a:lnTo>
                    <a:pt x="1673021" y="43655"/>
                  </a:lnTo>
                  <a:lnTo>
                    <a:pt x="1679679" y="45856"/>
                  </a:lnTo>
                  <a:lnTo>
                    <a:pt x="1688547" y="49202"/>
                  </a:lnTo>
                  <a:lnTo>
                    <a:pt x="1698814" y="53123"/>
                  </a:lnTo>
                  <a:lnTo>
                    <a:pt x="1711195" y="57714"/>
                  </a:lnTo>
                  <a:lnTo>
                    <a:pt x="1722562" y="62496"/>
                  </a:lnTo>
                  <a:lnTo>
                    <a:pt x="1734180" y="67469"/>
                  </a:lnTo>
                  <a:lnTo>
                    <a:pt x="1745133" y="72251"/>
                  </a:lnTo>
                  <a:lnTo>
                    <a:pt x="1754841" y="76937"/>
                  </a:lnTo>
                  <a:lnTo>
                    <a:pt x="1767182" y="82963"/>
                  </a:lnTo>
                  <a:lnTo>
                    <a:pt x="1778733" y="88604"/>
                  </a:lnTo>
                  <a:lnTo>
                    <a:pt x="1792117" y="95777"/>
                  </a:lnTo>
                  <a:lnTo>
                    <a:pt x="1802510" y="101134"/>
                  </a:lnTo>
                  <a:lnTo>
                    <a:pt x="1813366" y="107540"/>
                  </a:lnTo>
                  <a:lnTo>
                    <a:pt x="1821732" y="112609"/>
                  </a:lnTo>
                  <a:lnTo>
                    <a:pt x="1830494" y="117965"/>
                  </a:lnTo>
                  <a:lnTo>
                    <a:pt x="1840819" y="124085"/>
                  </a:lnTo>
                  <a:lnTo>
                    <a:pt x="1848742" y="129441"/>
                  </a:lnTo>
                  <a:lnTo>
                    <a:pt x="1856886" y="134414"/>
                  </a:lnTo>
                  <a:lnTo>
                    <a:pt x="1865899" y="140343"/>
                  </a:lnTo>
                  <a:lnTo>
                    <a:pt x="1873985" y="146274"/>
                  </a:lnTo>
                  <a:lnTo>
                    <a:pt x="1882024" y="152203"/>
                  </a:lnTo>
                  <a:lnTo>
                    <a:pt x="1890119" y="157558"/>
                  </a:lnTo>
                  <a:lnTo>
                    <a:pt x="1896942" y="162914"/>
                  </a:lnTo>
                  <a:lnTo>
                    <a:pt x="1903755" y="167887"/>
                  </a:lnTo>
                  <a:lnTo>
                    <a:pt x="1911696" y="173529"/>
                  </a:lnTo>
                  <a:lnTo>
                    <a:pt x="1916589" y="177450"/>
                  </a:lnTo>
                  <a:lnTo>
                    <a:pt x="1926181" y="180224"/>
                  </a:lnTo>
                  <a:lnTo>
                    <a:pt x="1939826" y="178407"/>
                  </a:lnTo>
                  <a:lnTo>
                    <a:pt x="1954908" y="172955"/>
                  </a:lnTo>
                  <a:lnTo>
                    <a:pt x="1964818" y="169704"/>
                  </a:lnTo>
                  <a:lnTo>
                    <a:pt x="1976022" y="166644"/>
                  </a:lnTo>
                  <a:lnTo>
                    <a:pt x="1989184" y="163487"/>
                  </a:lnTo>
                  <a:lnTo>
                    <a:pt x="2002172" y="160618"/>
                  </a:lnTo>
                  <a:lnTo>
                    <a:pt x="2023006" y="157558"/>
                  </a:lnTo>
                  <a:lnTo>
                    <a:pt x="2040115" y="155933"/>
                  </a:lnTo>
                  <a:lnTo>
                    <a:pt x="2053943" y="155454"/>
                  </a:lnTo>
                  <a:lnTo>
                    <a:pt x="2067173" y="155166"/>
                  </a:lnTo>
                  <a:lnTo>
                    <a:pt x="2082227" y="155836"/>
                  </a:lnTo>
                  <a:lnTo>
                    <a:pt x="2099007" y="157367"/>
                  </a:lnTo>
                  <a:lnTo>
                    <a:pt x="2115895" y="159566"/>
                  </a:lnTo>
                  <a:lnTo>
                    <a:pt x="2133109" y="163105"/>
                  </a:lnTo>
                  <a:lnTo>
                    <a:pt x="2152013" y="168173"/>
                  </a:lnTo>
                  <a:lnTo>
                    <a:pt x="2171206" y="173434"/>
                  </a:lnTo>
                  <a:lnTo>
                    <a:pt x="2190777" y="180894"/>
                  </a:lnTo>
                  <a:lnTo>
                    <a:pt x="2206293" y="187493"/>
                  </a:lnTo>
                  <a:lnTo>
                    <a:pt x="2224801" y="196673"/>
                  </a:lnTo>
                  <a:lnTo>
                    <a:pt x="2240086" y="205376"/>
                  </a:lnTo>
                  <a:lnTo>
                    <a:pt x="2255198" y="215226"/>
                  </a:lnTo>
                  <a:lnTo>
                    <a:pt x="2268688" y="224598"/>
                  </a:lnTo>
                  <a:lnTo>
                    <a:pt x="2283172" y="235788"/>
                  </a:lnTo>
                  <a:lnTo>
                    <a:pt x="2295601" y="247169"/>
                  </a:lnTo>
                  <a:lnTo>
                    <a:pt x="2305337" y="255872"/>
                  </a:lnTo>
                  <a:lnTo>
                    <a:pt x="2315480" y="266201"/>
                  </a:lnTo>
                  <a:lnTo>
                    <a:pt x="2326712" y="278632"/>
                  </a:lnTo>
                  <a:lnTo>
                    <a:pt x="2340530" y="295847"/>
                  </a:lnTo>
                  <a:lnTo>
                    <a:pt x="2349465" y="308184"/>
                  </a:lnTo>
                  <a:lnTo>
                    <a:pt x="2358363" y="321573"/>
                  </a:lnTo>
                  <a:lnTo>
                    <a:pt x="2369421" y="341179"/>
                  </a:lnTo>
                  <a:lnTo>
                    <a:pt x="2378377" y="359636"/>
                  </a:lnTo>
                  <a:lnTo>
                    <a:pt x="2386192" y="379337"/>
                  </a:lnTo>
                  <a:lnTo>
                    <a:pt x="2392117" y="396742"/>
                  </a:lnTo>
                  <a:lnTo>
                    <a:pt x="2397367" y="415296"/>
                  </a:lnTo>
                  <a:lnTo>
                    <a:pt x="2401381" y="434328"/>
                  </a:lnTo>
                  <a:lnTo>
                    <a:pt x="2403707" y="452402"/>
                  </a:lnTo>
                  <a:lnTo>
                    <a:pt x="2405386" y="467608"/>
                  </a:lnTo>
                  <a:lnTo>
                    <a:pt x="2406033" y="480616"/>
                  </a:lnTo>
                  <a:lnTo>
                    <a:pt x="2406177" y="491327"/>
                  </a:lnTo>
                  <a:lnTo>
                    <a:pt x="2406100" y="500699"/>
                  </a:lnTo>
                  <a:lnTo>
                    <a:pt x="2406177" y="510453"/>
                  </a:lnTo>
                  <a:lnTo>
                    <a:pt x="2406245" y="519634"/>
                  </a:lnTo>
                  <a:lnTo>
                    <a:pt x="2406611" y="528913"/>
                  </a:lnTo>
                  <a:lnTo>
                    <a:pt x="2407268" y="538856"/>
                  </a:lnTo>
                  <a:lnTo>
                    <a:pt x="2408908" y="547752"/>
                  </a:lnTo>
                  <a:lnTo>
                    <a:pt x="2412276" y="554158"/>
                  </a:lnTo>
                  <a:lnTo>
                    <a:pt x="2420546" y="556262"/>
                  </a:lnTo>
                  <a:lnTo>
                    <a:pt x="2433824" y="560567"/>
                  </a:lnTo>
                  <a:lnTo>
                    <a:pt x="2445876" y="564776"/>
                  </a:lnTo>
                  <a:lnTo>
                    <a:pt x="2456607" y="569460"/>
                  </a:lnTo>
                  <a:lnTo>
                    <a:pt x="2469363" y="575102"/>
                  </a:lnTo>
                  <a:lnTo>
                    <a:pt x="2483385" y="582372"/>
                  </a:lnTo>
                  <a:lnTo>
                    <a:pt x="2498149" y="591457"/>
                  </a:lnTo>
                  <a:lnTo>
                    <a:pt x="2509931" y="600447"/>
                  </a:lnTo>
                  <a:lnTo>
                    <a:pt x="2520343" y="609532"/>
                  </a:lnTo>
                  <a:lnTo>
                    <a:pt x="2528950" y="618332"/>
                  </a:lnTo>
                  <a:lnTo>
                    <a:pt x="2537558" y="626364"/>
                  </a:lnTo>
                  <a:lnTo>
                    <a:pt x="2545365" y="636596"/>
                  </a:lnTo>
                  <a:lnTo>
                    <a:pt x="2554146" y="647978"/>
                  </a:lnTo>
                  <a:lnTo>
                    <a:pt x="2562493" y="662706"/>
                  </a:lnTo>
                  <a:lnTo>
                    <a:pt x="2568331" y="672173"/>
                  </a:lnTo>
                  <a:lnTo>
                    <a:pt x="2574073" y="685371"/>
                  </a:lnTo>
                  <a:lnTo>
                    <a:pt x="2581860" y="708612"/>
                  </a:lnTo>
                  <a:lnTo>
                    <a:pt x="2587100" y="733668"/>
                  </a:lnTo>
                  <a:lnTo>
                    <a:pt x="2589888" y="756047"/>
                  </a:lnTo>
                  <a:lnTo>
                    <a:pt x="2590255" y="779188"/>
                  </a:lnTo>
                  <a:lnTo>
                    <a:pt x="2588364" y="795066"/>
                  </a:lnTo>
                  <a:lnTo>
                    <a:pt x="2584861" y="812854"/>
                  </a:lnTo>
                  <a:lnTo>
                    <a:pt x="2579969" y="829303"/>
                  </a:lnTo>
                  <a:lnTo>
                    <a:pt x="2573677" y="845177"/>
                  </a:lnTo>
                  <a:lnTo>
                    <a:pt x="2565977" y="861244"/>
                  </a:lnTo>
                  <a:lnTo>
                    <a:pt x="2559926" y="871669"/>
                  </a:lnTo>
                  <a:lnTo>
                    <a:pt x="2552264" y="881519"/>
                  </a:lnTo>
                  <a:lnTo>
                    <a:pt x="2541621" y="893091"/>
                  </a:lnTo>
                  <a:lnTo>
                    <a:pt x="2529684" y="905428"/>
                  </a:lnTo>
                  <a:lnTo>
                    <a:pt x="2518191" y="915375"/>
                  </a:lnTo>
                  <a:lnTo>
                    <a:pt x="2503562" y="924843"/>
                  </a:lnTo>
                  <a:lnTo>
                    <a:pt x="2488991" y="933353"/>
                  </a:lnTo>
                  <a:lnTo>
                    <a:pt x="2472751" y="943396"/>
                  </a:lnTo>
                  <a:lnTo>
                    <a:pt x="2460158" y="952960"/>
                  </a:lnTo>
                  <a:lnTo>
                    <a:pt x="2460303" y="981171"/>
                  </a:lnTo>
                  <a:lnTo>
                    <a:pt x="2461595" y="1006802"/>
                  </a:lnTo>
                  <a:lnTo>
                    <a:pt x="2461663" y="1032815"/>
                  </a:lnTo>
                  <a:lnTo>
                    <a:pt x="2460090" y="1055959"/>
                  </a:lnTo>
                  <a:lnTo>
                    <a:pt x="2457147" y="1079676"/>
                  </a:lnTo>
                  <a:lnTo>
                    <a:pt x="2452351" y="1101959"/>
                  </a:lnTo>
                  <a:lnTo>
                    <a:pt x="2445616" y="1126157"/>
                  </a:lnTo>
                  <a:lnTo>
                    <a:pt x="2436651" y="1151402"/>
                  </a:lnTo>
                  <a:lnTo>
                    <a:pt x="2425718" y="1175886"/>
                  </a:lnTo>
                  <a:lnTo>
                    <a:pt x="2416821" y="1193675"/>
                  </a:lnTo>
                  <a:lnTo>
                    <a:pt x="2406139" y="1210506"/>
                  </a:lnTo>
                  <a:lnTo>
                    <a:pt x="2394269" y="1228102"/>
                  </a:lnTo>
                  <a:lnTo>
                    <a:pt x="2382352" y="1244076"/>
                  </a:lnTo>
                  <a:lnTo>
                    <a:pt x="2371554" y="1259378"/>
                  </a:lnTo>
                  <a:lnTo>
                    <a:pt x="2358961" y="1273912"/>
                  </a:lnTo>
                  <a:lnTo>
                    <a:pt x="2338667" y="1292658"/>
                  </a:lnTo>
                  <a:lnTo>
                    <a:pt x="2324367" y="1305091"/>
                  </a:lnTo>
                  <a:lnTo>
                    <a:pt x="2307992" y="1317618"/>
                  </a:lnTo>
                  <a:lnTo>
                    <a:pt x="2290371" y="1329954"/>
                  </a:lnTo>
                  <a:lnTo>
                    <a:pt x="2276244" y="1339997"/>
                  </a:lnTo>
                  <a:lnTo>
                    <a:pt x="2258874" y="1349369"/>
                  </a:lnTo>
                  <a:lnTo>
                    <a:pt x="2246967" y="1356064"/>
                  </a:lnTo>
                  <a:lnTo>
                    <a:pt x="2231999" y="1362853"/>
                  </a:lnTo>
                  <a:lnTo>
                    <a:pt x="2214533" y="1370601"/>
                  </a:lnTo>
                  <a:lnTo>
                    <a:pt x="2198159" y="1375861"/>
                  </a:lnTo>
                  <a:lnTo>
                    <a:pt x="2169064" y="1385042"/>
                  </a:lnTo>
                  <a:lnTo>
                    <a:pt x="2146320" y="1388772"/>
                  </a:lnTo>
                  <a:lnTo>
                    <a:pt x="2121231" y="1392310"/>
                  </a:lnTo>
                  <a:lnTo>
                    <a:pt x="2094559" y="1395179"/>
                  </a:lnTo>
                  <a:lnTo>
                    <a:pt x="2071843" y="1393267"/>
                  </a:lnTo>
                  <a:lnTo>
                    <a:pt x="2048548" y="1391163"/>
                  </a:lnTo>
                  <a:lnTo>
                    <a:pt x="2025312" y="1387529"/>
                  </a:lnTo>
                  <a:lnTo>
                    <a:pt x="2005762" y="1383606"/>
                  </a:lnTo>
                  <a:lnTo>
                    <a:pt x="1987302" y="1378444"/>
                  </a:lnTo>
                  <a:lnTo>
                    <a:pt x="1971197" y="1373564"/>
                  </a:lnTo>
                  <a:lnTo>
                    <a:pt x="1954493" y="1369262"/>
                  </a:lnTo>
                  <a:lnTo>
                    <a:pt x="1940066" y="1377104"/>
                  </a:lnTo>
                  <a:lnTo>
                    <a:pt x="1922330" y="1388580"/>
                  </a:lnTo>
                  <a:lnTo>
                    <a:pt x="1906167" y="1398430"/>
                  </a:lnTo>
                  <a:lnTo>
                    <a:pt x="1889560" y="1409141"/>
                  </a:lnTo>
                  <a:lnTo>
                    <a:pt x="1875790" y="1417080"/>
                  </a:lnTo>
                  <a:lnTo>
                    <a:pt x="1858430" y="1426355"/>
                  </a:lnTo>
                  <a:lnTo>
                    <a:pt x="1839806" y="1436015"/>
                  </a:lnTo>
                  <a:lnTo>
                    <a:pt x="1821249" y="1445962"/>
                  </a:lnTo>
                  <a:lnTo>
                    <a:pt x="1802404" y="1454665"/>
                  </a:lnTo>
                  <a:lnTo>
                    <a:pt x="1772470" y="1467959"/>
                  </a:lnTo>
                  <a:lnTo>
                    <a:pt x="1747400" y="1478095"/>
                  </a:lnTo>
                  <a:lnTo>
                    <a:pt x="1717496" y="1488903"/>
                  </a:lnTo>
                  <a:lnTo>
                    <a:pt x="1691394" y="1497413"/>
                  </a:lnTo>
                  <a:lnTo>
                    <a:pt x="1665667" y="1504587"/>
                  </a:lnTo>
                  <a:lnTo>
                    <a:pt x="1635744" y="1512523"/>
                  </a:lnTo>
                  <a:lnTo>
                    <a:pt x="1605588" y="1519218"/>
                  </a:lnTo>
                  <a:lnTo>
                    <a:pt x="1576552" y="1524766"/>
                  </a:lnTo>
                  <a:lnTo>
                    <a:pt x="1548558" y="1529261"/>
                  </a:lnTo>
                  <a:lnTo>
                    <a:pt x="1507576" y="1533755"/>
                  </a:lnTo>
                  <a:lnTo>
                    <a:pt x="1472316" y="1537103"/>
                  </a:lnTo>
                  <a:lnTo>
                    <a:pt x="1435908" y="1538728"/>
                  </a:lnTo>
                  <a:lnTo>
                    <a:pt x="1399316" y="1539207"/>
                  </a:lnTo>
                  <a:lnTo>
                    <a:pt x="1379244" y="1538728"/>
                  </a:lnTo>
                  <a:lnTo>
                    <a:pt x="1358980" y="1537389"/>
                  </a:lnTo>
                  <a:lnTo>
                    <a:pt x="1341041" y="1536145"/>
                  </a:lnTo>
                  <a:lnTo>
                    <a:pt x="1316444" y="1533277"/>
                  </a:lnTo>
                  <a:lnTo>
                    <a:pt x="1282486" y="1529547"/>
                  </a:lnTo>
                  <a:lnTo>
                    <a:pt x="1255023" y="1525338"/>
                  </a:lnTo>
                  <a:lnTo>
                    <a:pt x="1231806" y="1520940"/>
                  </a:lnTo>
                  <a:lnTo>
                    <a:pt x="1209853" y="1516445"/>
                  </a:lnTo>
                  <a:lnTo>
                    <a:pt x="1183500" y="1510036"/>
                  </a:lnTo>
                  <a:lnTo>
                    <a:pt x="1162010" y="1504012"/>
                  </a:lnTo>
                  <a:lnTo>
                    <a:pt x="1137866" y="1497127"/>
                  </a:lnTo>
                  <a:lnTo>
                    <a:pt x="1114475" y="1489571"/>
                  </a:lnTo>
                  <a:lnTo>
                    <a:pt x="1090023" y="1481250"/>
                  </a:lnTo>
                  <a:lnTo>
                    <a:pt x="1072837" y="1474269"/>
                  </a:lnTo>
                  <a:lnTo>
                    <a:pt x="1050526" y="1464897"/>
                  </a:lnTo>
                  <a:lnTo>
                    <a:pt x="1032810" y="1456769"/>
                  </a:lnTo>
                  <a:lnTo>
                    <a:pt x="1011812" y="1446534"/>
                  </a:lnTo>
                  <a:lnTo>
                    <a:pt x="993671" y="1438309"/>
                  </a:lnTo>
                  <a:lnTo>
                    <a:pt x="973087" y="1426930"/>
                  </a:lnTo>
                  <a:lnTo>
                    <a:pt x="950401" y="1413446"/>
                  </a:lnTo>
                  <a:lnTo>
                    <a:pt x="930851" y="1401491"/>
                  </a:lnTo>
                  <a:lnTo>
                    <a:pt x="911889" y="1388962"/>
                  </a:lnTo>
                  <a:lnTo>
                    <a:pt x="890959" y="1374521"/>
                  </a:lnTo>
                  <a:lnTo>
                    <a:pt x="873869" y="1361420"/>
                  </a:lnTo>
                  <a:lnTo>
                    <a:pt x="853460" y="1346500"/>
                  </a:lnTo>
                  <a:lnTo>
                    <a:pt x="839198" y="1335120"/>
                  </a:lnTo>
                  <a:lnTo>
                    <a:pt x="824414" y="1323834"/>
                  </a:lnTo>
                  <a:lnTo>
                    <a:pt x="811841" y="1312644"/>
                  </a:lnTo>
                  <a:lnTo>
                    <a:pt x="802307" y="1303752"/>
                  </a:lnTo>
                  <a:lnTo>
                    <a:pt x="790862" y="1291415"/>
                  </a:lnTo>
                  <a:lnTo>
                    <a:pt x="778163" y="1298586"/>
                  </a:lnTo>
                  <a:lnTo>
                    <a:pt x="764904" y="1305952"/>
                  </a:lnTo>
                  <a:lnTo>
                    <a:pt x="751221" y="1313505"/>
                  </a:lnTo>
                  <a:lnTo>
                    <a:pt x="737750" y="1320869"/>
                  </a:lnTo>
                  <a:lnTo>
                    <a:pt x="724124" y="1326799"/>
                  </a:lnTo>
                  <a:lnTo>
                    <a:pt x="711677" y="1332251"/>
                  </a:lnTo>
                  <a:lnTo>
                    <a:pt x="700820" y="1336936"/>
                  </a:lnTo>
                  <a:lnTo>
                    <a:pt x="687890" y="1341909"/>
                  </a:lnTo>
                  <a:lnTo>
                    <a:pt x="674130" y="1346214"/>
                  </a:lnTo>
                  <a:lnTo>
                    <a:pt x="657300" y="1351569"/>
                  </a:lnTo>
                  <a:lnTo>
                    <a:pt x="637875" y="1355871"/>
                  </a:lnTo>
                  <a:lnTo>
                    <a:pt x="622301" y="1359126"/>
                  </a:lnTo>
                  <a:lnTo>
                    <a:pt x="604439" y="1362759"/>
                  </a:lnTo>
                  <a:lnTo>
                    <a:pt x="586452" y="1366393"/>
                  </a:lnTo>
                  <a:lnTo>
                    <a:pt x="567433" y="1367157"/>
                  </a:lnTo>
                  <a:lnTo>
                    <a:pt x="552399" y="1367636"/>
                  </a:lnTo>
                  <a:lnTo>
                    <a:pt x="539458" y="1367826"/>
                  </a:lnTo>
                  <a:lnTo>
                    <a:pt x="524665" y="1366679"/>
                  </a:lnTo>
                  <a:lnTo>
                    <a:pt x="513934" y="1365914"/>
                  </a:lnTo>
                  <a:lnTo>
                    <a:pt x="503030" y="1365053"/>
                  </a:lnTo>
                  <a:lnTo>
                    <a:pt x="491924" y="1363620"/>
                  </a:lnTo>
                  <a:lnTo>
                    <a:pt x="476706" y="1361323"/>
                  </a:lnTo>
                  <a:lnTo>
                    <a:pt x="464210" y="1358454"/>
                  </a:lnTo>
                  <a:lnTo>
                    <a:pt x="453132" y="1355585"/>
                  </a:lnTo>
                  <a:lnTo>
                    <a:pt x="442102" y="1352716"/>
                  </a:lnTo>
                  <a:lnTo>
                    <a:pt x="427377" y="1348508"/>
                  </a:lnTo>
                  <a:lnTo>
                    <a:pt x="409640" y="1342291"/>
                  </a:lnTo>
                  <a:lnTo>
                    <a:pt x="394992" y="1336842"/>
                  </a:lnTo>
                  <a:lnTo>
                    <a:pt x="378027" y="1329476"/>
                  </a:lnTo>
                  <a:lnTo>
                    <a:pt x="362560" y="1322401"/>
                  </a:lnTo>
                  <a:lnTo>
                    <a:pt x="347602" y="1314080"/>
                  </a:lnTo>
                  <a:lnTo>
                    <a:pt x="327724" y="1302030"/>
                  </a:lnTo>
                  <a:lnTo>
                    <a:pt x="306185" y="1287971"/>
                  </a:lnTo>
                  <a:lnTo>
                    <a:pt x="283316" y="1269800"/>
                  </a:lnTo>
                  <a:lnTo>
                    <a:pt x="264470" y="1253637"/>
                  </a:lnTo>
                  <a:lnTo>
                    <a:pt x="252398" y="1241014"/>
                  </a:lnTo>
                  <a:lnTo>
                    <a:pt x="236524" y="1223704"/>
                  </a:lnTo>
                  <a:lnTo>
                    <a:pt x="222445" y="1206680"/>
                  </a:lnTo>
                  <a:lnTo>
                    <a:pt x="207353" y="1185164"/>
                  </a:lnTo>
                  <a:lnTo>
                    <a:pt x="193766" y="1165271"/>
                  </a:lnTo>
                  <a:lnTo>
                    <a:pt x="182408" y="1145761"/>
                  </a:lnTo>
                  <a:lnTo>
                    <a:pt x="173762" y="1125392"/>
                  </a:lnTo>
                  <a:lnTo>
                    <a:pt x="165743" y="1103012"/>
                  </a:lnTo>
                  <a:lnTo>
                    <a:pt x="159645" y="1084938"/>
                  </a:lnTo>
                  <a:lnTo>
                    <a:pt x="153730" y="1064759"/>
                  </a:lnTo>
                  <a:lnTo>
                    <a:pt x="147602" y="1037120"/>
                  </a:lnTo>
                  <a:lnTo>
                    <a:pt x="142632" y="1014072"/>
                  </a:lnTo>
                  <a:lnTo>
                    <a:pt x="125330" y="999821"/>
                  </a:lnTo>
                  <a:lnTo>
                    <a:pt x="98109" y="982321"/>
                  </a:lnTo>
                  <a:lnTo>
                    <a:pt x="77603" y="967019"/>
                  </a:lnTo>
                  <a:lnTo>
                    <a:pt x="56557" y="944925"/>
                  </a:lnTo>
                  <a:lnTo>
                    <a:pt x="39014" y="923410"/>
                  </a:lnTo>
                  <a:lnTo>
                    <a:pt x="29374" y="908201"/>
                  </a:lnTo>
                  <a:lnTo>
                    <a:pt x="19512" y="888404"/>
                  </a:lnTo>
                  <a:lnTo>
                    <a:pt x="11386" y="866217"/>
                  </a:lnTo>
                  <a:lnTo>
                    <a:pt x="3667" y="835709"/>
                  </a:lnTo>
                  <a:lnTo>
                    <a:pt x="705" y="810846"/>
                  </a:lnTo>
                  <a:lnTo>
                    <a:pt x="0" y="789231"/>
                  </a:lnTo>
                  <a:lnTo>
                    <a:pt x="839" y="772590"/>
                  </a:lnTo>
                  <a:lnTo>
                    <a:pt x="4043" y="751550"/>
                  </a:lnTo>
                  <a:lnTo>
                    <a:pt x="7922" y="734432"/>
                  </a:lnTo>
                  <a:lnTo>
                    <a:pt x="11811" y="719034"/>
                  </a:lnTo>
                  <a:lnTo>
                    <a:pt x="17967" y="702395"/>
                  </a:lnTo>
                  <a:lnTo>
                    <a:pt x="25813" y="685564"/>
                  </a:lnTo>
                  <a:lnTo>
                    <a:pt x="34855" y="669590"/>
                  </a:lnTo>
                  <a:lnTo>
                    <a:pt x="45566" y="653427"/>
                  </a:lnTo>
                  <a:lnTo>
                    <a:pt x="56229" y="640040"/>
                  </a:lnTo>
                  <a:lnTo>
                    <a:pt x="70694" y="624259"/>
                  </a:lnTo>
                  <a:lnTo>
                    <a:pt x="88787" y="608289"/>
                  </a:lnTo>
                  <a:lnTo>
                    <a:pt x="111734" y="591457"/>
                  </a:lnTo>
                  <a:lnTo>
                    <a:pt x="127193" y="583233"/>
                  </a:lnTo>
                  <a:lnTo>
                    <a:pt x="141281" y="576059"/>
                  </a:lnTo>
                  <a:lnTo>
                    <a:pt x="165020" y="566877"/>
                  </a:lnTo>
                  <a:lnTo>
                    <a:pt x="182814" y="561618"/>
                  </a:lnTo>
                  <a:lnTo>
                    <a:pt x="199460" y="557602"/>
                  </a:lnTo>
                  <a:lnTo>
                    <a:pt x="210055" y="553872"/>
                  </a:lnTo>
                  <a:lnTo>
                    <a:pt x="219598" y="549856"/>
                  </a:lnTo>
                  <a:lnTo>
                    <a:pt x="222638" y="539335"/>
                  </a:lnTo>
                  <a:lnTo>
                    <a:pt x="225929" y="528816"/>
                  </a:lnTo>
                  <a:lnTo>
                    <a:pt x="228882" y="516862"/>
                  </a:lnTo>
                  <a:lnTo>
                    <a:pt x="230812" y="505097"/>
                  </a:lnTo>
                  <a:lnTo>
                    <a:pt x="233533" y="492857"/>
                  </a:lnTo>
                  <a:lnTo>
                    <a:pt x="236572" y="480520"/>
                  </a:lnTo>
                  <a:lnTo>
                    <a:pt x="240404" y="467036"/>
                  </a:lnTo>
                  <a:lnTo>
                    <a:pt x="244244" y="454028"/>
                  </a:lnTo>
                  <a:lnTo>
                    <a:pt x="249677" y="441405"/>
                  </a:lnTo>
                  <a:lnTo>
                    <a:pt x="255756" y="428111"/>
                  </a:lnTo>
                  <a:lnTo>
                    <a:pt x="260880" y="417209"/>
                  </a:lnTo>
                  <a:lnTo>
                    <a:pt x="266371" y="405828"/>
                  </a:lnTo>
                  <a:lnTo>
                    <a:pt x="273531" y="393682"/>
                  </a:lnTo>
                  <a:lnTo>
                    <a:pt x="280411" y="381442"/>
                  </a:lnTo>
                  <a:lnTo>
                    <a:pt x="288845" y="368339"/>
                  </a:lnTo>
                  <a:lnTo>
                    <a:pt x="296391" y="357340"/>
                  </a:lnTo>
                  <a:lnTo>
                    <a:pt x="304410" y="346725"/>
                  </a:lnTo>
                  <a:lnTo>
                    <a:pt x="316086" y="332572"/>
                  </a:lnTo>
                  <a:lnTo>
                    <a:pt x="323237" y="324347"/>
                  </a:lnTo>
                  <a:lnTo>
                    <a:pt x="332848" y="313540"/>
                  </a:lnTo>
                  <a:lnTo>
                    <a:pt x="346358" y="299002"/>
                  </a:lnTo>
                  <a:lnTo>
                    <a:pt x="365898" y="280354"/>
                  </a:lnTo>
                  <a:lnTo>
                    <a:pt x="387224" y="264287"/>
                  </a:lnTo>
                  <a:lnTo>
                    <a:pt x="419251" y="241143"/>
                  </a:lnTo>
                  <a:lnTo>
                    <a:pt x="450536" y="222686"/>
                  </a:lnTo>
                  <a:close/>
                </a:path>
              </a:pathLst>
            </a:custGeom>
            <a:noFill/>
            <a:ln w="19258" cap="flat">
              <a:solidFill>
                <a:srgbClr val="000000">
                  <a:alpha val="2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10" name="내용 개체 틀 4">
              <a:extLst>
                <a:ext uri="{FF2B5EF4-FFF2-40B4-BE49-F238E27FC236}">
                  <a16:creationId xmlns:a16="http://schemas.microsoft.com/office/drawing/2014/main" id="{93C17AD8-91DE-4B47-BA2E-4198EA0D30E0}"/>
                </a:ext>
              </a:extLst>
            </p:cNvPr>
            <p:cNvGrpSpPr/>
            <p:nvPr/>
          </p:nvGrpSpPr>
          <p:grpSpPr>
            <a:xfrm>
              <a:off x="4175147" y="2496111"/>
              <a:ext cx="1460116" cy="1063456"/>
              <a:chOff x="4175147" y="2496111"/>
              <a:chExt cx="1460116" cy="1063456"/>
            </a:xfrm>
          </p:grpSpPr>
          <p:grpSp>
            <p:nvGrpSpPr>
              <p:cNvPr id="11" name="내용 개체 틀 4">
                <a:extLst>
                  <a:ext uri="{FF2B5EF4-FFF2-40B4-BE49-F238E27FC236}">
                    <a16:creationId xmlns:a16="http://schemas.microsoft.com/office/drawing/2014/main" id="{93C17AD8-91DE-4B47-BA2E-4198EA0D30E0}"/>
                  </a:ext>
                </a:extLst>
              </p:cNvPr>
              <p:cNvGrpSpPr/>
              <p:nvPr/>
            </p:nvGrpSpPr>
            <p:grpSpPr>
              <a:xfrm>
                <a:off x="4175147" y="2496111"/>
                <a:ext cx="1460116" cy="1007715"/>
                <a:chOff x="4175147" y="2496111"/>
                <a:chExt cx="1460116" cy="1007715"/>
              </a:xfrm>
            </p:grpSpPr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EB4FF5B3-1EA8-475A-9BDC-EB7453D16116}"/>
                    </a:ext>
                  </a:extLst>
                </p:cNvPr>
                <p:cNvSpPr/>
                <p:nvPr/>
              </p:nvSpPr>
              <p:spPr>
                <a:xfrm>
                  <a:off x="4175147" y="2943518"/>
                  <a:ext cx="1455338" cy="560308"/>
                </a:xfrm>
                <a:custGeom>
                  <a:avLst/>
                  <a:gdLst>
                    <a:gd name="connsiteX0" fmla="*/ 1455373 w 1455338"/>
                    <a:gd name="connsiteY0" fmla="*/ 279889 h 560308"/>
                    <a:gd name="connsiteX1" fmla="*/ 727704 w 1455338"/>
                    <a:gd name="connsiteY1" fmla="*/ 560042 h 560308"/>
                    <a:gd name="connsiteX2" fmla="*/ 35 w 1455338"/>
                    <a:gd name="connsiteY2" fmla="*/ 279889 h 560308"/>
                    <a:gd name="connsiteX3" fmla="*/ 727704 w 1455338"/>
                    <a:gd name="connsiteY3" fmla="*/ -265 h 560308"/>
                    <a:gd name="connsiteX4" fmla="*/ 1455373 w 1455338"/>
                    <a:gd name="connsiteY4" fmla="*/ 279889 h 560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55338" h="560308">
                      <a:moveTo>
                        <a:pt x="1455373" y="279889"/>
                      </a:moveTo>
                      <a:cubicBezTo>
                        <a:pt x="1455373" y="434614"/>
                        <a:pt x="1129585" y="560042"/>
                        <a:pt x="727704" y="560042"/>
                      </a:cubicBezTo>
                      <a:cubicBezTo>
                        <a:pt x="325824" y="560042"/>
                        <a:pt x="35" y="434614"/>
                        <a:pt x="35" y="279889"/>
                      </a:cubicBezTo>
                      <a:cubicBezTo>
                        <a:pt x="35" y="125164"/>
                        <a:pt x="325824" y="-265"/>
                        <a:pt x="727704" y="-265"/>
                      </a:cubicBezTo>
                      <a:cubicBezTo>
                        <a:pt x="1129585" y="-265"/>
                        <a:pt x="1455373" y="125164"/>
                        <a:pt x="1455373" y="279889"/>
                      </a:cubicBezTo>
                      <a:close/>
                    </a:path>
                  </a:pathLst>
                </a:custGeom>
                <a:solidFill>
                  <a:srgbClr val="009BD8"/>
                </a:solidFill>
                <a:ln w="25631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E9934514-88D9-4679-91B9-F948AE791381}"/>
                    </a:ext>
                  </a:extLst>
                </p:cNvPr>
                <p:cNvSpPr/>
                <p:nvPr/>
              </p:nvSpPr>
              <p:spPr>
                <a:xfrm>
                  <a:off x="4177027" y="2764621"/>
                  <a:ext cx="1458236" cy="478710"/>
                </a:xfrm>
                <a:custGeom>
                  <a:avLst/>
                  <a:gdLst>
                    <a:gd name="connsiteX0" fmla="*/ 35 w 1458236"/>
                    <a:gd name="connsiteY0" fmla="*/ -267 h 478710"/>
                    <a:gd name="connsiteX1" fmla="*/ 1458272 w 1458236"/>
                    <a:gd name="connsiteY1" fmla="*/ -267 h 478710"/>
                    <a:gd name="connsiteX2" fmla="*/ 1458272 w 1458236"/>
                    <a:gd name="connsiteY2" fmla="*/ 478445 h 478710"/>
                    <a:gd name="connsiteX3" fmla="*/ 35 w 1458236"/>
                    <a:gd name="connsiteY3" fmla="*/ 478445 h 478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58236" h="478710">
                      <a:moveTo>
                        <a:pt x="35" y="-267"/>
                      </a:moveTo>
                      <a:lnTo>
                        <a:pt x="1458272" y="-267"/>
                      </a:lnTo>
                      <a:lnTo>
                        <a:pt x="1458272" y="478445"/>
                      </a:lnTo>
                      <a:lnTo>
                        <a:pt x="35" y="478445"/>
                      </a:lnTo>
                      <a:close/>
                    </a:path>
                  </a:pathLst>
                </a:custGeom>
                <a:solidFill>
                  <a:srgbClr val="009BD8"/>
                </a:solidFill>
                <a:ln w="9645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" name="자유형: 도형 13">
                  <a:extLst>
                    <a:ext uri="{FF2B5EF4-FFF2-40B4-BE49-F238E27FC236}">
                      <a16:creationId xmlns:a16="http://schemas.microsoft.com/office/drawing/2014/main" id="{C187A49D-8557-481A-90AA-920AA66D8B2D}"/>
                    </a:ext>
                  </a:extLst>
                </p:cNvPr>
                <p:cNvSpPr/>
                <p:nvPr/>
              </p:nvSpPr>
              <p:spPr>
                <a:xfrm>
                  <a:off x="4177745" y="2496111"/>
                  <a:ext cx="1449544" cy="560356"/>
                </a:xfrm>
                <a:custGeom>
                  <a:avLst/>
                  <a:gdLst>
                    <a:gd name="connsiteX0" fmla="*/ 1449580 w 1449544"/>
                    <a:gd name="connsiteY0" fmla="*/ 279912 h 560356"/>
                    <a:gd name="connsiteX1" fmla="*/ 724807 w 1449544"/>
                    <a:gd name="connsiteY1" fmla="*/ 560089 h 560356"/>
                    <a:gd name="connsiteX2" fmla="*/ 35 w 1449544"/>
                    <a:gd name="connsiteY2" fmla="*/ 279912 h 560356"/>
                    <a:gd name="connsiteX3" fmla="*/ 724807 w 1449544"/>
                    <a:gd name="connsiteY3" fmla="*/ -265 h 560356"/>
                    <a:gd name="connsiteX4" fmla="*/ 1449580 w 1449544"/>
                    <a:gd name="connsiteY4" fmla="*/ 279912 h 560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9544" h="560356">
                      <a:moveTo>
                        <a:pt x="1449580" y="279912"/>
                      </a:moveTo>
                      <a:cubicBezTo>
                        <a:pt x="1449580" y="434649"/>
                        <a:pt x="1125088" y="560089"/>
                        <a:pt x="724807" y="560089"/>
                      </a:cubicBezTo>
                      <a:cubicBezTo>
                        <a:pt x="324527" y="560089"/>
                        <a:pt x="35" y="434649"/>
                        <a:pt x="35" y="279912"/>
                      </a:cubicBezTo>
                      <a:cubicBezTo>
                        <a:pt x="35" y="125175"/>
                        <a:pt x="324527" y="-265"/>
                        <a:pt x="724807" y="-265"/>
                      </a:cubicBezTo>
                      <a:cubicBezTo>
                        <a:pt x="1125088" y="-265"/>
                        <a:pt x="1449580" y="125175"/>
                        <a:pt x="1449580" y="279912"/>
                      </a:cubicBezTo>
                      <a:close/>
                    </a:path>
                  </a:pathLst>
                </a:custGeom>
                <a:solidFill>
                  <a:srgbClr val="009BD8"/>
                </a:solidFill>
                <a:ln w="25582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" name="자유형: 도형 14">
                  <a:extLst>
                    <a:ext uri="{FF2B5EF4-FFF2-40B4-BE49-F238E27FC236}">
                      <a16:creationId xmlns:a16="http://schemas.microsoft.com/office/drawing/2014/main" id="{B3E7DF4A-EDD6-4571-AB7D-81C93952AC76}"/>
                    </a:ext>
                  </a:extLst>
                </p:cNvPr>
                <p:cNvSpPr/>
                <p:nvPr/>
              </p:nvSpPr>
              <p:spPr>
                <a:xfrm>
                  <a:off x="4177027" y="2764621"/>
                  <a:ext cx="96497" cy="478753"/>
                </a:xfrm>
                <a:custGeom>
                  <a:avLst/>
                  <a:gdLst>
                    <a:gd name="connsiteX0" fmla="*/ 35 w 96497"/>
                    <a:gd name="connsiteY0" fmla="*/ -266 h 478753"/>
                    <a:gd name="connsiteX1" fmla="*/ 35 w 96497"/>
                    <a:gd name="connsiteY1" fmla="*/ 478487 h 478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6497" h="478753">
                      <a:moveTo>
                        <a:pt x="35" y="-266"/>
                      </a:moveTo>
                      <a:lnTo>
                        <a:pt x="35" y="478487"/>
                      </a:lnTo>
                    </a:path>
                  </a:pathLst>
                </a:custGeom>
                <a:noFill/>
                <a:ln w="25519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" name="자유형: 도형 15">
                  <a:extLst>
                    <a:ext uri="{FF2B5EF4-FFF2-40B4-BE49-F238E27FC236}">
                      <a16:creationId xmlns:a16="http://schemas.microsoft.com/office/drawing/2014/main" id="{4B86CF10-EAD1-4BD0-A89F-EE57983AC681}"/>
                    </a:ext>
                  </a:extLst>
                </p:cNvPr>
                <p:cNvSpPr/>
                <p:nvPr/>
              </p:nvSpPr>
              <p:spPr>
                <a:xfrm>
                  <a:off x="5628485" y="2764717"/>
                  <a:ext cx="96497" cy="478753"/>
                </a:xfrm>
                <a:custGeom>
                  <a:avLst/>
                  <a:gdLst>
                    <a:gd name="connsiteX0" fmla="*/ 35 w 96497"/>
                    <a:gd name="connsiteY0" fmla="*/ -266 h 478753"/>
                    <a:gd name="connsiteX1" fmla="*/ 35 w 96497"/>
                    <a:gd name="connsiteY1" fmla="*/ 478487 h 478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6497" h="478753">
                      <a:moveTo>
                        <a:pt x="35" y="-266"/>
                      </a:moveTo>
                      <a:lnTo>
                        <a:pt x="35" y="478487"/>
                      </a:lnTo>
                    </a:path>
                  </a:pathLst>
                </a:custGeom>
                <a:noFill/>
                <a:ln w="25519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50016302-AC10-44EE-A32C-0C8EFB31EF7B}"/>
                    </a:ext>
                  </a:extLst>
                </p:cNvPr>
                <p:cNvSpPr/>
                <p:nvPr/>
              </p:nvSpPr>
              <p:spPr>
                <a:xfrm>
                  <a:off x="4897924" y="2540737"/>
                  <a:ext cx="277651" cy="204757"/>
                </a:xfrm>
                <a:custGeom>
                  <a:avLst/>
                  <a:gdLst>
                    <a:gd name="connsiteX0" fmla="*/ 102872 w 277651"/>
                    <a:gd name="connsiteY0" fmla="*/ 80835 h 204757"/>
                    <a:gd name="connsiteX1" fmla="*/ 29843 w 277651"/>
                    <a:gd name="connsiteY1" fmla="*/ 68974 h 204757"/>
                    <a:gd name="connsiteX2" fmla="*/ 244714 w 277651"/>
                    <a:gd name="connsiteY2" fmla="*/ -266 h 204757"/>
                    <a:gd name="connsiteX3" fmla="*/ 277687 w 277651"/>
                    <a:gd name="connsiteY3" fmla="*/ 109428 h 204757"/>
                    <a:gd name="connsiteX4" fmla="*/ 209492 w 277651"/>
                    <a:gd name="connsiteY4" fmla="*/ 98335 h 204757"/>
                    <a:gd name="connsiteX5" fmla="*/ 106250 w 277651"/>
                    <a:gd name="connsiteY5" fmla="*/ 204492 h 204757"/>
                    <a:gd name="connsiteX6" fmla="*/ 35 w 277651"/>
                    <a:gd name="connsiteY6" fmla="*/ 186989 h 204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7651" h="204757">
                      <a:moveTo>
                        <a:pt x="102872" y="80835"/>
                      </a:moveTo>
                      <a:lnTo>
                        <a:pt x="29843" y="68974"/>
                      </a:lnTo>
                      <a:lnTo>
                        <a:pt x="244714" y="-266"/>
                      </a:lnTo>
                      <a:lnTo>
                        <a:pt x="277687" y="109428"/>
                      </a:lnTo>
                      <a:lnTo>
                        <a:pt x="209492" y="98335"/>
                      </a:lnTo>
                      <a:lnTo>
                        <a:pt x="106250" y="204492"/>
                      </a:lnTo>
                      <a:lnTo>
                        <a:pt x="35" y="1869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645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367327F8-7FD2-4B76-80AB-7BF57C91A6CB}"/>
                    </a:ext>
                  </a:extLst>
                </p:cNvPr>
                <p:cNvSpPr/>
                <p:nvPr/>
              </p:nvSpPr>
              <p:spPr>
                <a:xfrm>
                  <a:off x="4279265" y="2637809"/>
                  <a:ext cx="518832" cy="166119"/>
                </a:xfrm>
                <a:custGeom>
                  <a:avLst/>
                  <a:gdLst>
                    <a:gd name="connsiteX0" fmla="*/ 332763 w 518832"/>
                    <a:gd name="connsiteY0" fmla="*/ 128078 h 166119"/>
                    <a:gd name="connsiteX1" fmla="*/ 295665 w 518832"/>
                    <a:gd name="connsiteY1" fmla="*/ 165853 h 166119"/>
                    <a:gd name="connsiteX2" fmla="*/ 518868 w 518832"/>
                    <a:gd name="connsiteY2" fmla="*/ 116695 h 166119"/>
                    <a:gd name="connsiteX3" fmla="*/ 457013 w 518832"/>
                    <a:gd name="connsiteY3" fmla="*/ 309 h 166119"/>
                    <a:gd name="connsiteX4" fmla="*/ 404316 w 518832"/>
                    <a:gd name="connsiteY4" fmla="*/ 54629 h 166119"/>
                    <a:gd name="connsiteX5" fmla="*/ 71572 w 518832"/>
                    <a:gd name="connsiteY5" fmla="*/ -266 h 166119"/>
                    <a:gd name="connsiteX6" fmla="*/ 35 w 518832"/>
                    <a:gd name="connsiteY6" fmla="*/ 73661 h 166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18832" h="166119">
                      <a:moveTo>
                        <a:pt x="332763" y="128078"/>
                      </a:moveTo>
                      <a:lnTo>
                        <a:pt x="295665" y="165853"/>
                      </a:lnTo>
                      <a:lnTo>
                        <a:pt x="518868" y="116695"/>
                      </a:lnTo>
                      <a:lnTo>
                        <a:pt x="457013" y="309"/>
                      </a:lnTo>
                      <a:lnTo>
                        <a:pt x="404316" y="54629"/>
                      </a:lnTo>
                      <a:lnTo>
                        <a:pt x="71572" y="-266"/>
                      </a:lnTo>
                      <a:lnTo>
                        <a:pt x="35" y="736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645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" name="자유형: 도형 18">
                  <a:extLst>
                    <a:ext uri="{FF2B5EF4-FFF2-40B4-BE49-F238E27FC236}">
                      <a16:creationId xmlns:a16="http://schemas.microsoft.com/office/drawing/2014/main" id="{1702018A-F8A8-47D9-B1F5-7B9131E2AB78}"/>
                    </a:ext>
                  </a:extLst>
                </p:cNvPr>
                <p:cNvSpPr/>
                <p:nvPr/>
              </p:nvSpPr>
              <p:spPr>
                <a:xfrm>
                  <a:off x="4642187" y="2817987"/>
                  <a:ext cx="276049" cy="200356"/>
                </a:xfrm>
                <a:custGeom>
                  <a:avLst/>
                  <a:gdLst>
                    <a:gd name="connsiteX0" fmla="*/ 161494 w 276049"/>
                    <a:gd name="connsiteY0" fmla="*/ 133623 h 200356"/>
                    <a:gd name="connsiteX1" fmla="*/ 246325 w 276049"/>
                    <a:gd name="connsiteY1" fmla="*/ 147586 h 200356"/>
                    <a:gd name="connsiteX2" fmla="*/ 31156 w 276049"/>
                    <a:gd name="connsiteY2" fmla="*/ 200091 h 200356"/>
                    <a:gd name="connsiteX3" fmla="*/ 35 w 276049"/>
                    <a:gd name="connsiteY3" fmla="*/ 107324 h 200356"/>
                    <a:gd name="connsiteX4" fmla="*/ 54489 w 276049"/>
                    <a:gd name="connsiteY4" fmla="*/ 116120 h 200356"/>
                    <a:gd name="connsiteX5" fmla="*/ 168684 w 276049"/>
                    <a:gd name="connsiteY5" fmla="*/ -266 h 200356"/>
                    <a:gd name="connsiteX6" fmla="*/ 276085 w 276049"/>
                    <a:gd name="connsiteY6" fmla="*/ 15897 h 200356"/>
                    <a:gd name="connsiteX7" fmla="*/ 161494 w 276049"/>
                    <a:gd name="connsiteY7" fmla="*/ 133623 h 200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6049" h="200356">
                      <a:moveTo>
                        <a:pt x="161494" y="133623"/>
                      </a:moveTo>
                      <a:lnTo>
                        <a:pt x="246325" y="147586"/>
                      </a:lnTo>
                      <a:lnTo>
                        <a:pt x="31156" y="200091"/>
                      </a:lnTo>
                      <a:lnTo>
                        <a:pt x="35" y="107324"/>
                      </a:lnTo>
                      <a:lnTo>
                        <a:pt x="54489" y="116120"/>
                      </a:lnTo>
                      <a:lnTo>
                        <a:pt x="168684" y="-266"/>
                      </a:lnTo>
                      <a:lnTo>
                        <a:pt x="276085" y="15897"/>
                      </a:lnTo>
                      <a:cubicBezTo>
                        <a:pt x="233230" y="61228"/>
                        <a:pt x="196262" y="98524"/>
                        <a:pt x="161494" y="13362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645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" name="자유형: 도형 19">
                  <a:extLst>
                    <a:ext uri="{FF2B5EF4-FFF2-40B4-BE49-F238E27FC236}">
                      <a16:creationId xmlns:a16="http://schemas.microsoft.com/office/drawing/2014/main" id="{8673BB88-3E47-4E5B-AA6B-5870EDD1C7CF}"/>
                    </a:ext>
                  </a:extLst>
                </p:cNvPr>
                <p:cNvSpPr/>
                <p:nvPr/>
              </p:nvSpPr>
              <p:spPr>
                <a:xfrm>
                  <a:off x="5019983" y="2725888"/>
                  <a:ext cx="496825" cy="177119"/>
                </a:xfrm>
                <a:custGeom>
                  <a:avLst/>
                  <a:gdLst>
                    <a:gd name="connsiteX0" fmla="*/ 425588 w 496825"/>
                    <a:gd name="connsiteY0" fmla="*/ 176853 h 177119"/>
                    <a:gd name="connsiteX1" fmla="*/ 108517 w 496825"/>
                    <a:gd name="connsiteY1" fmla="*/ 124538 h 177119"/>
                    <a:gd name="connsiteX2" fmla="*/ 59941 w 496825"/>
                    <a:gd name="connsiteY2" fmla="*/ 175321 h 177119"/>
                    <a:gd name="connsiteX3" fmla="*/ 35 w 496825"/>
                    <a:gd name="connsiteY3" fmla="*/ 65151 h 177119"/>
                    <a:gd name="connsiteX4" fmla="*/ 229814 w 496825"/>
                    <a:gd name="connsiteY4" fmla="*/ -266 h 177119"/>
                    <a:gd name="connsiteX5" fmla="*/ 179462 w 496825"/>
                    <a:gd name="connsiteY5" fmla="*/ 51568 h 177119"/>
                    <a:gd name="connsiteX6" fmla="*/ 496861 w 496825"/>
                    <a:gd name="connsiteY6" fmla="*/ 103883 h 177119"/>
                    <a:gd name="connsiteX7" fmla="*/ 425588 w 496825"/>
                    <a:gd name="connsiteY7" fmla="*/ 176853 h 177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96825" h="177119">
                      <a:moveTo>
                        <a:pt x="425588" y="176853"/>
                      </a:moveTo>
                      <a:lnTo>
                        <a:pt x="108517" y="124538"/>
                      </a:lnTo>
                      <a:lnTo>
                        <a:pt x="59941" y="175321"/>
                      </a:lnTo>
                      <a:lnTo>
                        <a:pt x="35" y="65151"/>
                      </a:lnTo>
                      <a:lnTo>
                        <a:pt x="229814" y="-266"/>
                      </a:lnTo>
                      <a:lnTo>
                        <a:pt x="179462" y="51568"/>
                      </a:lnTo>
                      <a:cubicBezTo>
                        <a:pt x="296224" y="70314"/>
                        <a:pt x="426292" y="92500"/>
                        <a:pt x="496861" y="103883"/>
                      </a:cubicBezTo>
                      <a:cubicBezTo>
                        <a:pt x="496861" y="103883"/>
                        <a:pt x="480398" y="120139"/>
                        <a:pt x="425588" y="17685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645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BB1617E-367E-43EB-A331-73CA3AD803CC}"/>
                  </a:ext>
                </a:extLst>
              </p:cNvPr>
              <p:cNvSpPr txBox="1"/>
              <p:nvPr/>
            </p:nvSpPr>
            <p:spPr>
              <a:xfrm>
                <a:off x="4242966" y="2885215"/>
                <a:ext cx="1118511" cy="674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3782" spc="0" baseline="0">
                    <a:solidFill>
                      <a:srgbClr val="FFFFFF"/>
                    </a:solidFill>
                    <a:latin typeface="Arial"/>
                    <a:cs typeface="Arial"/>
                    <a:sym typeface="Arial"/>
                    <a:rtl val="0"/>
                  </a:rPr>
                  <a:t>NAT</a:t>
                </a:r>
              </a:p>
            </p:txBody>
          </p:sp>
        </p:grp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8D5417C3-1BFE-4F1C-901A-1B42D45748D6}"/>
                </a:ext>
              </a:extLst>
            </p:cNvPr>
            <p:cNvSpPr/>
            <p:nvPr/>
          </p:nvSpPr>
          <p:spPr>
            <a:xfrm>
              <a:off x="5641257" y="3019161"/>
              <a:ext cx="758622" cy="1435"/>
            </a:xfrm>
            <a:custGeom>
              <a:avLst/>
              <a:gdLst>
                <a:gd name="connsiteX0" fmla="*/ 0 w 758622"/>
                <a:gd name="connsiteY0" fmla="*/ -241 h 1435"/>
                <a:gd name="connsiteX1" fmla="*/ 758622 w 758622"/>
                <a:gd name="connsiteY1" fmla="*/ 1194 h 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8622" h="1435">
                  <a:moveTo>
                    <a:pt x="0" y="-241"/>
                  </a:moveTo>
                  <a:lnTo>
                    <a:pt x="758622" y="1194"/>
                  </a:lnTo>
                </a:path>
              </a:pathLst>
            </a:custGeom>
            <a:noFill/>
            <a:ln w="25519" cap="flat">
              <a:solidFill>
                <a:srgbClr val="000000">
                  <a:alpha val="2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1A45C2-8E91-4B3B-9938-06569F93621E}"/>
                </a:ext>
              </a:extLst>
            </p:cNvPr>
            <p:cNvSpPr txBox="1"/>
            <p:nvPr/>
          </p:nvSpPr>
          <p:spPr>
            <a:xfrm>
              <a:off x="6997149" y="2958618"/>
              <a:ext cx="1340846" cy="569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3026" spc="0" baseline="0" err="1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Internet</a:t>
              </a:r>
              <a:endParaRPr lang="ko-KR" altLang="en-US" sz="3026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447FD15-E333-4F8A-A6CF-CBE9ECF2F578}"/>
                </a:ext>
              </a:extLst>
            </p:cNvPr>
            <p:cNvSpPr txBox="1"/>
            <p:nvPr/>
          </p:nvSpPr>
          <p:spPr>
            <a:xfrm>
              <a:off x="5257333" y="1224075"/>
              <a:ext cx="2305818" cy="473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269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Outside realm</a:t>
              </a:r>
            </a:p>
          </p:txBody>
        </p:sp>
        <p:grpSp>
          <p:nvGrpSpPr>
            <p:cNvPr id="25" name="내용 개체 틀 4">
              <a:extLst>
                <a:ext uri="{FF2B5EF4-FFF2-40B4-BE49-F238E27FC236}">
                  <a16:creationId xmlns:a16="http://schemas.microsoft.com/office/drawing/2014/main" id="{93C17AD8-91DE-4B47-BA2E-4198EA0D30E0}"/>
                </a:ext>
              </a:extLst>
            </p:cNvPr>
            <p:cNvGrpSpPr/>
            <p:nvPr/>
          </p:nvGrpSpPr>
          <p:grpSpPr>
            <a:xfrm>
              <a:off x="2955663" y="4694365"/>
              <a:ext cx="4280181" cy="1525674"/>
              <a:chOff x="2955663" y="4694365"/>
              <a:chExt cx="4280181" cy="1525674"/>
            </a:xfrm>
          </p:grpSpPr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F9432985-2C0F-433E-8B0C-1A3A82188760}"/>
                  </a:ext>
                </a:extLst>
              </p:cNvPr>
              <p:cNvSpPr/>
              <p:nvPr/>
            </p:nvSpPr>
            <p:spPr>
              <a:xfrm>
                <a:off x="2966065" y="4694365"/>
                <a:ext cx="4269779" cy="1523810"/>
              </a:xfrm>
              <a:custGeom>
                <a:avLst/>
                <a:gdLst>
                  <a:gd name="connsiteX0" fmla="*/ 2 w 4269779"/>
                  <a:gd name="connsiteY0" fmla="*/ -235 h 1523810"/>
                  <a:gd name="connsiteX1" fmla="*/ 4269781 w 4269779"/>
                  <a:gd name="connsiteY1" fmla="*/ -235 h 1523810"/>
                  <a:gd name="connsiteX2" fmla="*/ 4269781 w 4269779"/>
                  <a:gd name="connsiteY2" fmla="*/ 1523576 h 1523810"/>
                  <a:gd name="connsiteX3" fmla="*/ 1 w 4269779"/>
                  <a:gd name="connsiteY3" fmla="*/ 1523576 h 152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69779" h="1523810">
                    <a:moveTo>
                      <a:pt x="2" y="-235"/>
                    </a:moveTo>
                    <a:lnTo>
                      <a:pt x="4269781" y="-235"/>
                    </a:lnTo>
                    <a:lnTo>
                      <a:pt x="4269781" y="1523576"/>
                    </a:lnTo>
                    <a:lnTo>
                      <a:pt x="1" y="1523576"/>
                    </a:lnTo>
                    <a:close/>
                  </a:path>
                </a:pathLst>
              </a:custGeom>
              <a:solidFill>
                <a:srgbClr val="FFFFFF">
                  <a:alpha val="97000"/>
                </a:srgbClr>
              </a:solidFill>
              <a:ln w="25519" cap="flat">
                <a:solidFill>
                  <a:srgbClr val="000000">
                    <a:alpha val="97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B6E700DD-606B-4854-825E-42EC21116DE9}"/>
                  </a:ext>
                </a:extLst>
              </p:cNvPr>
              <p:cNvSpPr/>
              <p:nvPr/>
            </p:nvSpPr>
            <p:spPr>
              <a:xfrm>
                <a:off x="2955663" y="5077385"/>
                <a:ext cx="4269239" cy="478"/>
              </a:xfrm>
              <a:custGeom>
                <a:avLst/>
                <a:gdLst>
                  <a:gd name="connsiteX0" fmla="*/ 2 w 4269239"/>
                  <a:gd name="connsiteY0" fmla="*/ 242 h 478"/>
                  <a:gd name="connsiteX1" fmla="*/ 4269241 w 4269239"/>
                  <a:gd name="connsiteY1" fmla="*/ -236 h 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69239" h="478">
                    <a:moveTo>
                      <a:pt x="2" y="242"/>
                    </a:moveTo>
                    <a:lnTo>
                      <a:pt x="4269241" y="-236"/>
                    </a:lnTo>
                  </a:path>
                </a:pathLst>
              </a:custGeom>
              <a:noFill/>
              <a:ln w="2551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F8DA0E5B-B85F-4470-A648-75373CC384A8}"/>
                  </a:ext>
                </a:extLst>
              </p:cNvPr>
              <p:cNvSpPr/>
              <p:nvPr/>
            </p:nvSpPr>
            <p:spPr>
              <a:xfrm>
                <a:off x="4896888" y="4703449"/>
                <a:ext cx="965" cy="1516590"/>
              </a:xfrm>
              <a:custGeom>
                <a:avLst/>
                <a:gdLst>
                  <a:gd name="connsiteX0" fmla="*/ 2 w 965"/>
                  <a:gd name="connsiteY0" fmla="*/ -236 h 1516590"/>
                  <a:gd name="connsiteX1" fmla="*/ 967 w 965"/>
                  <a:gd name="connsiteY1" fmla="*/ 1516354 h 1516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65" h="1516590">
                    <a:moveTo>
                      <a:pt x="2" y="-236"/>
                    </a:moveTo>
                    <a:lnTo>
                      <a:pt x="967" y="1516354"/>
                    </a:lnTo>
                  </a:path>
                </a:pathLst>
              </a:custGeom>
              <a:noFill/>
              <a:ln w="2551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7D50B3-AF0D-45E3-B2AA-3C7E7EFFC193}"/>
                  </a:ext>
                </a:extLst>
              </p:cNvPr>
              <p:cNvSpPr txBox="1"/>
              <p:nvPr/>
            </p:nvSpPr>
            <p:spPr>
              <a:xfrm>
                <a:off x="3166993" y="4710713"/>
                <a:ext cx="1244349" cy="2827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1513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Inside realm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D0574B0-F5B2-4538-950C-B8966520A84F}"/>
                  </a:ext>
                </a:extLst>
              </p:cNvPr>
              <p:cNvSpPr txBox="1"/>
              <p:nvPr/>
            </p:nvSpPr>
            <p:spPr>
              <a:xfrm>
                <a:off x="5314895" y="4710713"/>
                <a:ext cx="1437343" cy="2827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1513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Outside realm</a:t>
                </a:r>
              </a:p>
            </p:txBody>
          </p:sp>
        </p:grp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7896D9DB-55C6-4AF2-AC38-D316511E79C4}"/>
                </a:ext>
              </a:extLst>
            </p:cNvPr>
            <p:cNvSpPr/>
            <p:nvPr/>
          </p:nvSpPr>
          <p:spPr>
            <a:xfrm>
              <a:off x="1450122" y="1978934"/>
              <a:ext cx="2571399" cy="919057"/>
            </a:xfrm>
            <a:custGeom>
              <a:avLst/>
              <a:gdLst>
                <a:gd name="connsiteX0" fmla="*/ 2571400 w 2571399"/>
                <a:gd name="connsiteY0" fmla="*/ 918816 h 919057"/>
                <a:gd name="connsiteX1" fmla="*/ 0 w 2571399"/>
                <a:gd name="connsiteY1" fmla="*/ -241 h 91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1399" h="919057">
                  <a:moveTo>
                    <a:pt x="2571400" y="918816"/>
                  </a:moveTo>
                  <a:lnTo>
                    <a:pt x="0" y="-241"/>
                  </a:lnTo>
                </a:path>
              </a:pathLst>
            </a:custGeom>
            <a:noFill/>
            <a:ln w="25519" cap="flat">
              <a:solidFill>
                <a:srgbClr val="000000"/>
              </a:solidFill>
              <a:custDash>
                <a:ds d="19844" sp="79375"/>
              </a:custDash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0D150E8F-71CE-41D0-B489-01C3BE46E198}"/>
                </a:ext>
              </a:extLst>
            </p:cNvPr>
            <p:cNvSpPr/>
            <p:nvPr/>
          </p:nvSpPr>
          <p:spPr>
            <a:xfrm>
              <a:off x="4896887" y="3486342"/>
              <a:ext cx="1630" cy="1217060"/>
            </a:xfrm>
            <a:custGeom>
              <a:avLst/>
              <a:gdLst>
                <a:gd name="connsiteX0" fmla="*/ 1631 w 1630"/>
                <a:gd name="connsiteY0" fmla="*/ -241 h 1217060"/>
                <a:gd name="connsiteX1" fmla="*/ 0 w 1630"/>
                <a:gd name="connsiteY1" fmla="*/ 1216819 h 12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30" h="1217060">
                  <a:moveTo>
                    <a:pt x="1631" y="-241"/>
                  </a:moveTo>
                  <a:lnTo>
                    <a:pt x="0" y="1216819"/>
                  </a:lnTo>
                </a:path>
              </a:pathLst>
            </a:custGeom>
            <a:noFill/>
            <a:ln w="25519" cap="flat">
              <a:solidFill>
                <a:srgbClr val="000000"/>
              </a:solidFill>
              <a:custDash>
                <a:ds d="19844" sp="79375"/>
              </a:custDash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F8FD7B-CCE8-4CDC-92FB-4431A3EE4195}"/>
                </a:ext>
              </a:extLst>
            </p:cNvPr>
            <p:cNvSpPr txBox="1"/>
            <p:nvPr/>
          </p:nvSpPr>
          <p:spPr>
            <a:xfrm>
              <a:off x="212798" y="1206942"/>
              <a:ext cx="2024878" cy="492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271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Inside realm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D9C532F-8AF1-4021-A6FB-49BD1ECDC9AE}"/>
                </a:ext>
              </a:extLst>
            </p:cNvPr>
            <p:cNvSpPr txBox="1"/>
            <p:nvPr/>
          </p:nvSpPr>
          <p:spPr>
            <a:xfrm>
              <a:off x="500696" y="2261052"/>
              <a:ext cx="954857" cy="282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513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10.1.1.1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B11488-69CC-49F7-8EB5-B4A7DA5B1A8F}"/>
                </a:ext>
              </a:extLst>
            </p:cNvPr>
            <p:cNvSpPr txBox="1"/>
            <p:nvPr/>
          </p:nvSpPr>
          <p:spPr>
            <a:xfrm>
              <a:off x="500696" y="3151611"/>
              <a:ext cx="954857" cy="282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513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10.1.1.2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0B56487-3C0F-4C86-A8DD-DB604612BC2C}"/>
                </a:ext>
              </a:extLst>
            </p:cNvPr>
            <p:cNvSpPr txBox="1"/>
            <p:nvPr/>
          </p:nvSpPr>
          <p:spPr>
            <a:xfrm>
              <a:off x="500696" y="4042268"/>
              <a:ext cx="954857" cy="282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513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10.1.1.3</a:t>
              </a: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29A60281-91B2-4313-AAEA-0F60E52C1591}"/>
                </a:ext>
              </a:extLst>
            </p:cNvPr>
            <p:cNvSpPr/>
            <p:nvPr/>
          </p:nvSpPr>
          <p:spPr>
            <a:xfrm>
              <a:off x="3503670" y="3018875"/>
              <a:ext cx="663756" cy="1914"/>
            </a:xfrm>
            <a:custGeom>
              <a:avLst/>
              <a:gdLst>
                <a:gd name="connsiteX0" fmla="*/ 0 w 663756"/>
                <a:gd name="connsiteY0" fmla="*/ -241 h 1914"/>
                <a:gd name="connsiteX1" fmla="*/ 663756 w 663756"/>
                <a:gd name="connsiteY1" fmla="*/ 1673 h 1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3756" h="1914">
                  <a:moveTo>
                    <a:pt x="0" y="-241"/>
                  </a:moveTo>
                  <a:lnTo>
                    <a:pt x="663756" y="1673"/>
                  </a:lnTo>
                </a:path>
              </a:pathLst>
            </a:custGeom>
            <a:noFill/>
            <a:ln w="2551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F60CABD8-0853-44C3-AF3E-D419B954010D}"/>
                </a:ext>
              </a:extLst>
            </p:cNvPr>
            <p:cNvSpPr/>
            <p:nvPr/>
          </p:nvSpPr>
          <p:spPr>
            <a:xfrm>
              <a:off x="3507086" y="2086045"/>
              <a:ext cx="2093" cy="1848063"/>
            </a:xfrm>
            <a:custGeom>
              <a:avLst/>
              <a:gdLst>
                <a:gd name="connsiteX0" fmla="*/ 0 w 2093"/>
                <a:gd name="connsiteY0" fmla="*/ -241 h 1848063"/>
                <a:gd name="connsiteX1" fmla="*/ 2094 w 2093"/>
                <a:gd name="connsiteY1" fmla="*/ 1847822 h 1848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3" h="1848063">
                  <a:moveTo>
                    <a:pt x="0" y="-241"/>
                  </a:moveTo>
                  <a:lnTo>
                    <a:pt x="2094" y="1847822"/>
                  </a:lnTo>
                </a:path>
              </a:pathLst>
            </a:custGeom>
            <a:noFill/>
            <a:ln w="2314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33A3B619-ABA4-423B-8711-E151368E35D0}"/>
                </a:ext>
              </a:extLst>
            </p:cNvPr>
            <p:cNvSpPr/>
            <p:nvPr/>
          </p:nvSpPr>
          <p:spPr>
            <a:xfrm>
              <a:off x="1486289" y="3015817"/>
              <a:ext cx="2033282" cy="189"/>
            </a:xfrm>
            <a:custGeom>
              <a:avLst/>
              <a:gdLst>
                <a:gd name="connsiteX0" fmla="*/ 0 w 2033282"/>
                <a:gd name="connsiteY0" fmla="*/ -52 h 189"/>
                <a:gd name="connsiteX1" fmla="*/ 2033283 w 2033282"/>
                <a:gd name="connsiteY1" fmla="*/ -241 h 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3282" h="189">
                  <a:moveTo>
                    <a:pt x="0" y="-52"/>
                  </a:moveTo>
                  <a:lnTo>
                    <a:pt x="2033283" y="-241"/>
                  </a:lnTo>
                </a:path>
              </a:pathLst>
            </a:custGeom>
            <a:noFill/>
            <a:ln w="2551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C031F9EA-D804-42F5-ADA1-1516A87D86E9}"/>
                </a:ext>
              </a:extLst>
            </p:cNvPr>
            <p:cNvSpPr/>
            <p:nvPr/>
          </p:nvSpPr>
          <p:spPr>
            <a:xfrm>
              <a:off x="1488557" y="2100965"/>
              <a:ext cx="2012835" cy="1434"/>
            </a:xfrm>
            <a:custGeom>
              <a:avLst/>
              <a:gdLst>
                <a:gd name="connsiteX0" fmla="*/ 0 w 2012835"/>
                <a:gd name="connsiteY0" fmla="*/ 1193 h 1434"/>
                <a:gd name="connsiteX1" fmla="*/ 2012835 w 2012835"/>
                <a:gd name="connsiteY1" fmla="*/ -241 h 1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2835" h="1434">
                  <a:moveTo>
                    <a:pt x="0" y="1193"/>
                  </a:moveTo>
                  <a:lnTo>
                    <a:pt x="2012835" y="-241"/>
                  </a:lnTo>
                </a:path>
              </a:pathLst>
            </a:custGeom>
            <a:noFill/>
            <a:ln w="2551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5356FFD6-8E78-46C0-949A-4FCA4D6D6016}"/>
                </a:ext>
              </a:extLst>
            </p:cNvPr>
            <p:cNvSpPr/>
            <p:nvPr/>
          </p:nvSpPr>
          <p:spPr>
            <a:xfrm>
              <a:off x="1491896" y="3938507"/>
              <a:ext cx="2026180" cy="671"/>
            </a:xfrm>
            <a:custGeom>
              <a:avLst/>
              <a:gdLst>
                <a:gd name="connsiteX0" fmla="*/ 0 w 2026180"/>
                <a:gd name="connsiteY0" fmla="*/ -241 h 671"/>
                <a:gd name="connsiteX1" fmla="*/ 2026181 w 2026180"/>
                <a:gd name="connsiteY1" fmla="*/ 430 h 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26180" h="671">
                  <a:moveTo>
                    <a:pt x="0" y="-241"/>
                  </a:moveTo>
                  <a:lnTo>
                    <a:pt x="2026181" y="430"/>
                  </a:lnTo>
                </a:path>
              </a:pathLst>
            </a:custGeom>
            <a:noFill/>
            <a:ln w="2551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DEB5100F-9158-4C9B-A7C8-23BCD0E85688}"/>
                </a:ext>
              </a:extLst>
            </p:cNvPr>
            <p:cNvSpPr/>
            <p:nvPr/>
          </p:nvSpPr>
          <p:spPr>
            <a:xfrm>
              <a:off x="1531421" y="3114704"/>
              <a:ext cx="2494800" cy="4494"/>
            </a:xfrm>
            <a:custGeom>
              <a:avLst/>
              <a:gdLst>
                <a:gd name="connsiteX0" fmla="*/ 2494800 w 2494800"/>
                <a:gd name="connsiteY0" fmla="*/ -241 h 4494"/>
                <a:gd name="connsiteX1" fmla="*/ 0 w 2494800"/>
                <a:gd name="connsiteY1" fmla="*/ 4253 h 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94800" h="4494">
                  <a:moveTo>
                    <a:pt x="2494800" y="-241"/>
                  </a:moveTo>
                  <a:lnTo>
                    <a:pt x="0" y="4253"/>
                  </a:lnTo>
                </a:path>
              </a:pathLst>
            </a:custGeom>
            <a:noFill/>
            <a:ln w="25519" cap="flat">
              <a:solidFill>
                <a:srgbClr val="000000"/>
              </a:solidFill>
              <a:custDash>
                <a:ds d="19844" sp="79375"/>
              </a:custDash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70F161D2-B110-4DE2-8C34-F09036D3867A}"/>
                </a:ext>
              </a:extLst>
            </p:cNvPr>
            <p:cNvSpPr/>
            <p:nvPr/>
          </p:nvSpPr>
          <p:spPr>
            <a:xfrm>
              <a:off x="1563333" y="3329787"/>
              <a:ext cx="2462888" cy="763649"/>
            </a:xfrm>
            <a:custGeom>
              <a:avLst/>
              <a:gdLst>
                <a:gd name="connsiteX0" fmla="*/ 2462889 w 2462888"/>
                <a:gd name="connsiteY0" fmla="*/ -241 h 763649"/>
                <a:gd name="connsiteX1" fmla="*/ 0 w 2462888"/>
                <a:gd name="connsiteY1" fmla="*/ 763408 h 763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2888" h="763649">
                  <a:moveTo>
                    <a:pt x="2462889" y="-241"/>
                  </a:moveTo>
                  <a:lnTo>
                    <a:pt x="0" y="763408"/>
                  </a:lnTo>
                </a:path>
              </a:pathLst>
            </a:custGeom>
            <a:noFill/>
            <a:ln w="25519" cap="flat">
              <a:solidFill>
                <a:srgbClr val="000000"/>
              </a:solidFill>
              <a:custDash>
                <a:ds d="19844" sp="79375"/>
              </a:custDash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9D0ED3A-9BFD-44B3-8094-BDA35B847184}"/>
                </a:ext>
              </a:extLst>
            </p:cNvPr>
            <p:cNvSpPr txBox="1"/>
            <p:nvPr/>
          </p:nvSpPr>
          <p:spPr>
            <a:xfrm>
              <a:off x="8249996" y="2180679"/>
              <a:ext cx="858360" cy="282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513" spc="0" baseline="0" err="1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Remote</a:t>
              </a:r>
              <a:endParaRPr lang="ko-KR" altLang="en-US" sz="1513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8E30148-0C63-4219-8BB4-6C5F634D7D6B}"/>
                </a:ext>
              </a:extLst>
            </p:cNvPr>
            <p:cNvSpPr txBox="1"/>
            <p:nvPr/>
          </p:nvSpPr>
          <p:spPr>
            <a:xfrm>
              <a:off x="8394742" y="2433731"/>
              <a:ext cx="568868" cy="282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513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client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FFB2541-3518-4234-BEA5-8FF9515F3AF9}"/>
                </a:ext>
              </a:extLst>
            </p:cNvPr>
            <p:cNvSpPr txBox="1"/>
            <p:nvPr/>
          </p:nvSpPr>
          <p:spPr>
            <a:xfrm rot="1212996">
              <a:off x="1696258" y="1990279"/>
              <a:ext cx="1533840" cy="282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513" b="1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10.1.1.1: 1024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ED026DB-3239-4316-A44E-DEB0AC379661}"/>
                </a:ext>
              </a:extLst>
            </p:cNvPr>
            <p:cNvSpPr txBox="1"/>
            <p:nvPr/>
          </p:nvSpPr>
          <p:spPr>
            <a:xfrm>
              <a:off x="1632638" y="2724026"/>
              <a:ext cx="1533840" cy="282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513" b="1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10.1.1.2: 1024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06F190D-61A6-4E47-AEB8-48C1900942A5}"/>
                </a:ext>
              </a:extLst>
            </p:cNvPr>
            <p:cNvSpPr txBox="1"/>
            <p:nvPr/>
          </p:nvSpPr>
          <p:spPr>
            <a:xfrm rot="20578486">
              <a:off x="1658396" y="3521862"/>
              <a:ext cx="1533841" cy="282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513" b="1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10.1.1.3: 1033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0618C85-E8DB-4657-BF93-4C7FFF424DD4}"/>
                </a:ext>
              </a:extLst>
            </p:cNvPr>
            <p:cNvSpPr txBox="1"/>
            <p:nvPr/>
          </p:nvSpPr>
          <p:spPr>
            <a:xfrm>
              <a:off x="5925644" y="2115973"/>
              <a:ext cx="1919829" cy="282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513" b="1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200.100.10.1: 1024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D45CA91-6018-4AFA-BC56-FF44F81CAC6D}"/>
                </a:ext>
              </a:extLst>
            </p:cNvPr>
            <p:cNvSpPr txBox="1"/>
            <p:nvPr/>
          </p:nvSpPr>
          <p:spPr>
            <a:xfrm>
              <a:off x="5916612" y="2403263"/>
              <a:ext cx="1919829" cy="282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513" b="1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200.100.10.1: 1025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BC7D25F-01E2-4AE1-8C8A-CB07BC887CB5}"/>
                </a:ext>
              </a:extLst>
            </p:cNvPr>
            <p:cNvSpPr txBox="1"/>
            <p:nvPr/>
          </p:nvSpPr>
          <p:spPr>
            <a:xfrm>
              <a:off x="5907590" y="2708532"/>
              <a:ext cx="1919829" cy="282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513" b="1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200.100.10.1: 1026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DCF9DD9-08F1-4840-9C54-9F922D08CC45}"/>
                </a:ext>
              </a:extLst>
            </p:cNvPr>
            <p:cNvSpPr txBox="1"/>
            <p:nvPr/>
          </p:nvSpPr>
          <p:spPr>
            <a:xfrm>
              <a:off x="4990268" y="5138348"/>
              <a:ext cx="1919829" cy="282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513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200.100.10.1: 1024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02BBBB4-E9BD-44BA-AAA0-0BEDC4AA9BC5}"/>
                </a:ext>
              </a:extLst>
            </p:cNvPr>
            <p:cNvSpPr txBox="1"/>
            <p:nvPr/>
          </p:nvSpPr>
          <p:spPr>
            <a:xfrm>
              <a:off x="4990268" y="5442658"/>
              <a:ext cx="1919829" cy="282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513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200.100.10.1: 1025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80895F6-CC62-4A41-8F25-1DF218B751ED}"/>
                </a:ext>
              </a:extLst>
            </p:cNvPr>
            <p:cNvSpPr txBox="1"/>
            <p:nvPr/>
          </p:nvSpPr>
          <p:spPr>
            <a:xfrm>
              <a:off x="4990268" y="5746971"/>
              <a:ext cx="1919829" cy="282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513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200.100.10.1: 1026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B52FF74-2155-49B9-90A5-D50A28E76F5C}"/>
                </a:ext>
              </a:extLst>
            </p:cNvPr>
            <p:cNvSpPr txBox="1"/>
            <p:nvPr/>
          </p:nvSpPr>
          <p:spPr>
            <a:xfrm>
              <a:off x="3020133" y="5138348"/>
              <a:ext cx="1533840" cy="282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513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10.1.1.1: 1024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B7824C8-BCE4-4A51-8635-319C12534D32}"/>
                </a:ext>
              </a:extLst>
            </p:cNvPr>
            <p:cNvSpPr txBox="1"/>
            <p:nvPr/>
          </p:nvSpPr>
          <p:spPr>
            <a:xfrm>
              <a:off x="3020133" y="5442658"/>
              <a:ext cx="1533840" cy="282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513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10.1.1.2: 1024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7EA006E-CFBD-4AC4-9F22-D9D6E534C2CA}"/>
                </a:ext>
              </a:extLst>
            </p:cNvPr>
            <p:cNvSpPr txBox="1"/>
            <p:nvPr/>
          </p:nvSpPr>
          <p:spPr>
            <a:xfrm>
              <a:off x="3022883" y="5746971"/>
              <a:ext cx="1533840" cy="282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513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10.1.1.3: 1033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6D28BBC-DB54-4C59-AD47-667D70776224}"/>
                </a:ext>
              </a:extLst>
            </p:cNvPr>
            <p:cNvSpPr txBox="1"/>
            <p:nvPr/>
          </p:nvSpPr>
          <p:spPr>
            <a:xfrm>
              <a:off x="2729792" y="6137452"/>
              <a:ext cx="1529971" cy="441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269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 NAT </a:t>
              </a:r>
              <a:r>
                <a:rPr lang="ko-KR" altLang="en-US" sz="2269" spc="0" baseline="0" err="1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table</a:t>
              </a:r>
              <a:endParaRPr lang="ko-KR" altLang="en-US" sz="2269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F19065E8-0259-4454-9775-52610A08F327}"/>
                </a:ext>
              </a:extLst>
            </p:cNvPr>
            <p:cNvSpPr/>
            <p:nvPr/>
          </p:nvSpPr>
          <p:spPr>
            <a:xfrm>
              <a:off x="5800602" y="3065642"/>
              <a:ext cx="3185209" cy="45719"/>
            </a:xfrm>
            <a:custGeom>
              <a:avLst/>
              <a:gdLst>
                <a:gd name="connsiteX0" fmla="*/ 0 w 3740762"/>
                <a:gd name="connsiteY0" fmla="*/ 9798 h 10039"/>
                <a:gd name="connsiteX1" fmla="*/ 3740763 w 3740762"/>
                <a:gd name="connsiteY1" fmla="*/ -241 h 10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40762" h="10039">
                  <a:moveTo>
                    <a:pt x="0" y="9798"/>
                  </a:moveTo>
                  <a:lnTo>
                    <a:pt x="3740763" y="-241"/>
                  </a:lnTo>
                </a:path>
              </a:pathLst>
            </a:custGeom>
            <a:noFill/>
            <a:ln w="25560" cap="flat">
              <a:solidFill>
                <a:srgbClr val="000000"/>
              </a:solidFill>
              <a:custDash>
                <a:ds d="19875" sp="79500"/>
              </a:custDash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61" name="내용 개체 틀 4">
              <a:extLst>
                <a:ext uri="{FF2B5EF4-FFF2-40B4-BE49-F238E27FC236}">
                  <a16:creationId xmlns:a16="http://schemas.microsoft.com/office/drawing/2014/main" id="{93C17AD8-91DE-4B47-BA2E-4198EA0D30E0}"/>
                </a:ext>
              </a:extLst>
            </p:cNvPr>
            <p:cNvGrpSpPr/>
            <p:nvPr/>
          </p:nvGrpSpPr>
          <p:grpSpPr>
            <a:xfrm>
              <a:off x="815312" y="1736050"/>
              <a:ext cx="402267" cy="575125"/>
              <a:chOff x="815312" y="1736050"/>
              <a:chExt cx="402267" cy="575125"/>
            </a:xfrm>
          </p:grpSpPr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18C7DA11-A291-4DAF-8A66-905F720D2637}"/>
                  </a:ext>
                </a:extLst>
              </p:cNvPr>
              <p:cNvSpPr/>
              <p:nvPr/>
            </p:nvSpPr>
            <p:spPr>
              <a:xfrm>
                <a:off x="862347" y="1858584"/>
                <a:ext cx="120674" cy="54506"/>
              </a:xfrm>
              <a:custGeom>
                <a:avLst/>
                <a:gdLst>
                  <a:gd name="connsiteX0" fmla="*/ -4 w 120674"/>
                  <a:gd name="connsiteY0" fmla="*/ -275 h 54506"/>
                  <a:gd name="connsiteX1" fmla="*/ 120671 w 120674"/>
                  <a:gd name="connsiteY1" fmla="*/ -275 h 54506"/>
                  <a:gd name="connsiteX2" fmla="*/ 120671 w 120674"/>
                  <a:gd name="connsiteY2" fmla="*/ 54232 h 54506"/>
                  <a:gd name="connsiteX3" fmla="*/ -4 w 120674"/>
                  <a:gd name="connsiteY3" fmla="*/ 54232 h 54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674" h="54506">
                    <a:moveTo>
                      <a:pt x="-4" y="-275"/>
                    </a:moveTo>
                    <a:lnTo>
                      <a:pt x="120671" y="-275"/>
                    </a:lnTo>
                    <a:lnTo>
                      <a:pt x="120671" y="54232"/>
                    </a:lnTo>
                    <a:lnTo>
                      <a:pt x="-4" y="54232"/>
                    </a:lnTo>
                    <a:close/>
                  </a:path>
                </a:pathLst>
              </a:custGeom>
              <a:solidFill>
                <a:srgbClr val="42A6D3"/>
              </a:solidFill>
              <a:ln w="451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D97F7FF4-A4B4-49BA-AA17-33FB329D08C4}"/>
                  </a:ext>
                </a:extLst>
              </p:cNvPr>
              <p:cNvSpPr/>
              <p:nvPr/>
            </p:nvSpPr>
            <p:spPr>
              <a:xfrm>
                <a:off x="815419" y="1828970"/>
                <a:ext cx="311986" cy="477698"/>
              </a:xfrm>
              <a:custGeom>
                <a:avLst/>
                <a:gdLst>
                  <a:gd name="connsiteX0" fmla="*/ -4 w 311986"/>
                  <a:gd name="connsiteY0" fmla="*/ -276 h 477698"/>
                  <a:gd name="connsiteX1" fmla="*/ 311982 w 311986"/>
                  <a:gd name="connsiteY1" fmla="*/ -276 h 477698"/>
                  <a:gd name="connsiteX2" fmla="*/ 311982 w 311986"/>
                  <a:gd name="connsiteY2" fmla="*/ 477423 h 477698"/>
                  <a:gd name="connsiteX3" fmla="*/ -4 w 311986"/>
                  <a:gd name="connsiteY3" fmla="*/ 477423 h 477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1986" h="477698">
                    <a:moveTo>
                      <a:pt x="-4" y="-276"/>
                    </a:moveTo>
                    <a:lnTo>
                      <a:pt x="311982" y="-276"/>
                    </a:lnTo>
                    <a:lnTo>
                      <a:pt x="311982" y="477423"/>
                    </a:lnTo>
                    <a:lnTo>
                      <a:pt x="-4" y="477423"/>
                    </a:lnTo>
                    <a:close/>
                  </a:path>
                </a:pathLst>
              </a:custGeom>
              <a:solidFill>
                <a:srgbClr val="009BD8"/>
              </a:solidFill>
              <a:ln w="451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5C70F5CF-53CA-4BFD-8A66-E3C45151CA02}"/>
                  </a:ext>
                </a:extLst>
              </p:cNvPr>
              <p:cNvSpPr/>
              <p:nvPr/>
            </p:nvSpPr>
            <p:spPr>
              <a:xfrm>
                <a:off x="1127407" y="1737932"/>
                <a:ext cx="84363" cy="571540"/>
              </a:xfrm>
              <a:custGeom>
                <a:avLst/>
                <a:gdLst>
                  <a:gd name="connsiteX0" fmla="*/ 84311 w 84363"/>
                  <a:gd name="connsiteY0" fmla="*/ -276 h 571540"/>
                  <a:gd name="connsiteX1" fmla="*/ 84356 w 84363"/>
                  <a:gd name="connsiteY1" fmla="*/ 485782 h 571540"/>
                  <a:gd name="connsiteX2" fmla="*/ 3940 w 84363"/>
                  <a:gd name="connsiteY2" fmla="*/ 571264 h 571540"/>
                  <a:gd name="connsiteX3" fmla="*/ -7 w 84363"/>
                  <a:gd name="connsiteY3" fmla="*/ 90763 h 571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363" h="571540">
                    <a:moveTo>
                      <a:pt x="84311" y="-276"/>
                    </a:moveTo>
                    <a:lnTo>
                      <a:pt x="84356" y="485782"/>
                    </a:lnTo>
                    <a:lnTo>
                      <a:pt x="3940" y="571264"/>
                    </a:lnTo>
                    <a:lnTo>
                      <a:pt x="-7" y="90763"/>
                    </a:lnTo>
                    <a:close/>
                  </a:path>
                </a:pathLst>
              </a:custGeom>
              <a:solidFill>
                <a:srgbClr val="009BD8"/>
              </a:solidFill>
              <a:ln w="451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37CF5F51-4783-4087-A498-654B5D529CD5}"/>
                  </a:ext>
                </a:extLst>
              </p:cNvPr>
              <p:cNvSpPr/>
              <p:nvPr/>
            </p:nvSpPr>
            <p:spPr>
              <a:xfrm>
                <a:off x="821273" y="1737932"/>
                <a:ext cx="390451" cy="90993"/>
              </a:xfrm>
              <a:custGeom>
                <a:avLst/>
                <a:gdLst>
                  <a:gd name="connsiteX0" fmla="*/ 78523 w 390451"/>
                  <a:gd name="connsiteY0" fmla="*/ -228 h 90993"/>
                  <a:gd name="connsiteX1" fmla="*/ 390447 w 390451"/>
                  <a:gd name="connsiteY1" fmla="*/ -273 h 90993"/>
                  <a:gd name="connsiteX2" fmla="*/ 306084 w 390451"/>
                  <a:gd name="connsiteY2" fmla="*/ 90720 h 90993"/>
                  <a:gd name="connsiteX3" fmla="*/ -5 w 390451"/>
                  <a:gd name="connsiteY3" fmla="*/ 84986 h 90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451" h="90993">
                    <a:moveTo>
                      <a:pt x="78523" y="-228"/>
                    </a:moveTo>
                    <a:lnTo>
                      <a:pt x="390447" y="-273"/>
                    </a:lnTo>
                    <a:lnTo>
                      <a:pt x="306084" y="90720"/>
                    </a:lnTo>
                    <a:lnTo>
                      <a:pt x="-5" y="84986"/>
                    </a:lnTo>
                    <a:close/>
                  </a:path>
                </a:pathLst>
              </a:custGeom>
              <a:solidFill>
                <a:srgbClr val="009BD8"/>
              </a:solidFill>
              <a:ln w="451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A3F2F7AC-5A9D-48F7-8AD2-97006A6DA41C}"/>
                  </a:ext>
                </a:extLst>
              </p:cNvPr>
              <p:cNvSpPr/>
              <p:nvPr/>
            </p:nvSpPr>
            <p:spPr>
              <a:xfrm>
                <a:off x="815312" y="2309472"/>
                <a:ext cx="316042" cy="45"/>
              </a:xfrm>
              <a:custGeom>
                <a:avLst/>
                <a:gdLst>
                  <a:gd name="connsiteX0" fmla="*/ -4 w 316042"/>
                  <a:gd name="connsiteY0" fmla="*/ -234 h 45"/>
                  <a:gd name="connsiteX1" fmla="*/ 316038 w 316042"/>
                  <a:gd name="connsiteY1" fmla="*/ -279 h 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6042" h="45">
                    <a:moveTo>
                      <a:pt x="-4" y="-234"/>
                    </a:moveTo>
                    <a:lnTo>
                      <a:pt x="316038" y="-279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76A30E53-6BED-46C8-8F92-EF11AC62B067}"/>
                  </a:ext>
                </a:extLst>
              </p:cNvPr>
              <p:cNvSpPr/>
              <p:nvPr/>
            </p:nvSpPr>
            <p:spPr>
              <a:xfrm>
                <a:off x="820529" y="2259697"/>
                <a:ext cx="310033" cy="45"/>
              </a:xfrm>
              <a:custGeom>
                <a:avLst/>
                <a:gdLst>
                  <a:gd name="connsiteX0" fmla="*/ -4 w 310033"/>
                  <a:gd name="connsiteY0" fmla="*/ -234 h 45"/>
                  <a:gd name="connsiteX1" fmla="*/ 310029 w 310033"/>
                  <a:gd name="connsiteY1" fmla="*/ -279 h 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0033" h="45">
                    <a:moveTo>
                      <a:pt x="-4" y="-234"/>
                    </a:moveTo>
                    <a:lnTo>
                      <a:pt x="310029" y="-279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6E67D963-82B3-4B7C-B52D-006188EE5EEB}"/>
                  </a:ext>
                </a:extLst>
              </p:cNvPr>
              <p:cNvSpPr/>
              <p:nvPr/>
            </p:nvSpPr>
            <p:spPr>
              <a:xfrm>
                <a:off x="821597" y="1959121"/>
                <a:ext cx="310036" cy="43"/>
              </a:xfrm>
              <a:custGeom>
                <a:avLst/>
                <a:gdLst>
                  <a:gd name="connsiteX0" fmla="*/ -4 w 310036"/>
                  <a:gd name="connsiteY0" fmla="*/ -232 h 43"/>
                  <a:gd name="connsiteX1" fmla="*/ 310033 w 310036"/>
                  <a:gd name="connsiteY1" fmla="*/ -275 h 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0036" h="43">
                    <a:moveTo>
                      <a:pt x="-4" y="-232"/>
                    </a:moveTo>
                    <a:lnTo>
                      <a:pt x="310033" y="-275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22D1C651-83F1-4F97-80A5-E859EF7F7C95}"/>
                  </a:ext>
                </a:extLst>
              </p:cNvPr>
              <p:cNvSpPr/>
              <p:nvPr/>
            </p:nvSpPr>
            <p:spPr>
              <a:xfrm>
                <a:off x="815419" y="1828925"/>
                <a:ext cx="311942" cy="45"/>
              </a:xfrm>
              <a:custGeom>
                <a:avLst/>
                <a:gdLst>
                  <a:gd name="connsiteX0" fmla="*/ -4 w 311942"/>
                  <a:gd name="connsiteY0" fmla="*/ -229 h 45"/>
                  <a:gd name="connsiteX1" fmla="*/ 311938 w 311942"/>
                  <a:gd name="connsiteY1" fmla="*/ -274 h 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1942" h="45">
                    <a:moveTo>
                      <a:pt x="-4" y="-229"/>
                    </a:moveTo>
                    <a:lnTo>
                      <a:pt x="311938" y="-274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5EA3BDC9-057F-4403-9CB0-1E0319F9B559}"/>
                  </a:ext>
                </a:extLst>
              </p:cNvPr>
              <p:cNvSpPr/>
              <p:nvPr/>
            </p:nvSpPr>
            <p:spPr>
              <a:xfrm>
                <a:off x="899801" y="1737932"/>
                <a:ext cx="317778" cy="45"/>
              </a:xfrm>
              <a:custGeom>
                <a:avLst/>
                <a:gdLst>
                  <a:gd name="connsiteX0" fmla="*/ -5 w 317778"/>
                  <a:gd name="connsiteY0" fmla="*/ -228 h 45"/>
                  <a:gd name="connsiteX1" fmla="*/ 317773 w 317778"/>
                  <a:gd name="connsiteY1" fmla="*/ -273 h 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7778" h="45">
                    <a:moveTo>
                      <a:pt x="-5" y="-228"/>
                    </a:moveTo>
                    <a:lnTo>
                      <a:pt x="317773" y="-273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10BFF1DE-88CA-4151-90FB-488AA8C81C79}"/>
                  </a:ext>
                </a:extLst>
              </p:cNvPr>
              <p:cNvSpPr/>
              <p:nvPr/>
            </p:nvSpPr>
            <p:spPr>
              <a:xfrm>
                <a:off x="1211725" y="1737887"/>
                <a:ext cx="45" cy="486103"/>
              </a:xfrm>
              <a:custGeom>
                <a:avLst/>
                <a:gdLst>
                  <a:gd name="connsiteX0" fmla="*/ -7 w 45"/>
                  <a:gd name="connsiteY0" fmla="*/ -276 h 486103"/>
                  <a:gd name="connsiteX1" fmla="*/ 38 w 45"/>
                  <a:gd name="connsiteY1" fmla="*/ 485828 h 48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" h="486103">
                    <a:moveTo>
                      <a:pt x="-7" y="-276"/>
                    </a:moveTo>
                    <a:lnTo>
                      <a:pt x="38" y="485828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2" name="자유형: 도형 71">
                <a:extLst>
                  <a:ext uri="{FF2B5EF4-FFF2-40B4-BE49-F238E27FC236}">
                    <a16:creationId xmlns:a16="http://schemas.microsoft.com/office/drawing/2014/main" id="{25EB05D3-83AC-45BA-88C1-43468D739F54}"/>
                  </a:ext>
                </a:extLst>
              </p:cNvPr>
              <p:cNvSpPr/>
              <p:nvPr/>
            </p:nvSpPr>
            <p:spPr>
              <a:xfrm>
                <a:off x="1127362" y="1828925"/>
                <a:ext cx="45" cy="477770"/>
              </a:xfrm>
              <a:custGeom>
                <a:avLst/>
                <a:gdLst>
                  <a:gd name="connsiteX0" fmla="*/ -6 w 45"/>
                  <a:gd name="connsiteY0" fmla="*/ -277 h 477770"/>
                  <a:gd name="connsiteX1" fmla="*/ 39 w 45"/>
                  <a:gd name="connsiteY1" fmla="*/ 477494 h 477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" h="477770">
                    <a:moveTo>
                      <a:pt x="-6" y="-277"/>
                    </a:moveTo>
                    <a:lnTo>
                      <a:pt x="39" y="477494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3" name="자유형: 도형 72">
                <a:extLst>
                  <a:ext uri="{FF2B5EF4-FFF2-40B4-BE49-F238E27FC236}">
                    <a16:creationId xmlns:a16="http://schemas.microsoft.com/office/drawing/2014/main" id="{F43BF044-3EE5-429F-A77C-42A1AF4476A4}"/>
                  </a:ext>
                </a:extLst>
              </p:cNvPr>
              <p:cNvSpPr/>
              <p:nvPr/>
            </p:nvSpPr>
            <p:spPr>
              <a:xfrm>
                <a:off x="821273" y="1823191"/>
                <a:ext cx="45" cy="486326"/>
              </a:xfrm>
              <a:custGeom>
                <a:avLst/>
                <a:gdLst>
                  <a:gd name="connsiteX0" fmla="*/ -3 w 45"/>
                  <a:gd name="connsiteY0" fmla="*/ -277 h 486326"/>
                  <a:gd name="connsiteX1" fmla="*/ 43 w 45"/>
                  <a:gd name="connsiteY1" fmla="*/ 486050 h 48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" h="486326">
                    <a:moveTo>
                      <a:pt x="-3" y="-277"/>
                    </a:moveTo>
                    <a:lnTo>
                      <a:pt x="43" y="486050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5831A793-09CD-4636-9A17-B2B1BBE27C6D}"/>
                  </a:ext>
                </a:extLst>
              </p:cNvPr>
              <p:cNvSpPr/>
              <p:nvPr/>
            </p:nvSpPr>
            <p:spPr>
              <a:xfrm>
                <a:off x="1127005" y="2219824"/>
                <a:ext cx="86433" cy="91351"/>
              </a:xfrm>
              <a:custGeom>
                <a:avLst/>
                <a:gdLst>
                  <a:gd name="connsiteX0" fmla="*/ 86427 w 86433"/>
                  <a:gd name="connsiteY0" fmla="*/ -279 h 91351"/>
                  <a:gd name="connsiteX1" fmla="*/ -7 w 86433"/>
                  <a:gd name="connsiteY1" fmla="*/ 91073 h 91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6433" h="91351">
                    <a:moveTo>
                      <a:pt x="86427" y="-279"/>
                    </a:moveTo>
                    <a:lnTo>
                      <a:pt x="-7" y="91073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BABD2FB8-EB6C-4728-9591-D2883AEDF91E}"/>
                  </a:ext>
                </a:extLst>
              </p:cNvPr>
              <p:cNvSpPr/>
              <p:nvPr/>
            </p:nvSpPr>
            <p:spPr>
              <a:xfrm>
                <a:off x="1127362" y="1737932"/>
                <a:ext cx="84362" cy="90993"/>
              </a:xfrm>
              <a:custGeom>
                <a:avLst/>
                <a:gdLst>
                  <a:gd name="connsiteX0" fmla="*/ 84356 w 84362"/>
                  <a:gd name="connsiteY0" fmla="*/ -273 h 90993"/>
                  <a:gd name="connsiteX1" fmla="*/ -7 w 84362"/>
                  <a:gd name="connsiteY1" fmla="*/ 90720 h 90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4362" h="90993">
                    <a:moveTo>
                      <a:pt x="84356" y="-273"/>
                    </a:moveTo>
                    <a:lnTo>
                      <a:pt x="-7" y="90720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5B6818CA-6B44-4BEB-9DA4-FA854A799B8D}"/>
                  </a:ext>
                </a:extLst>
              </p:cNvPr>
              <p:cNvSpPr/>
              <p:nvPr/>
            </p:nvSpPr>
            <p:spPr>
              <a:xfrm>
                <a:off x="819871" y="1736050"/>
                <a:ext cx="84363" cy="90993"/>
              </a:xfrm>
              <a:custGeom>
                <a:avLst/>
                <a:gdLst>
                  <a:gd name="connsiteX0" fmla="*/ 84361 w 84363"/>
                  <a:gd name="connsiteY0" fmla="*/ -273 h 90993"/>
                  <a:gd name="connsiteX1" fmla="*/ -3 w 84363"/>
                  <a:gd name="connsiteY1" fmla="*/ 90720 h 90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4363" h="90993">
                    <a:moveTo>
                      <a:pt x="84361" y="-273"/>
                    </a:moveTo>
                    <a:lnTo>
                      <a:pt x="-3" y="90720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F20BDAB1-6C79-4DFB-BB0F-1D85537F5D93}"/>
                  </a:ext>
                </a:extLst>
              </p:cNvPr>
              <p:cNvSpPr/>
              <p:nvPr/>
            </p:nvSpPr>
            <p:spPr>
              <a:xfrm>
                <a:off x="862347" y="1858584"/>
                <a:ext cx="120674" cy="54507"/>
              </a:xfrm>
              <a:custGeom>
                <a:avLst/>
                <a:gdLst>
                  <a:gd name="connsiteX0" fmla="*/ -4 w 120674"/>
                  <a:gd name="connsiteY0" fmla="*/ -275 h 54507"/>
                  <a:gd name="connsiteX1" fmla="*/ 120671 w 120674"/>
                  <a:gd name="connsiteY1" fmla="*/ -275 h 54507"/>
                  <a:gd name="connsiteX2" fmla="*/ 120671 w 120674"/>
                  <a:gd name="connsiteY2" fmla="*/ 54232 h 54507"/>
                  <a:gd name="connsiteX3" fmla="*/ -4 w 120674"/>
                  <a:gd name="connsiteY3" fmla="*/ 54232 h 54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674" h="54507">
                    <a:moveTo>
                      <a:pt x="-4" y="-275"/>
                    </a:moveTo>
                    <a:lnTo>
                      <a:pt x="120671" y="-275"/>
                    </a:lnTo>
                    <a:lnTo>
                      <a:pt x="120671" y="54232"/>
                    </a:lnTo>
                    <a:lnTo>
                      <a:pt x="-4" y="54232"/>
                    </a:lnTo>
                    <a:close/>
                  </a:path>
                </a:pathLst>
              </a:custGeom>
              <a:solidFill>
                <a:srgbClr val="42A6D3"/>
              </a:solidFill>
              <a:ln w="1793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8" name="자유형: 도형 77">
                <a:extLst>
                  <a:ext uri="{FF2B5EF4-FFF2-40B4-BE49-F238E27FC236}">
                    <a16:creationId xmlns:a16="http://schemas.microsoft.com/office/drawing/2014/main" id="{47583385-3C78-499C-BB56-EB49ECE24ECD}"/>
                  </a:ext>
                </a:extLst>
              </p:cNvPr>
              <p:cNvSpPr/>
              <p:nvPr/>
            </p:nvSpPr>
            <p:spPr>
              <a:xfrm>
                <a:off x="886293" y="1889767"/>
                <a:ext cx="76524" cy="45"/>
              </a:xfrm>
              <a:custGeom>
                <a:avLst/>
                <a:gdLst>
                  <a:gd name="connsiteX0" fmla="*/ -4 w 76524"/>
                  <a:gd name="connsiteY0" fmla="*/ -229 h 45"/>
                  <a:gd name="connsiteX1" fmla="*/ 76521 w 76524"/>
                  <a:gd name="connsiteY1" fmla="*/ -274 h 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6524" h="45">
                    <a:moveTo>
                      <a:pt x="-4" y="-229"/>
                    </a:moveTo>
                    <a:lnTo>
                      <a:pt x="76521" y="-274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79" name="내용 개체 틀 4">
              <a:extLst>
                <a:ext uri="{FF2B5EF4-FFF2-40B4-BE49-F238E27FC236}">
                  <a16:creationId xmlns:a16="http://schemas.microsoft.com/office/drawing/2014/main" id="{93C17AD8-91DE-4B47-BA2E-4198EA0D30E0}"/>
                </a:ext>
              </a:extLst>
            </p:cNvPr>
            <p:cNvGrpSpPr/>
            <p:nvPr/>
          </p:nvGrpSpPr>
          <p:grpSpPr>
            <a:xfrm>
              <a:off x="8410137" y="2831387"/>
              <a:ext cx="537962" cy="450159"/>
              <a:chOff x="9919243" y="2783514"/>
              <a:chExt cx="537962" cy="450159"/>
            </a:xfrm>
          </p:grpSpPr>
          <p:sp>
            <p:nvSpPr>
              <p:cNvPr id="80" name="자유형: 도형 79">
                <a:extLst>
                  <a:ext uri="{FF2B5EF4-FFF2-40B4-BE49-F238E27FC236}">
                    <a16:creationId xmlns:a16="http://schemas.microsoft.com/office/drawing/2014/main" id="{6A79764F-237B-4A93-AB7C-FAA79A946971}"/>
                  </a:ext>
                </a:extLst>
              </p:cNvPr>
              <p:cNvSpPr/>
              <p:nvPr/>
            </p:nvSpPr>
            <p:spPr>
              <a:xfrm>
                <a:off x="10293216" y="3088059"/>
                <a:ext cx="53710" cy="56524"/>
              </a:xfrm>
              <a:custGeom>
                <a:avLst/>
                <a:gdLst>
                  <a:gd name="connsiteX0" fmla="*/ 87 w 53710"/>
                  <a:gd name="connsiteY0" fmla="*/ 34638 h 56524"/>
                  <a:gd name="connsiteX1" fmla="*/ 53708 w 53710"/>
                  <a:gd name="connsiteY1" fmla="*/ -268 h 56524"/>
                  <a:gd name="connsiteX2" fmla="*/ 53798 w 53710"/>
                  <a:gd name="connsiteY2" fmla="*/ 18267 h 56524"/>
                  <a:gd name="connsiteX3" fmla="*/ 2541 w 53710"/>
                  <a:gd name="connsiteY3" fmla="*/ 56257 h 56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710" h="56524">
                    <a:moveTo>
                      <a:pt x="87" y="34638"/>
                    </a:moveTo>
                    <a:lnTo>
                      <a:pt x="53708" y="-268"/>
                    </a:lnTo>
                    <a:lnTo>
                      <a:pt x="53798" y="18267"/>
                    </a:lnTo>
                    <a:lnTo>
                      <a:pt x="2541" y="56257"/>
                    </a:lnTo>
                    <a:close/>
                  </a:path>
                </a:pathLst>
              </a:custGeom>
              <a:solidFill>
                <a:srgbClr val="009BD8"/>
              </a:solidFill>
              <a:ln w="29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1" name="자유형: 도형 80">
                <a:extLst>
                  <a:ext uri="{FF2B5EF4-FFF2-40B4-BE49-F238E27FC236}">
                    <a16:creationId xmlns:a16="http://schemas.microsoft.com/office/drawing/2014/main" id="{8DA4453F-4B6A-4323-9515-4794C4B74C3C}"/>
                  </a:ext>
                </a:extLst>
              </p:cNvPr>
              <p:cNvSpPr/>
              <p:nvPr/>
            </p:nvSpPr>
            <p:spPr>
              <a:xfrm>
                <a:off x="9983942" y="3103006"/>
                <a:ext cx="323389" cy="19573"/>
              </a:xfrm>
              <a:custGeom>
                <a:avLst/>
                <a:gdLst>
                  <a:gd name="connsiteX0" fmla="*/ 91 w 323389"/>
                  <a:gd name="connsiteY0" fmla="*/ -268 h 19573"/>
                  <a:gd name="connsiteX1" fmla="*/ 322272 w 323389"/>
                  <a:gd name="connsiteY1" fmla="*/ 1333 h 19573"/>
                  <a:gd name="connsiteX2" fmla="*/ 323480 w 323389"/>
                  <a:gd name="connsiteY2" fmla="*/ 19305 h 19573"/>
                  <a:gd name="connsiteX3" fmla="*/ 2012 w 323389"/>
                  <a:gd name="connsiteY3" fmla="*/ 17081 h 19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389" h="19573">
                    <a:moveTo>
                      <a:pt x="91" y="-268"/>
                    </a:moveTo>
                    <a:lnTo>
                      <a:pt x="322272" y="1333"/>
                    </a:lnTo>
                    <a:lnTo>
                      <a:pt x="323480" y="19305"/>
                    </a:lnTo>
                    <a:lnTo>
                      <a:pt x="2012" y="17081"/>
                    </a:lnTo>
                    <a:close/>
                  </a:path>
                </a:pathLst>
              </a:custGeom>
              <a:solidFill>
                <a:srgbClr val="009BD8"/>
              </a:solidFill>
              <a:ln w="29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2" name="자유형: 도형 81">
                <a:extLst>
                  <a:ext uri="{FF2B5EF4-FFF2-40B4-BE49-F238E27FC236}">
                    <a16:creationId xmlns:a16="http://schemas.microsoft.com/office/drawing/2014/main" id="{89DB650C-647E-4AEF-B9E1-D30F82C818B2}"/>
                  </a:ext>
                </a:extLst>
              </p:cNvPr>
              <p:cNvSpPr/>
              <p:nvPr/>
            </p:nvSpPr>
            <p:spPr>
              <a:xfrm>
                <a:off x="10305934" y="3047459"/>
                <a:ext cx="64539" cy="74201"/>
              </a:xfrm>
              <a:custGeom>
                <a:avLst/>
                <a:gdLst>
                  <a:gd name="connsiteX0" fmla="*/ 87 w 64539"/>
                  <a:gd name="connsiteY0" fmla="*/ 53055 h 74201"/>
                  <a:gd name="connsiteX1" fmla="*/ 63265 w 64539"/>
                  <a:gd name="connsiteY1" fmla="*/ -268 h 74201"/>
                  <a:gd name="connsiteX2" fmla="*/ 64627 w 64539"/>
                  <a:gd name="connsiteY2" fmla="*/ 20018 h 74201"/>
                  <a:gd name="connsiteX3" fmla="*/ 4091 w 64539"/>
                  <a:gd name="connsiteY3" fmla="*/ 73934 h 74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539" h="74201">
                    <a:moveTo>
                      <a:pt x="87" y="53055"/>
                    </a:moveTo>
                    <a:lnTo>
                      <a:pt x="63265" y="-268"/>
                    </a:lnTo>
                    <a:lnTo>
                      <a:pt x="64627" y="20018"/>
                    </a:lnTo>
                    <a:lnTo>
                      <a:pt x="4091" y="73934"/>
                    </a:lnTo>
                    <a:close/>
                  </a:path>
                </a:pathLst>
              </a:custGeom>
              <a:solidFill>
                <a:srgbClr val="009BD8"/>
              </a:solidFill>
              <a:ln w="29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3" name="자유형: 도형 82">
                <a:extLst>
                  <a:ext uri="{FF2B5EF4-FFF2-40B4-BE49-F238E27FC236}">
                    <a16:creationId xmlns:a16="http://schemas.microsoft.com/office/drawing/2014/main" id="{F0EFC609-9F87-4C31-AD77-FDC2364124E6}"/>
                  </a:ext>
                </a:extLst>
              </p:cNvPr>
              <p:cNvSpPr/>
              <p:nvPr/>
            </p:nvSpPr>
            <p:spPr>
              <a:xfrm>
                <a:off x="10015736" y="3119495"/>
                <a:ext cx="279934" cy="25088"/>
              </a:xfrm>
              <a:custGeom>
                <a:avLst/>
                <a:gdLst>
                  <a:gd name="connsiteX0" fmla="*/ 91 w 279934"/>
                  <a:gd name="connsiteY0" fmla="*/ -269 h 25088"/>
                  <a:gd name="connsiteX1" fmla="*/ 277572 w 279934"/>
                  <a:gd name="connsiteY1" fmla="*/ 3201 h 25088"/>
                  <a:gd name="connsiteX2" fmla="*/ 280025 w 279934"/>
                  <a:gd name="connsiteY2" fmla="*/ 24820 h 25088"/>
                  <a:gd name="connsiteX3" fmla="*/ 181 w 279934"/>
                  <a:gd name="connsiteY3" fmla="*/ 23783 h 25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9934" h="25088">
                    <a:moveTo>
                      <a:pt x="91" y="-269"/>
                    </a:moveTo>
                    <a:lnTo>
                      <a:pt x="277572" y="3201"/>
                    </a:lnTo>
                    <a:lnTo>
                      <a:pt x="280025" y="24820"/>
                    </a:lnTo>
                    <a:lnTo>
                      <a:pt x="181" y="23783"/>
                    </a:lnTo>
                    <a:close/>
                  </a:path>
                </a:pathLst>
              </a:custGeom>
              <a:solidFill>
                <a:srgbClr val="009BD8"/>
              </a:solidFill>
              <a:ln w="29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4" name="자유형: 도형 83">
                <a:extLst>
                  <a:ext uri="{FF2B5EF4-FFF2-40B4-BE49-F238E27FC236}">
                    <a16:creationId xmlns:a16="http://schemas.microsoft.com/office/drawing/2014/main" id="{314A8CB8-F22C-4609-8A6F-EAED4B3EFF3F}"/>
                  </a:ext>
                </a:extLst>
              </p:cNvPr>
              <p:cNvSpPr/>
              <p:nvPr/>
            </p:nvSpPr>
            <p:spPr>
              <a:xfrm>
                <a:off x="9985031" y="3050217"/>
                <a:ext cx="383365" cy="51483"/>
              </a:xfrm>
              <a:custGeom>
                <a:avLst/>
                <a:gdLst>
                  <a:gd name="connsiteX0" fmla="*/ 36442 w 383365"/>
                  <a:gd name="connsiteY0" fmla="*/ 16044 h 51483"/>
                  <a:gd name="connsiteX1" fmla="*/ 383456 w 383365"/>
                  <a:gd name="connsiteY1" fmla="*/ -267 h 51483"/>
                  <a:gd name="connsiteX2" fmla="*/ 320993 w 383365"/>
                  <a:gd name="connsiteY2" fmla="*/ 50297 h 51483"/>
                  <a:gd name="connsiteX3" fmla="*/ 91 w 383365"/>
                  <a:gd name="connsiteY3" fmla="*/ 51217 h 51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3365" h="51483">
                    <a:moveTo>
                      <a:pt x="36442" y="16044"/>
                    </a:moveTo>
                    <a:lnTo>
                      <a:pt x="383456" y="-267"/>
                    </a:lnTo>
                    <a:lnTo>
                      <a:pt x="320993" y="50297"/>
                    </a:lnTo>
                    <a:lnTo>
                      <a:pt x="91" y="51217"/>
                    </a:lnTo>
                    <a:close/>
                  </a:path>
                </a:pathLst>
              </a:custGeom>
              <a:solidFill>
                <a:srgbClr val="009BD8"/>
              </a:solidFill>
              <a:ln w="29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5" name="자유형: 도형 84">
                <a:extLst>
                  <a:ext uri="{FF2B5EF4-FFF2-40B4-BE49-F238E27FC236}">
                    <a16:creationId xmlns:a16="http://schemas.microsoft.com/office/drawing/2014/main" id="{DCFA9767-FF5E-4C7A-9CB5-8DA3CB387C51}"/>
                  </a:ext>
                </a:extLst>
              </p:cNvPr>
              <p:cNvSpPr/>
              <p:nvPr/>
            </p:nvSpPr>
            <p:spPr>
              <a:xfrm>
                <a:off x="10327192" y="2786243"/>
                <a:ext cx="46435" cy="278268"/>
              </a:xfrm>
              <a:custGeom>
                <a:avLst/>
                <a:gdLst>
                  <a:gd name="connsiteX0" fmla="*/ 87 w 46435"/>
                  <a:gd name="connsiteY0" fmla="*/ 25508 h 278268"/>
                  <a:gd name="connsiteX1" fmla="*/ 41570 w 46435"/>
                  <a:gd name="connsiteY1" fmla="*/ -264 h 278268"/>
                  <a:gd name="connsiteX2" fmla="*/ 46522 w 46435"/>
                  <a:gd name="connsiteY2" fmla="*/ 237790 h 278268"/>
                  <a:gd name="connsiteX3" fmla="*/ 1391 w 46435"/>
                  <a:gd name="connsiteY3" fmla="*/ 278005 h 278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435" h="278268">
                    <a:moveTo>
                      <a:pt x="87" y="25508"/>
                    </a:moveTo>
                    <a:lnTo>
                      <a:pt x="41570" y="-264"/>
                    </a:lnTo>
                    <a:lnTo>
                      <a:pt x="46522" y="237790"/>
                    </a:lnTo>
                    <a:lnTo>
                      <a:pt x="1391" y="278005"/>
                    </a:lnTo>
                    <a:close/>
                  </a:path>
                </a:pathLst>
              </a:custGeom>
              <a:solidFill>
                <a:srgbClr val="009BD8"/>
              </a:solidFill>
              <a:ln w="29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6" name="자유형: 도형 85">
                <a:extLst>
                  <a:ext uri="{FF2B5EF4-FFF2-40B4-BE49-F238E27FC236}">
                    <a16:creationId xmlns:a16="http://schemas.microsoft.com/office/drawing/2014/main" id="{DEC4AD87-D6E1-4926-8C14-8D7C1AADB087}"/>
                  </a:ext>
                </a:extLst>
              </p:cNvPr>
              <p:cNvSpPr/>
              <p:nvPr/>
            </p:nvSpPr>
            <p:spPr>
              <a:xfrm>
                <a:off x="9982043" y="2786243"/>
                <a:ext cx="386632" cy="25771"/>
              </a:xfrm>
              <a:custGeom>
                <a:avLst/>
                <a:gdLst>
                  <a:gd name="connsiteX0" fmla="*/ 65069 w 386632"/>
                  <a:gd name="connsiteY0" fmla="*/ -261 h 25771"/>
                  <a:gd name="connsiteX1" fmla="*/ 386723 w 386632"/>
                  <a:gd name="connsiteY1" fmla="*/ -261 h 25771"/>
                  <a:gd name="connsiteX2" fmla="*/ 345240 w 386632"/>
                  <a:gd name="connsiteY2" fmla="*/ 25510 h 25771"/>
                  <a:gd name="connsiteX3" fmla="*/ 91 w 386632"/>
                  <a:gd name="connsiteY3" fmla="*/ 23316 h 25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632" h="25771">
                    <a:moveTo>
                      <a:pt x="65069" y="-261"/>
                    </a:moveTo>
                    <a:lnTo>
                      <a:pt x="386723" y="-261"/>
                    </a:lnTo>
                    <a:lnTo>
                      <a:pt x="345240" y="25510"/>
                    </a:lnTo>
                    <a:lnTo>
                      <a:pt x="91" y="23316"/>
                    </a:lnTo>
                    <a:close/>
                  </a:path>
                </a:pathLst>
              </a:custGeom>
              <a:solidFill>
                <a:srgbClr val="009BD8"/>
              </a:solidFill>
              <a:ln w="29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CE78D813-2D9D-4871-8D6F-DEF416C667DA}"/>
                  </a:ext>
                </a:extLst>
              </p:cNvPr>
              <p:cNvSpPr/>
              <p:nvPr/>
            </p:nvSpPr>
            <p:spPr>
              <a:xfrm>
                <a:off x="10354273" y="3161993"/>
                <a:ext cx="76518" cy="44218"/>
              </a:xfrm>
              <a:custGeom>
                <a:avLst/>
                <a:gdLst>
                  <a:gd name="connsiteX0" fmla="*/ 19449 w 76518"/>
                  <a:gd name="connsiteY0" fmla="*/ -270 h 44218"/>
                  <a:gd name="connsiteX1" fmla="*/ 76604 w 76518"/>
                  <a:gd name="connsiteY1" fmla="*/ 2933 h 44218"/>
                  <a:gd name="connsiteX2" fmla="*/ 46339 w 76518"/>
                  <a:gd name="connsiteY2" fmla="*/ 43948 h 44218"/>
                  <a:gd name="connsiteX3" fmla="*/ 86 w 76518"/>
                  <a:gd name="connsiteY3" fmla="*/ 43948 h 44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518" h="44218">
                    <a:moveTo>
                      <a:pt x="19449" y="-270"/>
                    </a:moveTo>
                    <a:lnTo>
                      <a:pt x="76604" y="2933"/>
                    </a:lnTo>
                    <a:lnTo>
                      <a:pt x="46339" y="43948"/>
                    </a:lnTo>
                    <a:lnTo>
                      <a:pt x="86" y="43948"/>
                    </a:lnTo>
                    <a:close/>
                  </a:path>
                </a:pathLst>
              </a:custGeom>
              <a:solidFill>
                <a:srgbClr val="009BD8"/>
              </a:solidFill>
              <a:ln w="29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8" name="자유형: 도형 87">
                <a:extLst>
                  <a:ext uri="{FF2B5EF4-FFF2-40B4-BE49-F238E27FC236}">
                    <a16:creationId xmlns:a16="http://schemas.microsoft.com/office/drawing/2014/main" id="{6378E1ED-B7CF-4DC1-B50C-269A92C41BD3}"/>
                  </a:ext>
                </a:extLst>
              </p:cNvPr>
              <p:cNvSpPr/>
              <p:nvPr/>
            </p:nvSpPr>
            <p:spPr>
              <a:xfrm>
                <a:off x="10354010" y="3207664"/>
                <a:ext cx="46606" cy="21886"/>
              </a:xfrm>
              <a:custGeom>
                <a:avLst/>
                <a:gdLst>
                  <a:gd name="connsiteX0" fmla="*/ 86 w 46606"/>
                  <a:gd name="connsiteY0" fmla="*/ -271 h 21886"/>
                  <a:gd name="connsiteX1" fmla="*/ 45621 w 46606"/>
                  <a:gd name="connsiteY1" fmla="*/ 3970 h 21886"/>
                  <a:gd name="connsiteX2" fmla="*/ 46692 w 46606"/>
                  <a:gd name="connsiteY2" fmla="*/ 21556 h 21886"/>
                  <a:gd name="connsiteX3" fmla="*/ 589 w 46606"/>
                  <a:gd name="connsiteY3" fmla="*/ 21616 h 21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606" h="21886">
                    <a:moveTo>
                      <a:pt x="86" y="-271"/>
                    </a:moveTo>
                    <a:lnTo>
                      <a:pt x="45621" y="3970"/>
                    </a:lnTo>
                    <a:lnTo>
                      <a:pt x="46692" y="21556"/>
                    </a:lnTo>
                    <a:lnTo>
                      <a:pt x="589" y="21616"/>
                    </a:lnTo>
                    <a:close/>
                  </a:path>
                </a:pathLst>
              </a:custGeom>
              <a:solidFill>
                <a:srgbClr val="009BD8"/>
              </a:solidFill>
              <a:ln w="29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9" name="자유형: 도형 88">
                <a:extLst>
                  <a:ext uri="{FF2B5EF4-FFF2-40B4-BE49-F238E27FC236}">
                    <a16:creationId xmlns:a16="http://schemas.microsoft.com/office/drawing/2014/main" id="{68A45A1D-BD71-4CF4-BFCB-2FA1F3CAF804}"/>
                  </a:ext>
                </a:extLst>
              </p:cNvPr>
              <p:cNvSpPr/>
              <p:nvPr/>
            </p:nvSpPr>
            <p:spPr>
              <a:xfrm>
                <a:off x="10399545" y="3170327"/>
                <a:ext cx="33248" cy="59224"/>
              </a:xfrm>
              <a:custGeom>
                <a:avLst/>
                <a:gdLst>
                  <a:gd name="connsiteX0" fmla="*/ 5447 w 33248"/>
                  <a:gd name="connsiteY0" fmla="*/ 58955 h 59224"/>
                  <a:gd name="connsiteX1" fmla="*/ 33333 w 33248"/>
                  <a:gd name="connsiteY1" fmla="*/ 31284 h 59224"/>
                  <a:gd name="connsiteX2" fmla="*/ 31834 w 33248"/>
                  <a:gd name="connsiteY2" fmla="*/ -270 h 59224"/>
                  <a:gd name="connsiteX3" fmla="*/ 85 w 33248"/>
                  <a:gd name="connsiteY3" fmla="*/ 41309 h 59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8" h="59224">
                    <a:moveTo>
                      <a:pt x="5447" y="58955"/>
                    </a:moveTo>
                    <a:lnTo>
                      <a:pt x="33333" y="31284"/>
                    </a:lnTo>
                    <a:lnTo>
                      <a:pt x="31834" y="-270"/>
                    </a:lnTo>
                    <a:lnTo>
                      <a:pt x="85" y="41309"/>
                    </a:lnTo>
                    <a:close/>
                  </a:path>
                </a:pathLst>
              </a:custGeom>
              <a:solidFill>
                <a:srgbClr val="009BD8"/>
              </a:solidFill>
              <a:ln w="29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0" name="자유형: 도형 89">
                <a:extLst>
                  <a:ext uri="{FF2B5EF4-FFF2-40B4-BE49-F238E27FC236}">
                    <a16:creationId xmlns:a16="http://schemas.microsoft.com/office/drawing/2014/main" id="{E8596408-3F99-4BA1-93A3-AF60AC336037}"/>
                  </a:ext>
                </a:extLst>
              </p:cNvPr>
              <p:cNvSpPr/>
              <p:nvPr/>
            </p:nvSpPr>
            <p:spPr>
              <a:xfrm>
                <a:off x="9923062" y="3143132"/>
                <a:ext cx="425579" cy="68922"/>
              </a:xfrm>
              <a:custGeom>
                <a:avLst/>
                <a:gdLst>
                  <a:gd name="connsiteX0" fmla="*/ 43856 w 425579"/>
                  <a:gd name="connsiteY0" fmla="*/ -270 h 68922"/>
                  <a:gd name="connsiteX1" fmla="*/ 425671 w 425579"/>
                  <a:gd name="connsiteY1" fmla="*/ 2607 h 68922"/>
                  <a:gd name="connsiteX2" fmla="*/ 375303 w 425579"/>
                  <a:gd name="connsiteY2" fmla="*/ 68653 h 68922"/>
                  <a:gd name="connsiteX3" fmla="*/ 91 w 425579"/>
                  <a:gd name="connsiteY3" fmla="*/ 65034 h 68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579" h="68922">
                    <a:moveTo>
                      <a:pt x="43856" y="-270"/>
                    </a:moveTo>
                    <a:lnTo>
                      <a:pt x="425671" y="2607"/>
                    </a:lnTo>
                    <a:lnTo>
                      <a:pt x="375303" y="68653"/>
                    </a:lnTo>
                    <a:lnTo>
                      <a:pt x="91" y="65034"/>
                    </a:lnTo>
                    <a:close/>
                  </a:path>
                </a:pathLst>
              </a:custGeom>
              <a:solidFill>
                <a:srgbClr val="009BD8"/>
              </a:solidFill>
              <a:ln w="29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1" name="자유형: 도형 90">
                <a:extLst>
                  <a:ext uri="{FF2B5EF4-FFF2-40B4-BE49-F238E27FC236}">
                    <a16:creationId xmlns:a16="http://schemas.microsoft.com/office/drawing/2014/main" id="{1EC5B6E2-FDBE-4E17-982A-42C9D3ED6719}"/>
                  </a:ext>
                </a:extLst>
              </p:cNvPr>
              <p:cNvSpPr/>
              <p:nvPr/>
            </p:nvSpPr>
            <p:spPr>
              <a:xfrm>
                <a:off x="9922629" y="3210333"/>
                <a:ext cx="375644" cy="22183"/>
              </a:xfrm>
              <a:custGeom>
                <a:avLst/>
                <a:gdLst>
                  <a:gd name="connsiteX0" fmla="*/ 92 w 375644"/>
                  <a:gd name="connsiteY0" fmla="*/ -271 h 22183"/>
                  <a:gd name="connsiteX1" fmla="*/ 375736 w 375644"/>
                  <a:gd name="connsiteY1" fmla="*/ 1450 h 22183"/>
                  <a:gd name="connsiteX2" fmla="*/ 375736 w 375644"/>
                  <a:gd name="connsiteY2" fmla="*/ 19154 h 22183"/>
                  <a:gd name="connsiteX3" fmla="*/ 615 w 375644"/>
                  <a:gd name="connsiteY3" fmla="*/ 21913 h 22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644" h="22183">
                    <a:moveTo>
                      <a:pt x="92" y="-271"/>
                    </a:moveTo>
                    <a:lnTo>
                      <a:pt x="375736" y="1450"/>
                    </a:lnTo>
                    <a:lnTo>
                      <a:pt x="375736" y="19154"/>
                    </a:lnTo>
                    <a:lnTo>
                      <a:pt x="615" y="21913"/>
                    </a:lnTo>
                    <a:close/>
                  </a:path>
                </a:pathLst>
              </a:custGeom>
              <a:solidFill>
                <a:srgbClr val="009BD8"/>
              </a:solidFill>
              <a:ln w="29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2" name="자유형: 도형 91">
                <a:extLst>
                  <a:ext uri="{FF2B5EF4-FFF2-40B4-BE49-F238E27FC236}">
                    <a16:creationId xmlns:a16="http://schemas.microsoft.com/office/drawing/2014/main" id="{31D70E08-8F4E-4DFE-BCE9-8C573300494F}"/>
                  </a:ext>
                </a:extLst>
              </p:cNvPr>
              <p:cNvSpPr/>
              <p:nvPr/>
            </p:nvSpPr>
            <p:spPr>
              <a:xfrm>
                <a:off x="9919243" y="3229759"/>
                <a:ext cx="379030" cy="95635"/>
              </a:xfrm>
              <a:custGeom>
                <a:avLst/>
                <a:gdLst>
                  <a:gd name="connsiteX0" fmla="*/ 92 w 379030"/>
                  <a:gd name="connsiteY0" fmla="*/ -271 h 95635"/>
                  <a:gd name="connsiteX1" fmla="*/ 379123 w 379030"/>
                  <a:gd name="connsiteY1" fmla="*/ -271 h 95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9030" h="95635">
                    <a:moveTo>
                      <a:pt x="92" y="-271"/>
                    </a:moveTo>
                    <a:lnTo>
                      <a:pt x="379123" y="-271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3" name="자유형: 도형 92">
                <a:extLst>
                  <a:ext uri="{FF2B5EF4-FFF2-40B4-BE49-F238E27FC236}">
                    <a16:creationId xmlns:a16="http://schemas.microsoft.com/office/drawing/2014/main" id="{D5D6FAB8-34C3-4233-AB31-8820BBC04A5B}"/>
                  </a:ext>
                </a:extLst>
              </p:cNvPr>
              <p:cNvSpPr/>
              <p:nvPr/>
            </p:nvSpPr>
            <p:spPr>
              <a:xfrm>
                <a:off x="9919243" y="3212054"/>
                <a:ext cx="379030" cy="95635"/>
              </a:xfrm>
              <a:custGeom>
                <a:avLst/>
                <a:gdLst>
                  <a:gd name="connsiteX0" fmla="*/ 92 w 379030"/>
                  <a:gd name="connsiteY0" fmla="*/ -270 h 95635"/>
                  <a:gd name="connsiteX1" fmla="*/ 379123 w 379030"/>
                  <a:gd name="connsiteY1" fmla="*/ -270 h 95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9030" h="95635">
                    <a:moveTo>
                      <a:pt x="92" y="-270"/>
                    </a:moveTo>
                    <a:lnTo>
                      <a:pt x="379123" y="-270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4" name="자유형: 도형 93">
                <a:extLst>
                  <a:ext uri="{FF2B5EF4-FFF2-40B4-BE49-F238E27FC236}">
                    <a16:creationId xmlns:a16="http://schemas.microsoft.com/office/drawing/2014/main" id="{0E312BB1-FBA0-4C03-AD53-80C9CE922F8C}"/>
                  </a:ext>
                </a:extLst>
              </p:cNvPr>
              <p:cNvSpPr/>
              <p:nvPr/>
            </p:nvSpPr>
            <p:spPr>
              <a:xfrm>
                <a:off x="9963071" y="3144792"/>
                <a:ext cx="387515" cy="95635"/>
              </a:xfrm>
              <a:custGeom>
                <a:avLst/>
                <a:gdLst>
                  <a:gd name="connsiteX0" fmla="*/ 91 w 387515"/>
                  <a:gd name="connsiteY0" fmla="*/ -269 h 95635"/>
                  <a:gd name="connsiteX1" fmla="*/ 387606 w 387515"/>
                  <a:gd name="connsiteY1" fmla="*/ -269 h 95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515" h="95635">
                    <a:moveTo>
                      <a:pt x="91" y="-269"/>
                    </a:moveTo>
                    <a:lnTo>
                      <a:pt x="387606" y="-269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5" name="자유형: 도형 94">
                <a:extLst>
                  <a:ext uri="{FF2B5EF4-FFF2-40B4-BE49-F238E27FC236}">
                    <a16:creationId xmlns:a16="http://schemas.microsoft.com/office/drawing/2014/main" id="{5D269648-C447-48C9-98CF-9B8F5D96F159}"/>
                  </a:ext>
                </a:extLst>
              </p:cNvPr>
              <p:cNvSpPr/>
              <p:nvPr/>
            </p:nvSpPr>
            <p:spPr>
              <a:xfrm>
                <a:off x="9981097" y="3104163"/>
                <a:ext cx="328840" cy="95635"/>
              </a:xfrm>
              <a:custGeom>
                <a:avLst/>
                <a:gdLst>
                  <a:gd name="connsiteX0" fmla="*/ 91 w 328840"/>
                  <a:gd name="connsiteY0" fmla="*/ -268 h 95635"/>
                  <a:gd name="connsiteX1" fmla="*/ 328932 w 328840"/>
                  <a:gd name="connsiteY1" fmla="*/ -268 h 95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8840" h="95635">
                    <a:moveTo>
                      <a:pt x="91" y="-268"/>
                    </a:moveTo>
                    <a:lnTo>
                      <a:pt x="328932" y="-268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6" name="자유형: 도형 95">
                <a:extLst>
                  <a:ext uri="{FF2B5EF4-FFF2-40B4-BE49-F238E27FC236}">
                    <a16:creationId xmlns:a16="http://schemas.microsoft.com/office/drawing/2014/main" id="{4E8EF780-0E7D-4C0C-8EA8-A3A3A9D0F762}"/>
                  </a:ext>
                </a:extLst>
              </p:cNvPr>
              <p:cNvSpPr/>
              <p:nvPr/>
            </p:nvSpPr>
            <p:spPr>
              <a:xfrm>
                <a:off x="9981097" y="3121660"/>
                <a:ext cx="328840" cy="95635"/>
              </a:xfrm>
              <a:custGeom>
                <a:avLst/>
                <a:gdLst>
                  <a:gd name="connsiteX0" fmla="*/ 91 w 328840"/>
                  <a:gd name="connsiteY0" fmla="*/ -268 h 95635"/>
                  <a:gd name="connsiteX1" fmla="*/ 328932 w 328840"/>
                  <a:gd name="connsiteY1" fmla="*/ -268 h 95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8840" h="95635">
                    <a:moveTo>
                      <a:pt x="91" y="-268"/>
                    </a:moveTo>
                    <a:lnTo>
                      <a:pt x="328932" y="-268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9E8A276B-7767-4389-89CD-22D547C52698}"/>
                  </a:ext>
                </a:extLst>
              </p:cNvPr>
              <p:cNvSpPr/>
              <p:nvPr/>
            </p:nvSpPr>
            <p:spPr>
              <a:xfrm>
                <a:off x="10032984" y="3083551"/>
                <a:ext cx="253909" cy="95635"/>
              </a:xfrm>
              <a:custGeom>
                <a:avLst/>
                <a:gdLst>
                  <a:gd name="connsiteX0" fmla="*/ 91 w 253909"/>
                  <a:gd name="connsiteY0" fmla="*/ -267 h 95635"/>
                  <a:gd name="connsiteX1" fmla="*/ 254000 w 253909"/>
                  <a:gd name="connsiteY1" fmla="*/ -267 h 95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3909" h="95635">
                    <a:moveTo>
                      <a:pt x="91" y="-267"/>
                    </a:moveTo>
                    <a:lnTo>
                      <a:pt x="254000" y="-267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A14B896F-5B82-4B91-8D12-9E8A04E55984}"/>
                  </a:ext>
                </a:extLst>
              </p:cNvPr>
              <p:cNvSpPr/>
              <p:nvPr/>
            </p:nvSpPr>
            <p:spPr>
              <a:xfrm>
                <a:off x="9986464" y="2812014"/>
                <a:ext cx="340728" cy="251513"/>
              </a:xfrm>
              <a:custGeom>
                <a:avLst/>
                <a:gdLst>
                  <a:gd name="connsiteX0" fmla="*/ 91 w 340728"/>
                  <a:gd name="connsiteY0" fmla="*/ -264 h 251513"/>
                  <a:gd name="connsiteX1" fmla="*/ 340819 w 340728"/>
                  <a:gd name="connsiteY1" fmla="*/ -264 h 251513"/>
                  <a:gd name="connsiteX2" fmla="*/ 340819 w 340728"/>
                  <a:gd name="connsiteY2" fmla="*/ 251249 h 251513"/>
                  <a:gd name="connsiteX3" fmla="*/ 91 w 340728"/>
                  <a:gd name="connsiteY3" fmla="*/ 251249 h 251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0728" h="251513">
                    <a:moveTo>
                      <a:pt x="91" y="-264"/>
                    </a:moveTo>
                    <a:lnTo>
                      <a:pt x="340819" y="-264"/>
                    </a:lnTo>
                    <a:lnTo>
                      <a:pt x="340819" y="251249"/>
                    </a:lnTo>
                    <a:lnTo>
                      <a:pt x="91" y="251249"/>
                    </a:lnTo>
                    <a:close/>
                  </a:path>
                </a:pathLst>
              </a:custGeom>
              <a:solidFill>
                <a:srgbClr val="009BD8"/>
              </a:solidFill>
              <a:ln w="118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F9BE4B0E-74E5-46F8-9775-A8699800F9DE}"/>
                  </a:ext>
                </a:extLst>
              </p:cNvPr>
              <p:cNvSpPr/>
              <p:nvPr/>
            </p:nvSpPr>
            <p:spPr>
              <a:xfrm>
                <a:off x="10006257" y="2835829"/>
                <a:ext cx="299729" cy="206675"/>
              </a:xfrm>
              <a:custGeom>
                <a:avLst/>
                <a:gdLst>
                  <a:gd name="connsiteX0" fmla="*/ 299821 w 299729"/>
                  <a:gd name="connsiteY0" fmla="*/ -264 h 206675"/>
                  <a:gd name="connsiteX1" fmla="*/ 299821 w 299729"/>
                  <a:gd name="connsiteY1" fmla="*/ 15121 h 206675"/>
                  <a:gd name="connsiteX2" fmla="*/ 299821 w 299729"/>
                  <a:gd name="connsiteY2" fmla="*/ 191027 h 206675"/>
                  <a:gd name="connsiteX3" fmla="*/ 299821 w 299729"/>
                  <a:gd name="connsiteY3" fmla="*/ 206412 h 206675"/>
                  <a:gd name="connsiteX4" fmla="*/ 91 w 299729"/>
                  <a:gd name="connsiteY4" fmla="*/ 206412 h 206675"/>
                  <a:gd name="connsiteX5" fmla="*/ 91 w 299729"/>
                  <a:gd name="connsiteY5" fmla="*/ 191027 h 206675"/>
                  <a:gd name="connsiteX6" fmla="*/ 91 w 299729"/>
                  <a:gd name="connsiteY6" fmla="*/ 15121 h 206675"/>
                  <a:gd name="connsiteX7" fmla="*/ 91 w 299729"/>
                  <a:gd name="connsiteY7" fmla="*/ -264 h 20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9729" h="206675">
                    <a:moveTo>
                      <a:pt x="299821" y="-264"/>
                    </a:moveTo>
                    <a:cubicBezTo>
                      <a:pt x="299821" y="-264"/>
                      <a:pt x="299821" y="6624"/>
                      <a:pt x="299821" y="15121"/>
                    </a:cubicBezTo>
                    <a:lnTo>
                      <a:pt x="299821" y="191027"/>
                    </a:lnTo>
                    <a:cubicBezTo>
                      <a:pt x="299821" y="199523"/>
                      <a:pt x="299821" y="206412"/>
                      <a:pt x="299821" y="206412"/>
                    </a:cubicBezTo>
                    <a:lnTo>
                      <a:pt x="91" y="206412"/>
                    </a:lnTo>
                    <a:cubicBezTo>
                      <a:pt x="91" y="206412"/>
                      <a:pt x="91" y="199523"/>
                      <a:pt x="91" y="191027"/>
                    </a:cubicBezTo>
                    <a:lnTo>
                      <a:pt x="91" y="15121"/>
                    </a:lnTo>
                    <a:cubicBezTo>
                      <a:pt x="91" y="6624"/>
                      <a:pt x="91" y="-264"/>
                      <a:pt x="91" y="-264"/>
                    </a:cubicBezTo>
                    <a:close/>
                  </a:path>
                </a:pathLst>
              </a:custGeom>
              <a:solidFill>
                <a:srgbClr val="42A6D3"/>
              </a:solidFill>
              <a:ln w="1187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63D121BD-829C-460F-96CD-EA0E0D858FF5}"/>
                  </a:ext>
                </a:extLst>
              </p:cNvPr>
              <p:cNvSpPr/>
              <p:nvPr/>
            </p:nvSpPr>
            <p:spPr>
              <a:xfrm>
                <a:off x="10298274" y="3146008"/>
                <a:ext cx="50367" cy="66046"/>
              </a:xfrm>
              <a:custGeom>
                <a:avLst/>
                <a:gdLst>
                  <a:gd name="connsiteX0" fmla="*/ 87 w 50367"/>
                  <a:gd name="connsiteY0" fmla="*/ 65776 h 66046"/>
                  <a:gd name="connsiteX1" fmla="*/ 50455 w 50367"/>
                  <a:gd name="connsiteY1" fmla="*/ -270 h 66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0367" h="66046">
                    <a:moveTo>
                      <a:pt x="87" y="65776"/>
                    </a:moveTo>
                    <a:lnTo>
                      <a:pt x="50455" y="-270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1D962392-7522-449D-B461-C0B694E1B95E}"/>
                  </a:ext>
                </a:extLst>
              </p:cNvPr>
              <p:cNvSpPr/>
              <p:nvPr/>
            </p:nvSpPr>
            <p:spPr>
              <a:xfrm>
                <a:off x="10299171" y="3175132"/>
                <a:ext cx="49916" cy="55843"/>
              </a:xfrm>
              <a:custGeom>
                <a:avLst/>
                <a:gdLst>
                  <a:gd name="connsiteX0" fmla="*/ 87 w 49916"/>
                  <a:gd name="connsiteY0" fmla="*/ 55573 h 55843"/>
                  <a:gd name="connsiteX1" fmla="*/ 50003 w 49916"/>
                  <a:gd name="connsiteY1" fmla="*/ -270 h 55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916" h="55843">
                    <a:moveTo>
                      <a:pt x="87" y="55573"/>
                    </a:moveTo>
                    <a:lnTo>
                      <a:pt x="50003" y="-270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21A30439-1BE7-496F-AEF7-B8B610F96DAC}"/>
                  </a:ext>
                </a:extLst>
              </p:cNvPr>
              <p:cNvSpPr/>
              <p:nvPr/>
            </p:nvSpPr>
            <p:spPr>
              <a:xfrm>
                <a:off x="10347849" y="3140818"/>
                <a:ext cx="86" cy="37070"/>
              </a:xfrm>
              <a:custGeom>
                <a:avLst/>
                <a:gdLst>
                  <a:gd name="connsiteX0" fmla="*/ 87 w 86"/>
                  <a:gd name="connsiteY0" fmla="*/ 36802 h 37070"/>
                  <a:gd name="connsiteX1" fmla="*/ 173 w 86"/>
                  <a:gd name="connsiteY1" fmla="*/ -269 h 37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6" h="37070">
                    <a:moveTo>
                      <a:pt x="87" y="36802"/>
                    </a:moveTo>
                    <a:lnTo>
                      <a:pt x="173" y="-269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4B403EAB-C8C2-4141-9CD1-735B041B0CD9}"/>
                  </a:ext>
                </a:extLst>
              </p:cNvPr>
              <p:cNvSpPr/>
              <p:nvPr/>
            </p:nvSpPr>
            <p:spPr>
              <a:xfrm>
                <a:off x="10298184" y="3209533"/>
                <a:ext cx="89" cy="24141"/>
              </a:xfrm>
              <a:custGeom>
                <a:avLst/>
                <a:gdLst>
                  <a:gd name="connsiteX0" fmla="*/ 178 w 89"/>
                  <a:gd name="connsiteY0" fmla="*/ 23871 h 24141"/>
                  <a:gd name="connsiteX1" fmla="*/ 88 w 89"/>
                  <a:gd name="connsiteY1" fmla="*/ -271 h 24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" h="24141">
                    <a:moveTo>
                      <a:pt x="178" y="23871"/>
                    </a:moveTo>
                    <a:lnTo>
                      <a:pt x="88" y="-271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0581A247-69A0-4F24-BF19-1A89824D3699}"/>
                  </a:ext>
                </a:extLst>
              </p:cNvPr>
              <p:cNvSpPr/>
              <p:nvPr/>
            </p:nvSpPr>
            <p:spPr>
              <a:xfrm>
                <a:off x="10293216" y="3122965"/>
                <a:ext cx="89" cy="24050"/>
              </a:xfrm>
              <a:custGeom>
                <a:avLst/>
                <a:gdLst>
                  <a:gd name="connsiteX0" fmla="*/ 178 w 89"/>
                  <a:gd name="connsiteY0" fmla="*/ 23782 h 24050"/>
                  <a:gd name="connsiteX1" fmla="*/ 88 w 89"/>
                  <a:gd name="connsiteY1" fmla="*/ -269 h 24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" h="24050">
                    <a:moveTo>
                      <a:pt x="178" y="23782"/>
                    </a:moveTo>
                    <a:lnTo>
                      <a:pt x="88" y="-269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6A7CE98E-E789-4B62-8C86-BC023B7F48C9}"/>
                  </a:ext>
                </a:extLst>
              </p:cNvPr>
              <p:cNvSpPr/>
              <p:nvPr/>
            </p:nvSpPr>
            <p:spPr>
              <a:xfrm>
                <a:off x="10305934" y="3100782"/>
                <a:ext cx="89" cy="24051"/>
              </a:xfrm>
              <a:custGeom>
                <a:avLst/>
                <a:gdLst>
                  <a:gd name="connsiteX0" fmla="*/ 177 w 89"/>
                  <a:gd name="connsiteY0" fmla="*/ 23784 h 24051"/>
                  <a:gd name="connsiteX1" fmla="*/ 88 w 89"/>
                  <a:gd name="connsiteY1" fmla="*/ -268 h 24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" h="24051">
                    <a:moveTo>
                      <a:pt x="177" y="23784"/>
                    </a:moveTo>
                    <a:lnTo>
                      <a:pt x="88" y="-268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BC382E25-A55D-485E-AAD7-E8351E1784F9}"/>
                  </a:ext>
                </a:extLst>
              </p:cNvPr>
              <p:cNvSpPr/>
              <p:nvPr/>
            </p:nvSpPr>
            <p:spPr>
              <a:xfrm>
                <a:off x="10369112" y="3047459"/>
                <a:ext cx="89" cy="23162"/>
              </a:xfrm>
              <a:custGeom>
                <a:avLst/>
                <a:gdLst>
                  <a:gd name="connsiteX0" fmla="*/ 176 w 89"/>
                  <a:gd name="connsiteY0" fmla="*/ 22895 h 23162"/>
                  <a:gd name="connsiteX1" fmla="*/ 86 w 89"/>
                  <a:gd name="connsiteY1" fmla="*/ -267 h 23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" h="23162">
                    <a:moveTo>
                      <a:pt x="176" y="22895"/>
                    </a:moveTo>
                    <a:lnTo>
                      <a:pt x="86" y="-267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4A2471D7-5013-4BC0-8775-3F0657DC4E3D}"/>
                  </a:ext>
                </a:extLst>
              </p:cNvPr>
              <p:cNvSpPr/>
              <p:nvPr/>
            </p:nvSpPr>
            <p:spPr>
              <a:xfrm>
                <a:off x="10307332" y="3067745"/>
                <a:ext cx="63142" cy="54835"/>
              </a:xfrm>
              <a:custGeom>
                <a:avLst/>
                <a:gdLst>
                  <a:gd name="connsiteX0" fmla="*/ 87 w 63142"/>
                  <a:gd name="connsiteY0" fmla="*/ 54567 h 54835"/>
                  <a:gd name="connsiteX1" fmla="*/ 63229 w 63142"/>
                  <a:gd name="connsiteY1" fmla="*/ -268 h 54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142" h="54835">
                    <a:moveTo>
                      <a:pt x="87" y="54567"/>
                    </a:moveTo>
                    <a:lnTo>
                      <a:pt x="63229" y="-268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0B4AA639-9606-4154-A640-AC55E44C7E79}"/>
                  </a:ext>
                </a:extLst>
              </p:cNvPr>
              <p:cNvSpPr/>
              <p:nvPr/>
            </p:nvSpPr>
            <p:spPr>
              <a:xfrm>
                <a:off x="10306123" y="3050217"/>
                <a:ext cx="62274" cy="54389"/>
              </a:xfrm>
              <a:custGeom>
                <a:avLst/>
                <a:gdLst>
                  <a:gd name="connsiteX0" fmla="*/ 87 w 62274"/>
                  <a:gd name="connsiteY0" fmla="*/ 54123 h 54389"/>
                  <a:gd name="connsiteX1" fmla="*/ 62361 w 62274"/>
                  <a:gd name="connsiteY1" fmla="*/ -267 h 5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274" h="54389">
                    <a:moveTo>
                      <a:pt x="87" y="54123"/>
                    </a:moveTo>
                    <a:lnTo>
                      <a:pt x="62361" y="-267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907D09B3-3422-43D3-9302-6DD07BF82F8E}"/>
                  </a:ext>
                </a:extLst>
              </p:cNvPr>
              <p:cNvSpPr/>
              <p:nvPr/>
            </p:nvSpPr>
            <p:spPr>
              <a:xfrm>
                <a:off x="9923062" y="3208436"/>
                <a:ext cx="89" cy="24081"/>
              </a:xfrm>
              <a:custGeom>
                <a:avLst/>
                <a:gdLst>
                  <a:gd name="connsiteX0" fmla="*/ 186 w 89"/>
                  <a:gd name="connsiteY0" fmla="*/ 23811 h 24081"/>
                  <a:gd name="connsiteX1" fmla="*/ 96 w 89"/>
                  <a:gd name="connsiteY1" fmla="*/ -271 h 24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" h="24081">
                    <a:moveTo>
                      <a:pt x="186" y="23811"/>
                    </a:moveTo>
                    <a:lnTo>
                      <a:pt x="96" y="-271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0" name="자유형: 도형 109">
                <a:extLst>
                  <a:ext uri="{FF2B5EF4-FFF2-40B4-BE49-F238E27FC236}">
                    <a16:creationId xmlns:a16="http://schemas.microsoft.com/office/drawing/2014/main" id="{B6F9DB39-E07F-4975-9AB7-74519A9A45A1}"/>
                  </a:ext>
                </a:extLst>
              </p:cNvPr>
              <p:cNvSpPr/>
              <p:nvPr/>
            </p:nvSpPr>
            <p:spPr>
              <a:xfrm>
                <a:off x="9922629" y="3143132"/>
                <a:ext cx="44197" cy="67201"/>
              </a:xfrm>
              <a:custGeom>
                <a:avLst/>
                <a:gdLst>
                  <a:gd name="connsiteX0" fmla="*/ 96 w 44197"/>
                  <a:gd name="connsiteY0" fmla="*/ 66932 h 67201"/>
                  <a:gd name="connsiteX1" fmla="*/ 44293 w 44197"/>
                  <a:gd name="connsiteY1" fmla="*/ -270 h 6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197" h="67201">
                    <a:moveTo>
                      <a:pt x="96" y="66932"/>
                    </a:moveTo>
                    <a:lnTo>
                      <a:pt x="44293" y="-270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1" name="자유형: 도형 110">
                <a:extLst>
                  <a:ext uri="{FF2B5EF4-FFF2-40B4-BE49-F238E27FC236}">
                    <a16:creationId xmlns:a16="http://schemas.microsoft.com/office/drawing/2014/main" id="{3A7D37BD-3C44-4801-920A-E785B6EB774B}"/>
                  </a:ext>
                </a:extLst>
              </p:cNvPr>
              <p:cNvSpPr/>
              <p:nvPr/>
            </p:nvSpPr>
            <p:spPr>
              <a:xfrm>
                <a:off x="10045582" y="2786480"/>
                <a:ext cx="330275" cy="95635"/>
              </a:xfrm>
              <a:custGeom>
                <a:avLst/>
                <a:gdLst>
                  <a:gd name="connsiteX0" fmla="*/ 90 w 330275"/>
                  <a:gd name="connsiteY0" fmla="*/ -261 h 95635"/>
                  <a:gd name="connsiteX1" fmla="*/ 330365 w 330275"/>
                  <a:gd name="connsiteY1" fmla="*/ -261 h 95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275" h="95635">
                    <a:moveTo>
                      <a:pt x="90" y="-261"/>
                    </a:moveTo>
                    <a:lnTo>
                      <a:pt x="330365" y="-261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2" name="자유형: 도형 111">
                <a:extLst>
                  <a:ext uri="{FF2B5EF4-FFF2-40B4-BE49-F238E27FC236}">
                    <a16:creationId xmlns:a16="http://schemas.microsoft.com/office/drawing/2014/main" id="{FD17C507-DF10-440A-8508-377E2ECD6F4B}"/>
                  </a:ext>
                </a:extLst>
              </p:cNvPr>
              <p:cNvSpPr/>
              <p:nvPr/>
            </p:nvSpPr>
            <p:spPr>
              <a:xfrm>
                <a:off x="10324568" y="2786243"/>
                <a:ext cx="44107" cy="28381"/>
              </a:xfrm>
              <a:custGeom>
                <a:avLst/>
                <a:gdLst>
                  <a:gd name="connsiteX0" fmla="*/ 87 w 44107"/>
                  <a:gd name="connsiteY0" fmla="*/ 28121 h 28381"/>
                  <a:gd name="connsiteX1" fmla="*/ 44194 w 44107"/>
                  <a:gd name="connsiteY1" fmla="*/ -261 h 28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107" h="28381">
                    <a:moveTo>
                      <a:pt x="87" y="28121"/>
                    </a:moveTo>
                    <a:lnTo>
                      <a:pt x="44194" y="-261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3" name="자유형: 도형 112">
                <a:extLst>
                  <a:ext uri="{FF2B5EF4-FFF2-40B4-BE49-F238E27FC236}">
                    <a16:creationId xmlns:a16="http://schemas.microsoft.com/office/drawing/2014/main" id="{A00D38F4-7215-4CB7-8DB8-FCB6E81215AF}"/>
                  </a:ext>
                </a:extLst>
              </p:cNvPr>
              <p:cNvSpPr/>
              <p:nvPr/>
            </p:nvSpPr>
            <p:spPr>
              <a:xfrm>
                <a:off x="10015736" y="3119495"/>
                <a:ext cx="89" cy="24051"/>
              </a:xfrm>
              <a:custGeom>
                <a:avLst/>
                <a:gdLst>
                  <a:gd name="connsiteX0" fmla="*/ 184 w 89"/>
                  <a:gd name="connsiteY0" fmla="*/ 23783 h 24051"/>
                  <a:gd name="connsiteX1" fmla="*/ 94 w 89"/>
                  <a:gd name="connsiteY1" fmla="*/ -269 h 24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" h="24051">
                    <a:moveTo>
                      <a:pt x="184" y="23783"/>
                    </a:moveTo>
                    <a:lnTo>
                      <a:pt x="94" y="-269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4" name="자유형: 도형 113">
                <a:extLst>
                  <a:ext uri="{FF2B5EF4-FFF2-40B4-BE49-F238E27FC236}">
                    <a16:creationId xmlns:a16="http://schemas.microsoft.com/office/drawing/2014/main" id="{C515E99A-74C4-4B85-9955-04883D5872E2}"/>
                  </a:ext>
                </a:extLst>
              </p:cNvPr>
              <p:cNvSpPr/>
              <p:nvPr/>
            </p:nvSpPr>
            <p:spPr>
              <a:xfrm>
                <a:off x="9985031" y="3101701"/>
                <a:ext cx="89" cy="24051"/>
              </a:xfrm>
              <a:custGeom>
                <a:avLst/>
                <a:gdLst>
                  <a:gd name="connsiteX0" fmla="*/ 185 w 89"/>
                  <a:gd name="connsiteY0" fmla="*/ 23784 h 24051"/>
                  <a:gd name="connsiteX1" fmla="*/ 95 w 89"/>
                  <a:gd name="connsiteY1" fmla="*/ -268 h 24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" h="24051">
                    <a:moveTo>
                      <a:pt x="185" y="23784"/>
                    </a:moveTo>
                    <a:lnTo>
                      <a:pt x="95" y="-268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5" name="자유형: 도형 114">
                <a:extLst>
                  <a:ext uri="{FF2B5EF4-FFF2-40B4-BE49-F238E27FC236}">
                    <a16:creationId xmlns:a16="http://schemas.microsoft.com/office/drawing/2014/main" id="{BB6C8E92-34EE-42D8-BDED-B32DAB60D956}"/>
                  </a:ext>
                </a:extLst>
              </p:cNvPr>
              <p:cNvSpPr/>
              <p:nvPr/>
            </p:nvSpPr>
            <p:spPr>
              <a:xfrm>
                <a:off x="10036895" y="3064838"/>
                <a:ext cx="89" cy="21768"/>
              </a:xfrm>
              <a:custGeom>
                <a:avLst/>
                <a:gdLst>
                  <a:gd name="connsiteX0" fmla="*/ 184 w 89"/>
                  <a:gd name="connsiteY0" fmla="*/ 21501 h 21768"/>
                  <a:gd name="connsiteX1" fmla="*/ 94 w 89"/>
                  <a:gd name="connsiteY1" fmla="*/ -267 h 2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" h="21768">
                    <a:moveTo>
                      <a:pt x="184" y="21501"/>
                    </a:moveTo>
                    <a:lnTo>
                      <a:pt x="94" y="-267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6" name="자유형: 도형 115">
                <a:extLst>
                  <a:ext uri="{FF2B5EF4-FFF2-40B4-BE49-F238E27FC236}">
                    <a16:creationId xmlns:a16="http://schemas.microsoft.com/office/drawing/2014/main" id="{08BE3E53-A552-4451-8561-6938F298A16A}"/>
                  </a:ext>
                </a:extLst>
              </p:cNvPr>
              <p:cNvSpPr/>
              <p:nvPr/>
            </p:nvSpPr>
            <p:spPr>
              <a:xfrm>
                <a:off x="10282875" y="3064838"/>
                <a:ext cx="89" cy="21768"/>
              </a:xfrm>
              <a:custGeom>
                <a:avLst/>
                <a:gdLst>
                  <a:gd name="connsiteX0" fmla="*/ 178 w 89"/>
                  <a:gd name="connsiteY0" fmla="*/ 21501 h 21768"/>
                  <a:gd name="connsiteX1" fmla="*/ 88 w 89"/>
                  <a:gd name="connsiteY1" fmla="*/ -267 h 2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" h="21768">
                    <a:moveTo>
                      <a:pt x="178" y="21501"/>
                    </a:moveTo>
                    <a:lnTo>
                      <a:pt x="88" y="-267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7" name="자유형: 도형 116">
                <a:extLst>
                  <a:ext uri="{FF2B5EF4-FFF2-40B4-BE49-F238E27FC236}">
                    <a16:creationId xmlns:a16="http://schemas.microsoft.com/office/drawing/2014/main" id="{ADCBDB30-3632-4064-9666-78D71F0F1E13}"/>
                  </a:ext>
                </a:extLst>
              </p:cNvPr>
              <p:cNvSpPr/>
              <p:nvPr/>
            </p:nvSpPr>
            <p:spPr>
              <a:xfrm>
                <a:off x="10346837" y="3088059"/>
                <a:ext cx="89" cy="18535"/>
              </a:xfrm>
              <a:custGeom>
                <a:avLst/>
                <a:gdLst>
                  <a:gd name="connsiteX0" fmla="*/ 176 w 89"/>
                  <a:gd name="connsiteY0" fmla="*/ 18268 h 18535"/>
                  <a:gd name="connsiteX1" fmla="*/ 87 w 89"/>
                  <a:gd name="connsiteY1" fmla="*/ -268 h 18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" h="18535">
                    <a:moveTo>
                      <a:pt x="176" y="18268"/>
                    </a:moveTo>
                    <a:lnTo>
                      <a:pt x="87" y="-268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8" name="자유형: 도형 117">
                <a:extLst>
                  <a:ext uri="{FF2B5EF4-FFF2-40B4-BE49-F238E27FC236}">
                    <a16:creationId xmlns:a16="http://schemas.microsoft.com/office/drawing/2014/main" id="{1A0082FB-AFA8-4CB8-B820-8A3A9B2D0E90}"/>
                  </a:ext>
                </a:extLst>
              </p:cNvPr>
              <p:cNvSpPr/>
              <p:nvPr/>
            </p:nvSpPr>
            <p:spPr>
              <a:xfrm>
                <a:off x="10295670" y="3103569"/>
                <a:ext cx="52989" cy="41015"/>
              </a:xfrm>
              <a:custGeom>
                <a:avLst/>
                <a:gdLst>
                  <a:gd name="connsiteX0" fmla="*/ 87 w 52989"/>
                  <a:gd name="connsiteY0" fmla="*/ 40747 h 41015"/>
                  <a:gd name="connsiteX1" fmla="*/ 53076 w 52989"/>
                  <a:gd name="connsiteY1" fmla="*/ -268 h 41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989" h="41015">
                    <a:moveTo>
                      <a:pt x="87" y="40747"/>
                    </a:moveTo>
                    <a:lnTo>
                      <a:pt x="53076" y="-268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9" name="자유형: 도형 118">
                <a:extLst>
                  <a:ext uri="{FF2B5EF4-FFF2-40B4-BE49-F238E27FC236}">
                    <a16:creationId xmlns:a16="http://schemas.microsoft.com/office/drawing/2014/main" id="{9ED9EF57-9A2A-448C-9A8A-F04DE9930225}"/>
                  </a:ext>
                </a:extLst>
              </p:cNvPr>
              <p:cNvSpPr/>
              <p:nvPr/>
            </p:nvSpPr>
            <p:spPr>
              <a:xfrm>
                <a:off x="10350982" y="3091558"/>
                <a:ext cx="106223" cy="71680"/>
              </a:xfrm>
              <a:custGeom>
                <a:avLst/>
                <a:gdLst>
                  <a:gd name="connsiteX0" fmla="*/ 4547 w 106223"/>
                  <a:gd name="connsiteY0" fmla="*/ -269 h 71680"/>
                  <a:gd name="connsiteX1" fmla="*/ 7701 w 106223"/>
                  <a:gd name="connsiteY1" fmla="*/ 1482 h 71680"/>
                  <a:gd name="connsiteX2" fmla="*/ 14925 w 106223"/>
                  <a:gd name="connsiteY2" fmla="*/ 2846 h 71680"/>
                  <a:gd name="connsiteX3" fmla="*/ 23528 w 106223"/>
                  <a:gd name="connsiteY3" fmla="*/ 3231 h 71680"/>
                  <a:gd name="connsiteX4" fmla="*/ 30515 w 106223"/>
                  <a:gd name="connsiteY4" fmla="*/ 3231 h 71680"/>
                  <a:gd name="connsiteX5" fmla="*/ 36772 w 106223"/>
                  <a:gd name="connsiteY5" fmla="*/ 3231 h 71680"/>
                  <a:gd name="connsiteX6" fmla="*/ 40252 w 106223"/>
                  <a:gd name="connsiteY6" fmla="*/ 3201 h 71680"/>
                  <a:gd name="connsiteX7" fmla="*/ 43960 w 106223"/>
                  <a:gd name="connsiteY7" fmla="*/ 3231 h 71680"/>
                  <a:gd name="connsiteX8" fmla="*/ 48951 w 106223"/>
                  <a:gd name="connsiteY8" fmla="*/ 3201 h 71680"/>
                  <a:gd name="connsiteX9" fmla="*/ 53577 w 106223"/>
                  <a:gd name="connsiteY9" fmla="*/ 3201 h 71680"/>
                  <a:gd name="connsiteX10" fmla="*/ 57620 w 106223"/>
                  <a:gd name="connsiteY10" fmla="*/ 3201 h 71680"/>
                  <a:gd name="connsiteX11" fmla="*/ 61223 w 106223"/>
                  <a:gd name="connsiteY11" fmla="*/ 3201 h 71680"/>
                  <a:gd name="connsiteX12" fmla="*/ 65607 w 106223"/>
                  <a:gd name="connsiteY12" fmla="*/ 3201 h 71680"/>
                  <a:gd name="connsiteX13" fmla="*/ 69197 w 106223"/>
                  <a:gd name="connsiteY13" fmla="*/ 3201 h 71680"/>
                  <a:gd name="connsiteX14" fmla="*/ 72743 w 106223"/>
                  <a:gd name="connsiteY14" fmla="*/ 3201 h 71680"/>
                  <a:gd name="connsiteX15" fmla="*/ 75317 w 106223"/>
                  <a:gd name="connsiteY15" fmla="*/ 2934 h 71680"/>
                  <a:gd name="connsiteX16" fmla="*/ 78459 w 106223"/>
                  <a:gd name="connsiteY16" fmla="*/ 2876 h 71680"/>
                  <a:gd name="connsiteX17" fmla="*/ 81670 w 106223"/>
                  <a:gd name="connsiteY17" fmla="*/ 2876 h 71680"/>
                  <a:gd name="connsiteX18" fmla="*/ 84521 w 106223"/>
                  <a:gd name="connsiteY18" fmla="*/ 2846 h 71680"/>
                  <a:gd name="connsiteX19" fmla="*/ 87343 w 106223"/>
                  <a:gd name="connsiteY19" fmla="*/ 3143 h 71680"/>
                  <a:gd name="connsiteX20" fmla="*/ 90491 w 106223"/>
                  <a:gd name="connsiteY20" fmla="*/ 4536 h 71680"/>
                  <a:gd name="connsiteX21" fmla="*/ 94058 w 106223"/>
                  <a:gd name="connsiteY21" fmla="*/ 6375 h 71680"/>
                  <a:gd name="connsiteX22" fmla="*/ 97377 w 106223"/>
                  <a:gd name="connsiteY22" fmla="*/ 8184 h 71680"/>
                  <a:gd name="connsiteX23" fmla="*/ 100408 w 106223"/>
                  <a:gd name="connsiteY23" fmla="*/ 9340 h 71680"/>
                  <a:gd name="connsiteX24" fmla="*/ 103383 w 106223"/>
                  <a:gd name="connsiteY24" fmla="*/ 10853 h 71680"/>
                  <a:gd name="connsiteX25" fmla="*/ 105286 w 106223"/>
                  <a:gd name="connsiteY25" fmla="*/ 13107 h 71680"/>
                  <a:gd name="connsiteX26" fmla="*/ 105770 w 106223"/>
                  <a:gd name="connsiteY26" fmla="*/ 15835 h 71680"/>
                  <a:gd name="connsiteX27" fmla="*/ 106252 w 106223"/>
                  <a:gd name="connsiteY27" fmla="*/ 18652 h 71680"/>
                  <a:gd name="connsiteX28" fmla="*/ 106276 w 106223"/>
                  <a:gd name="connsiteY28" fmla="*/ 20966 h 71680"/>
                  <a:gd name="connsiteX29" fmla="*/ 105693 w 106223"/>
                  <a:gd name="connsiteY29" fmla="*/ 23665 h 71680"/>
                  <a:gd name="connsiteX30" fmla="*/ 104660 w 106223"/>
                  <a:gd name="connsiteY30" fmla="*/ 27016 h 71680"/>
                  <a:gd name="connsiteX31" fmla="*/ 103490 w 106223"/>
                  <a:gd name="connsiteY31" fmla="*/ 30071 h 71680"/>
                  <a:gd name="connsiteX32" fmla="*/ 101572 w 106223"/>
                  <a:gd name="connsiteY32" fmla="*/ 32532 h 71680"/>
                  <a:gd name="connsiteX33" fmla="*/ 99819 w 106223"/>
                  <a:gd name="connsiteY33" fmla="*/ 34252 h 71680"/>
                  <a:gd name="connsiteX34" fmla="*/ 97727 w 106223"/>
                  <a:gd name="connsiteY34" fmla="*/ 35913 h 71680"/>
                  <a:gd name="connsiteX35" fmla="*/ 94504 w 106223"/>
                  <a:gd name="connsiteY35" fmla="*/ 38019 h 71680"/>
                  <a:gd name="connsiteX36" fmla="*/ 86652 w 106223"/>
                  <a:gd name="connsiteY36" fmla="*/ 42407 h 71680"/>
                  <a:gd name="connsiteX37" fmla="*/ 82594 w 106223"/>
                  <a:gd name="connsiteY37" fmla="*/ 44395 h 71680"/>
                  <a:gd name="connsiteX38" fmla="*/ 78366 w 106223"/>
                  <a:gd name="connsiteY38" fmla="*/ 46085 h 71680"/>
                  <a:gd name="connsiteX39" fmla="*/ 74599 w 106223"/>
                  <a:gd name="connsiteY39" fmla="*/ 46945 h 71680"/>
                  <a:gd name="connsiteX40" fmla="*/ 70326 w 106223"/>
                  <a:gd name="connsiteY40" fmla="*/ 47212 h 71680"/>
                  <a:gd name="connsiteX41" fmla="*/ 65128 w 106223"/>
                  <a:gd name="connsiteY41" fmla="*/ 47420 h 71680"/>
                  <a:gd name="connsiteX42" fmla="*/ 60137 w 106223"/>
                  <a:gd name="connsiteY42" fmla="*/ 47449 h 71680"/>
                  <a:gd name="connsiteX43" fmla="*/ 56013 w 106223"/>
                  <a:gd name="connsiteY43" fmla="*/ 47509 h 71680"/>
                  <a:gd name="connsiteX44" fmla="*/ 52509 w 106223"/>
                  <a:gd name="connsiteY44" fmla="*/ 47983 h 71680"/>
                  <a:gd name="connsiteX45" fmla="*/ 49576 w 106223"/>
                  <a:gd name="connsiteY45" fmla="*/ 49110 h 71680"/>
                  <a:gd name="connsiteX46" fmla="*/ 47012 w 106223"/>
                  <a:gd name="connsiteY46" fmla="*/ 50118 h 71680"/>
                  <a:gd name="connsiteX47" fmla="*/ 45719 w 106223"/>
                  <a:gd name="connsiteY47" fmla="*/ 50741 h 71680"/>
                  <a:gd name="connsiteX48" fmla="*/ 45282 w 106223"/>
                  <a:gd name="connsiteY48" fmla="*/ 50978 h 71680"/>
                  <a:gd name="connsiteX49" fmla="*/ 48879 w 106223"/>
                  <a:gd name="connsiteY49" fmla="*/ 48992 h 71680"/>
                  <a:gd name="connsiteX50" fmla="*/ 47003 w 106223"/>
                  <a:gd name="connsiteY50" fmla="*/ 51156 h 71680"/>
                  <a:gd name="connsiteX51" fmla="*/ 46204 w 106223"/>
                  <a:gd name="connsiteY51" fmla="*/ 52877 h 71680"/>
                  <a:gd name="connsiteX52" fmla="*/ 46108 w 106223"/>
                  <a:gd name="connsiteY52" fmla="*/ 55219 h 71680"/>
                  <a:gd name="connsiteX53" fmla="*/ 47395 w 106223"/>
                  <a:gd name="connsiteY53" fmla="*/ 57681 h 71680"/>
                  <a:gd name="connsiteX54" fmla="*/ 50642 w 106223"/>
                  <a:gd name="connsiteY54" fmla="*/ 60291 h 71680"/>
                  <a:gd name="connsiteX55" fmla="*/ 54738 w 106223"/>
                  <a:gd name="connsiteY55" fmla="*/ 63079 h 71680"/>
                  <a:gd name="connsiteX56" fmla="*/ 58521 w 106223"/>
                  <a:gd name="connsiteY56" fmla="*/ 64888 h 71680"/>
                  <a:gd name="connsiteX57" fmla="*/ 58290 w 106223"/>
                  <a:gd name="connsiteY57" fmla="*/ 71412 h 71680"/>
                  <a:gd name="connsiteX58" fmla="*/ 58290 w 106223"/>
                  <a:gd name="connsiteY58" fmla="*/ 71412 h 71680"/>
                  <a:gd name="connsiteX59" fmla="*/ 58290 w 106223"/>
                  <a:gd name="connsiteY59" fmla="*/ 71412 h 71680"/>
                  <a:gd name="connsiteX60" fmla="*/ 57258 w 106223"/>
                  <a:gd name="connsiteY60" fmla="*/ 70878 h 71680"/>
                  <a:gd name="connsiteX61" fmla="*/ 53449 w 106223"/>
                  <a:gd name="connsiteY61" fmla="*/ 68981 h 71680"/>
                  <a:gd name="connsiteX62" fmla="*/ 46395 w 106223"/>
                  <a:gd name="connsiteY62" fmla="*/ 62960 h 71680"/>
                  <a:gd name="connsiteX63" fmla="*/ 43017 w 106223"/>
                  <a:gd name="connsiteY63" fmla="*/ 60261 h 71680"/>
                  <a:gd name="connsiteX64" fmla="*/ 41530 w 106223"/>
                  <a:gd name="connsiteY64" fmla="*/ 57533 h 71680"/>
                  <a:gd name="connsiteX65" fmla="*/ 41578 w 106223"/>
                  <a:gd name="connsiteY65" fmla="*/ 55131 h 71680"/>
                  <a:gd name="connsiteX66" fmla="*/ 42299 w 106223"/>
                  <a:gd name="connsiteY66" fmla="*/ 53203 h 71680"/>
                  <a:gd name="connsiteX67" fmla="*/ 44130 w 106223"/>
                  <a:gd name="connsiteY67" fmla="*/ 50890 h 71680"/>
                  <a:gd name="connsiteX68" fmla="*/ 51031 w 106223"/>
                  <a:gd name="connsiteY68" fmla="*/ 46945 h 71680"/>
                  <a:gd name="connsiteX69" fmla="*/ 53592 w 106223"/>
                  <a:gd name="connsiteY69" fmla="*/ 45937 h 71680"/>
                  <a:gd name="connsiteX70" fmla="*/ 56564 w 106223"/>
                  <a:gd name="connsiteY70" fmla="*/ 44958 h 71680"/>
                  <a:gd name="connsiteX71" fmla="*/ 60110 w 106223"/>
                  <a:gd name="connsiteY71" fmla="*/ 44513 h 71680"/>
                  <a:gd name="connsiteX72" fmla="*/ 64218 w 106223"/>
                  <a:gd name="connsiteY72" fmla="*/ 44513 h 71680"/>
                  <a:gd name="connsiteX73" fmla="*/ 69177 w 106223"/>
                  <a:gd name="connsiteY73" fmla="*/ 44484 h 71680"/>
                  <a:gd name="connsiteX74" fmla="*/ 74377 w 106223"/>
                  <a:gd name="connsiteY74" fmla="*/ 44246 h 71680"/>
                  <a:gd name="connsiteX75" fmla="*/ 78665 w 106223"/>
                  <a:gd name="connsiteY75" fmla="*/ 43921 h 71680"/>
                  <a:gd name="connsiteX76" fmla="*/ 82376 w 106223"/>
                  <a:gd name="connsiteY76" fmla="*/ 43001 h 71680"/>
                  <a:gd name="connsiteX77" fmla="*/ 86541 w 106223"/>
                  <a:gd name="connsiteY77" fmla="*/ 41281 h 71680"/>
                  <a:gd name="connsiteX78" fmla="*/ 90611 w 106223"/>
                  <a:gd name="connsiteY78" fmla="*/ 39294 h 71680"/>
                  <a:gd name="connsiteX79" fmla="*/ 92383 w 106223"/>
                  <a:gd name="connsiteY79" fmla="*/ 38374 h 71680"/>
                  <a:gd name="connsiteX80" fmla="*/ 92996 w 106223"/>
                  <a:gd name="connsiteY80" fmla="*/ 38019 h 71680"/>
                  <a:gd name="connsiteX81" fmla="*/ 89785 w 106223"/>
                  <a:gd name="connsiteY81" fmla="*/ 39828 h 71680"/>
                  <a:gd name="connsiteX82" fmla="*/ 92978 w 106223"/>
                  <a:gd name="connsiteY82" fmla="*/ 37811 h 71680"/>
                  <a:gd name="connsiteX83" fmla="*/ 95040 w 106223"/>
                  <a:gd name="connsiteY83" fmla="*/ 36150 h 71680"/>
                  <a:gd name="connsiteX84" fmla="*/ 96841 w 106223"/>
                  <a:gd name="connsiteY84" fmla="*/ 34519 h 71680"/>
                  <a:gd name="connsiteX85" fmla="*/ 98849 w 106223"/>
                  <a:gd name="connsiteY85" fmla="*/ 32176 h 71680"/>
                  <a:gd name="connsiteX86" fmla="*/ 100037 w 106223"/>
                  <a:gd name="connsiteY86" fmla="*/ 29121 h 71680"/>
                  <a:gd name="connsiteX87" fmla="*/ 101090 w 106223"/>
                  <a:gd name="connsiteY87" fmla="*/ 25859 h 71680"/>
                  <a:gd name="connsiteX88" fmla="*/ 101674 w 106223"/>
                  <a:gd name="connsiteY88" fmla="*/ 23220 h 71680"/>
                  <a:gd name="connsiteX89" fmla="*/ 101689 w 106223"/>
                  <a:gd name="connsiteY89" fmla="*/ 20996 h 71680"/>
                  <a:gd name="connsiteX90" fmla="*/ 101279 w 106223"/>
                  <a:gd name="connsiteY90" fmla="*/ 18238 h 71680"/>
                  <a:gd name="connsiteX91" fmla="*/ 101027 w 106223"/>
                  <a:gd name="connsiteY91" fmla="*/ 17200 h 71680"/>
                  <a:gd name="connsiteX92" fmla="*/ 100806 w 106223"/>
                  <a:gd name="connsiteY92" fmla="*/ 15598 h 71680"/>
                  <a:gd name="connsiteX93" fmla="*/ 99109 w 106223"/>
                  <a:gd name="connsiteY93" fmla="*/ 13640 h 71680"/>
                  <a:gd name="connsiteX94" fmla="*/ 96150 w 106223"/>
                  <a:gd name="connsiteY94" fmla="*/ 12188 h 71680"/>
                  <a:gd name="connsiteX95" fmla="*/ 93125 w 106223"/>
                  <a:gd name="connsiteY95" fmla="*/ 10971 h 71680"/>
                  <a:gd name="connsiteX96" fmla="*/ 89833 w 106223"/>
                  <a:gd name="connsiteY96" fmla="*/ 9163 h 71680"/>
                  <a:gd name="connsiteX97" fmla="*/ 86236 w 106223"/>
                  <a:gd name="connsiteY97" fmla="*/ 7294 h 71680"/>
                  <a:gd name="connsiteX98" fmla="*/ 83166 w 106223"/>
                  <a:gd name="connsiteY98" fmla="*/ 6079 h 71680"/>
                  <a:gd name="connsiteX99" fmla="*/ 80371 w 106223"/>
                  <a:gd name="connsiteY99" fmla="*/ 5870 h 71680"/>
                  <a:gd name="connsiteX100" fmla="*/ 77543 w 106223"/>
                  <a:gd name="connsiteY100" fmla="*/ 5841 h 71680"/>
                  <a:gd name="connsiteX101" fmla="*/ 74335 w 106223"/>
                  <a:gd name="connsiteY101" fmla="*/ 5870 h 71680"/>
                  <a:gd name="connsiteX102" fmla="*/ 71196 w 106223"/>
                  <a:gd name="connsiteY102" fmla="*/ 5989 h 71680"/>
                  <a:gd name="connsiteX103" fmla="*/ 68611 w 106223"/>
                  <a:gd name="connsiteY103" fmla="*/ 6197 h 71680"/>
                  <a:gd name="connsiteX104" fmla="*/ 65086 w 106223"/>
                  <a:gd name="connsiteY104" fmla="*/ 6197 h 71680"/>
                  <a:gd name="connsiteX105" fmla="*/ 61492 w 106223"/>
                  <a:gd name="connsiteY105" fmla="*/ 6197 h 71680"/>
                  <a:gd name="connsiteX106" fmla="*/ 57129 w 106223"/>
                  <a:gd name="connsiteY106" fmla="*/ 6197 h 71680"/>
                  <a:gd name="connsiteX107" fmla="*/ 53505 w 106223"/>
                  <a:gd name="connsiteY107" fmla="*/ 6197 h 71680"/>
                  <a:gd name="connsiteX108" fmla="*/ 49505 w 106223"/>
                  <a:gd name="connsiteY108" fmla="*/ 6197 h 71680"/>
                  <a:gd name="connsiteX109" fmla="*/ 44863 w 106223"/>
                  <a:gd name="connsiteY109" fmla="*/ 6197 h 71680"/>
                  <a:gd name="connsiteX110" fmla="*/ 39899 w 106223"/>
                  <a:gd name="connsiteY110" fmla="*/ 6197 h 71680"/>
                  <a:gd name="connsiteX111" fmla="*/ 36105 w 106223"/>
                  <a:gd name="connsiteY111" fmla="*/ 6226 h 71680"/>
                  <a:gd name="connsiteX112" fmla="*/ 32717 w 106223"/>
                  <a:gd name="connsiteY112" fmla="*/ 6197 h 71680"/>
                  <a:gd name="connsiteX113" fmla="*/ 26502 w 106223"/>
                  <a:gd name="connsiteY113" fmla="*/ 6167 h 71680"/>
                  <a:gd name="connsiteX114" fmla="*/ 19563 w 106223"/>
                  <a:gd name="connsiteY114" fmla="*/ 6137 h 71680"/>
                  <a:gd name="connsiteX115" fmla="*/ 10957 w 106223"/>
                  <a:gd name="connsiteY115" fmla="*/ 5663 h 71680"/>
                  <a:gd name="connsiteX116" fmla="*/ 3544 w 106223"/>
                  <a:gd name="connsiteY116" fmla="*/ 4299 h 71680"/>
                  <a:gd name="connsiteX117" fmla="*/ 85 w 106223"/>
                  <a:gd name="connsiteY117" fmla="*/ 2400 h 71680"/>
                  <a:gd name="connsiteX118" fmla="*/ 4550 w 106223"/>
                  <a:gd name="connsiteY118" fmla="*/ -239 h 71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</a:cxnLst>
                <a:rect l="l" t="t" r="r" b="b"/>
                <a:pathLst>
                  <a:path w="106223" h="71680">
                    <a:moveTo>
                      <a:pt x="4547" y="-269"/>
                    </a:moveTo>
                    <a:cubicBezTo>
                      <a:pt x="5436" y="562"/>
                      <a:pt x="6585" y="1007"/>
                      <a:pt x="7701" y="1482"/>
                    </a:cubicBezTo>
                    <a:cubicBezTo>
                      <a:pt x="10038" y="2223"/>
                      <a:pt x="12495" y="2519"/>
                      <a:pt x="14925" y="2846"/>
                    </a:cubicBezTo>
                    <a:cubicBezTo>
                      <a:pt x="17779" y="3143"/>
                      <a:pt x="20655" y="3201"/>
                      <a:pt x="23528" y="3231"/>
                    </a:cubicBezTo>
                    <a:cubicBezTo>
                      <a:pt x="25856" y="3261"/>
                      <a:pt x="28187" y="3231"/>
                      <a:pt x="30515" y="3231"/>
                    </a:cubicBezTo>
                    <a:cubicBezTo>
                      <a:pt x="32601" y="3231"/>
                      <a:pt x="34686" y="3231"/>
                      <a:pt x="36772" y="3231"/>
                    </a:cubicBezTo>
                    <a:cubicBezTo>
                      <a:pt x="37933" y="3201"/>
                      <a:pt x="39091" y="3201"/>
                      <a:pt x="40252" y="3201"/>
                    </a:cubicBezTo>
                    <a:cubicBezTo>
                      <a:pt x="41488" y="3172"/>
                      <a:pt x="42724" y="3201"/>
                      <a:pt x="43960" y="3231"/>
                    </a:cubicBezTo>
                    <a:cubicBezTo>
                      <a:pt x="45623" y="3231"/>
                      <a:pt x="47287" y="3201"/>
                      <a:pt x="48951" y="3201"/>
                    </a:cubicBezTo>
                    <a:cubicBezTo>
                      <a:pt x="50495" y="3201"/>
                      <a:pt x="52036" y="3231"/>
                      <a:pt x="53577" y="3201"/>
                    </a:cubicBezTo>
                    <a:cubicBezTo>
                      <a:pt x="54924" y="3201"/>
                      <a:pt x="56273" y="3201"/>
                      <a:pt x="57620" y="3201"/>
                    </a:cubicBezTo>
                    <a:cubicBezTo>
                      <a:pt x="58820" y="3201"/>
                      <a:pt x="60023" y="3201"/>
                      <a:pt x="61223" y="3201"/>
                    </a:cubicBezTo>
                    <a:cubicBezTo>
                      <a:pt x="62686" y="3231"/>
                      <a:pt x="64146" y="3201"/>
                      <a:pt x="65607" y="3201"/>
                    </a:cubicBezTo>
                    <a:cubicBezTo>
                      <a:pt x="66804" y="3172"/>
                      <a:pt x="68001" y="3201"/>
                      <a:pt x="69197" y="3201"/>
                    </a:cubicBezTo>
                    <a:cubicBezTo>
                      <a:pt x="70379" y="3201"/>
                      <a:pt x="71561" y="3201"/>
                      <a:pt x="72743" y="3201"/>
                    </a:cubicBezTo>
                    <a:cubicBezTo>
                      <a:pt x="73608" y="3172"/>
                      <a:pt x="74455" y="2994"/>
                      <a:pt x="75317" y="2934"/>
                    </a:cubicBezTo>
                    <a:cubicBezTo>
                      <a:pt x="76364" y="2876"/>
                      <a:pt x="77412" y="2876"/>
                      <a:pt x="78459" y="2876"/>
                    </a:cubicBezTo>
                    <a:cubicBezTo>
                      <a:pt x="79530" y="2846"/>
                      <a:pt x="80598" y="2876"/>
                      <a:pt x="81670" y="2876"/>
                    </a:cubicBezTo>
                    <a:cubicBezTo>
                      <a:pt x="82621" y="2846"/>
                      <a:pt x="83570" y="2876"/>
                      <a:pt x="84521" y="2846"/>
                    </a:cubicBezTo>
                    <a:cubicBezTo>
                      <a:pt x="85470" y="2816"/>
                      <a:pt x="86419" y="2964"/>
                      <a:pt x="87343" y="3143"/>
                    </a:cubicBezTo>
                    <a:cubicBezTo>
                      <a:pt x="88483" y="3410"/>
                      <a:pt x="89471" y="4002"/>
                      <a:pt x="90491" y="4536"/>
                    </a:cubicBezTo>
                    <a:cubicBezTo>
                      <a:pt x="91616" y="5248"/>
                      <a:pt x="92864" y="5782"/>
                      <a:pt x="94058" y="6375"/>
                    </a:cubicBezTo>
                    <a:cubicBezTo>
                      <a:pt x="95186" y="6938"/>
                      <a:pt x="96234" y="7650"/>
                      <a:pt x="97377" y="8184"/>
                    </a:cubicBezTo>
                    <a:cubicBezTo>
                      <a:pt x="98358" y="8658"/>
                      <a:pt x="99400" y="8955"/>
                      <a:pt x="100408" y="9340"/>
                    </a:cubicBezTo>
                    <a:cubicBezTo>
                      <a:pt x="101399" y="9845"/>
                      <a:pt x="102401" y="10319"/>
                      <a:pt x="103383" y="10853"/>
                    </a:cubicBezTo>
                    <a:cubicBezTo>
                      <a:pt x="104241" y="11417"/>
                      <a:pt x="104906" y="12158"/>
                      <a:pt x="105286" y="13107"/>
                    </a:cubicBezTo>
                    <a:cubicBezTo>
                      <a:pt x="105561" y="13997"/>
                      <a:pt x="105576" y="14916"/>
                      <a:pt x="105770" y="15835"/>
                    </a:cubicBezTo>
                    <a:cubicBezTo>
                      <a:pt x="106001" y="16755"/>
                      <a:pt x="106162" y="17704"/>
                      <a:pt x="106252" y="18652"/>
                    </a:cubicBezTo>
                    <a:cubicBezTo>
                      <a:pt x="106309" y="19424"/>
                      <a:pt x="106333" y="20195"/>
                      <a:pt x="106276" y="20966"/>
                    </a:cubicBezTo>
                    <a:cubicBezTo>
                      <a:pt x="106195" y="21885"/>
                      <a:pt x="105953" y="22775"/>
                      <a:pt x="105693" y="23665"/>
                    </a:cubicBezTo>
                    <a:cubicBezTo>
                      <a:pt x="105378" y="24791"/>
                      <a:pt x="105064" y="25918"/>
                      <a:pt x="104660" y="27016"/>
                    </a:cubicBezTo>
                    <a:cubicBezTo>
                      <a:pt x="104262" y="28024"/>
                      <a:pt x="103942" y="29092"/>
                      <a:pt x="103490" y="30071"/>
                    </a:cubicBezTo>
                    <a:cubicBezTo>
                      <a:pt x="103008" y="31020"/>
                      <a:pt x="102293" y="31790"/>
                      <a:pt x="101572" y="32532"/>
                    </a:cubicBezTo>
                    <a:cubicBezTo>
                      <a:pt x="101048" y="33185"/>
                      <a:pt x="100471" y="33748"/>
                      <a:pt x="99819" y="34252"/>
                    </a:cubicBezTo>
                    <a:cubicBezTo>
                      <a:pt x="99112" y="34786"/>
                      <a:pt x="98421" y="35350"/>
                      <a:pt x="97727" y="35913"/>
                    </a:cubicBezTo>
                    <a:cubicBezTo>
                      <a:pt x="96695" y="36684"/>
                      <a:pt x="95611" y="37366"/>
                      <a:pt x="94504" y="38019"/>
                    </a:cubicBezTo>
                    <a:cubicBezTo>
                      <a:pt x="91931" y="39561"/>
                      <a:pt x="89360" y="41132"/>
                      <a:pt x="86652" y="42407"/>
                    </a:cubicBezTo>
                    <a:cubicBezTo>
                      <a:pt x="85314" y="43120"/>
                      <a:pt x="83980" y="43802"/>
                      <a:pt x="82594" y="44395"/>
                    </a:cubicBezTo>
                    <a:cubicBezTo>
                      <a:pt x="81185" y="44988"/>
                      <a:pt x="79841" y="45640"/>
                      <a:pt x="78366" y="46085"/>
                    </a:cubicBezTo>
                    <a:cubicBezTo>
                      <a:pt x="77115" y="46411"/>
                      <a:pt x="75882" y="46767"/>
                      <a:pt x="74599" y="46945"/>
                    </a:cubicBezTo>
                    <a:cubicBezTo>
                      <a:pt x="73174" y="47064"/>
                      <a:pt x="71750" y="47094"/>
                      <a:pt x="70326" y="47212"/>
                    </a:cubicBezTo>
                    <a:cubicBezTo>
                      <a:pt x="68596" y="47361"/>
                      <a:pt x="66863" y="47390"/>
                      <a:pt x="65128" y="47420"/>
                    </a:cubicBezTo>
                    <a:cubicBezTo>
                      <a:pt x="63464" y="47449"/>
                      <a:pt x="61800" y="47449"/>
                      <a:pt x="60137" y="47449"/>
                    </a:cubicBezTo>
                    <a:cubicBezTo>
                      <a:pt x="58763" y="47479"/>
                      <a:pt x="57381" y="47390"/>
                      <a:pt x="56013" y="47509"/>
                    </a:cubicBezTo>
                    <a:cubicBezTo>
                      <a:pt x="54837" y="47628"/>
                      <a:pt x="53664" y="47746"/>
                      <a:pt x="52509" y="47983"/>
                    </a:cubicBezTo>
                    <a:cubicBezTo>
                      <a:pt x="51468" y="48161"/>
                      <a:pt x="50519" y="48665"/>
                      <a:pt x="49576" y="49110"/>
                    </a:cubicBezTo>
                    <a:cubicBezTo>
                      <a:pt x="48691" y="49377"/>
                      <a:pt x="47859" y="49733"/>
                      <a:pt x="47012" y="50118"/>
                    </a:cubicBezTo>
                    <a:cubicBezTo>
                      <a:pt x="46572" y="50326"/>
                      <a:pt x="46144" y="50504"/>
                      <a:pt x="45719" y="50741"/>
                    </a:cubicBezTo>
                    <a:cubicBezTo>
                      <a:pt x="45576" y="50831"/>
                      <a:pt x="45139" y="51068"/>
                      <a:pt x="45282" y="50978"/>
                    </a:cubicBezTo>
                    <a:cubicBezTo>
                      <a:pt x="49514" y="48576"/>
                      <a:pt x="50522" y="47835"/>
                      <a:pt x="48879" y="48992"/>
                    </a:cubicBezTo>
                    <a:cubicBezTo>
                      <a:pt x="48173" y="49644"/>
                      <a:pt x="47545" y="50385"/>
                      <a:pt x="47003" y="51156"/>
                    </a:cubicBezTo>
                    <a:cubicBezTo>
                      <a:pt x="46608" y="51690"/>
                      <a:pt x="46336" y="52224"/>
                      <a:pt x="46204" y="52877"/>
                    </a:cubicBezTo>
                    <a:cubicBezTo>
                      <a:pt x="46105" y="53648"/>
                      <a:pt x="46111" y="54418"/>
                      <a:pt x="46108" y="55219"/>
                    </a:cubicBezTo>
                    <a:cubicBezTo>
                      <a:pt x="46228" y="56169"/>
                      <a:pt x="46826" y="56940"/>
                      <a:pt x="47395" y="57681"/>
                    </a:cubicBezTo>
                    <a:cubicBezTo>
                      <a:pt x="48367" y="58689"/>
                      <a:pt x="49514" y="59490"/>
                      <a:pt x="50642" y="60291"/>
                    </a:cubicBezTo>
                    <a:cubicBezTo>
                      <a:pt x="51976" y="61270"/>
                      <a:pt x="53332" y="62218"/>
                      <a:pt x="54738" y="63079"/>
                    </a:cubicBezTo>
                    <a:cubicBezTo>
                      <a:pt x="55905" y="63879"/>
                      <a:pt x="57237" y="64324"/>
                      <a:pt x="58521" y="64888"/>
                    </a:cubicBezTo>
                    <a:cubicBezTo>
                      <a:pt x="59257" y="65273"/>
                      <a:pt x="57596" y="71027"/>
                      <a:pt x="58290" y="71412"/>
                    </a:cubicBezTo>
                    <a:lnTo>
                      <a:pt x="58290" y="71412"/>
                    </a:lnTo>
                    <a:lnTo>
                      <a:pt x="58290" y="71412"/>
                    </a:lnTo>
                    <a:cubicBezTo>
                      <a:pt x="57623" y="71027"/>
                      <a:pt x="57967" y="71204"/>
                      <a:pt x="57258" y="70878"/>
                    </a:cubicBezTo>
                    <a:cubicBezTo>
                      <a:pt x="55959" y="70285"/>
                      <a:pt x="54634" y="69781"/>
                      <a:pt x="53449" y="68981"/>
                    </a:cubicBezTo>
                    <a:cubicBezTo>
                      <a:pt x="52069" y="68061"/>
                      <a:pt x="47748" y="63909"/>
                      <a:pt x="46395" y="62960"/>
                    </a:cubicBezTo>
                    <a:cubicBezTo>
                      <a:pt x="45213" y="62129"/>
                      <a:pt x="44011" y="61328"/>
                      <a:pt x="43017" y="60261"/>
                    </a:cubicBezTo>
                    <a:cubicBezTo>
                      <a:pt x="42362" y="59430"/>
                      <a:pt x="41730" y="58571"/>
                      <a:pt x="41530" y="57533"/>
                    </a:cubicBezTo>
                    <a:cubicBezTo>
                      <a:pt x="41527" y="56732"/>
                      <a:pt x="41515" y="55932"/>
                      <a:pt x="41578" y="55131"/>
                    </a:cubicBezTo>
                    <a:cubicBezTo>
                      <a:pt x="41644" y="54418"/>
                      <a:pt x="41820" y="53767"/>
                      <a:pt x="42299" y="53203"/>
                    </a:cubicBezTo>
                    <a:cubicBezTo>
                      <a:pt x="42793" y="52343"/>
                      <a:pt x="43508" y="51661"/>
                      <a:pt x="44130" y="50890"/>
                    </a:cubicBezTo>
                    <a:cubicBezTo>
                      <a:pt x="46126" y="49140"/>
                      <a:pt x="48643" y="48072"/>
                      <a:pt x="51031" y="46945"/>
                    </a:cubicBezTo>
                    <a:cubicBezTo>
                      <a:pt x="51872" y="46590"/>
                      <a:pt x="52748" y="46293"/>
                      <a:pt x="53592" y="45937"/>
                    </a:cubicBezTo>
                    <a:cubicBezTo>
                      <a:pt x="54541" y="45492"/>
                      <a:pt x="55525" y="45136"/>
                      <a:pt x="56564" y="44958"/>
                    </a:cubicBezTo>
                    <a:cubicBezTo>
                      <a:pt x="57737" y="44751"/>
                      <a:pt x="58922" y="44602"/>
                      <a:pt x="60110" y="44513"/>
                    </a:cubicBezTo>
                    <a:cubicBezTo>
                      <a:pt x="61480" y="44454"/>
                      <a:pt x="62851" y="44513"/>
                      <a:pt x="64218" y="44513"/>
                    </a:cubicBezTo>
                    <a:cubicBezTo>
                      <a:pt x="65873" y="44513"/>
                      <a:pt x="67525" y="44513"/>
                      <a:pt x="69177" y="44484"/>
                    </a:cubicBezTo>
                    <a:cubicBezTo>
                      <a:pt x="70912" y="44454"/>
                      <a:pt x="72648" y="44395"/>
                      <a:pt x="74377" y="44246"/>
                    </a:cubicBezTo>
                    <a:cubicBezTo>
                      <a:pt x="75805" y="44128"/>
                      <a:pt x="77244" y="44128"/>
                      <a:pt x="78665" y="43921"/>
                    </a:cubicBezTo>
                    <a:cubicBezTo>
                      <a:pt x="79919" y="43683"/>
                      <a:pt x="81149" y="43357"/>
                      <a:pt x="82376" y="43001"/>
                    </a:cubicBezTo>
                    <a:cubicBezTo>
                      <a:pt x="83815" y="42556"/>
                      <a:pt x="85144" y="41844"/>
                      <a:pt x="86541" y="41281"/>
                    </a:cubicBezTo>
                    <a:cubicBezTo>
                      <a:pt x="87921" y="40658"/>
                      <a:pt x="89258" y="39975"/>
                      <a:pt x="90611" y="39294"/>
                    </a:cubicBezTo>
                    <a:cubicBezTo>
                      <a:pt x="91204" y="38997"/>
                      <a:pt x="91799" y="38671"/>
                      <a:pt x="92383" y="38374"/>
                    </a:cubicBezTo>
                    <a:cubicBezTo>
                      <a:pt x="92589" y="38256"/>
                      <a:pt x="93199" y="37900"/>
                      <a:pt x="92996" y="38019"/>
                    </a:cubicBezTo>
                    <a:cubicBezTo>
                      <a:pt x="88926" y="40361"/>
                      <a:pt x="88011" y="40985"/>
                      <a:pt x="89785" y="39828"/>
                    </a:cubicBezTo>
                    <a:cubicBezTo>
                      <a:pt x="90880" y="39204"/>
                      <a:pt x="91925" y="38493"/>
                      <a:pt x="92978" y="37811"/>
                    </a:cubicBezTo>
                    <a:cubicBezTo>
                      <a:pt x="93624" y="37218"/>
                      <a:pt x="94346" y="36714"/>
                      <a:pt x="95040" y="36150"/>
                    </a:cubicBezTo>
                    <a:cubicBezTo>
                      <a:pt x="95662" y="35646"/>
                      <a:pt x="96368" y="35201"/>
                      <a:pt x="96841" y="34519"/>
                    </a:cubicBezTo>
                    <a:cubicBezTo>
                      <a:pt x="97520" y="33748"/>
                      <a:pt x="98325" y="33095"/>
                      <a:pt x="98849" y="32176"/>
                    </a:cubicBezTo>
                    <a:cubicBezTo>
                      <a:pt x="99349" y="31197"/>
                      <a:pt x="99648" y="30159"/>
                      <a:pt x="100037" y="29121"/>
                    </a:cubicBezTo>
                    <a:cubicBezTo>
                      <a:pt x="100480" y="28083"/>
                      <a:pt x="100770" y="26956"/>
                      <a:pt x="101090" y="25859"/>
                    </a:cubicBezTo>
                    <a:cubicBezTo>
                      <a:pt x="101279" y="24970"/>
                      <a:pt x="101614" y="24139"/>
                      <a:pt x="101674" y="23220"/>
                    </a:cubicBezTo>
                    <a:cubicBezTo>
                      <a:pt x="101776" y="22478"/>
                      <a:pt x="101701" y="21737"/>
                      <a:pt x="101689" y="20996"/>
                    </a:cubicBezTo>
                    <a:cubicBezTo>
                      <a:pt x="101629" y="20076"/>
                      <a:pt x="101509" y="19157"/>
                      <a:pt x="101279" y="18238"/>
                    </a:cubicBezTo>
                    <a:cubicBezTo>
                      <a:pt x="101267" y="18178"/>
                      <a:pt x="101037" y="17259"/>
                      <a:pt x="101027" y="17200"/>
                    </a:cubicBezTo>
                    <a:cubicBezTo>
                      <a:pt x="100944" y="16666"/>
                      <a:pt x="101004" y="16102"/>
                      <a:pt x="100806" y="15598"/>
                    </a:cubicBezTo>
                    <a:cubicBezTo>
                      <a:pt x="100486" y="14738"/>
                      <a:pt x="99893" y="14086"/>
                      <a:pt x="99109" y="13640"/>
                    </a:cubicBezTo>
                    <a:cubicBezTo>
                      <a:pt x="98140" y="13107"/>
                      <a:pt x="97164" y="12632"/>
                      <a:pt x="96150" y="12188"/>
                    </a:cubicBezTo>
                    <a:cubicBezTo>
                      <a:pt x="95135" y="11802"/>
                      <a:pt x="94118" y="11417"/>
                      <a:pt x="93125" y="10971"/>
                    </a:cubicBezTo>
                    <a:cubicBezTo>
                      <a:pt x="92002" y="10408"/>
                      <a:pt x="90958" y="9726"/>
                      <a:pt x="89833" y="9163"/>
                    </a:cubicBezTo>
                    <a:cubicBezTo>
                      <a:pt x="88630" y="8539"/>
                      <a:pt x="87373" y="8035"/>
                      <a:pt x="86236" y="7294"/>
                    </a:cubicBezTo>
                    <a:cubicBezTo>
                      <a:pt x="85261" y="6790"/>
                      <a:pt x="84264" y="6286"/>
                      <a:pt x="83166" y="6079"/>
                    </a:cubicBezTo>
                    <a:cubicBezTo>
                      <a:pt x="82238" y="5930"/>
                      <a:pt x="81311" y="5841"/>
                      <a:pt x="80371" y="5870"/>
                    </a:cubicBezTo>
                    <a:cubicBezTo>
                      <a:pt x="79428" y="5870"/>
                      <a:pt x="78486" y="5870"/>
                      <a:pt x="77543" y="5841"/>
                    </a:cubicBezTo>
                    <a:cubicBezTo>
                      <a:pt x="76475" y="5841"/>
                      <a:pt x="75407" y="5870"/>
                      <a:pt x="74335" y="5870"/>
                    </a:cubicBezTo>
                    <a:cubicBezTo>
                      <a:pt x="73288" y="5870"/>
                      <a:pt x="72238" y="5870"/>
                      <a:pt x="71196" y="5989"/>
                    </a:cubicBezTo>
                    <a:cubicBezTo>
                      <a:pt x="70338" y="6079"/>
                      <a:pt x="69482" y="6256"/>
                      <a:pt x="68611" y="6197"/>
                    </a:cubicBezTo>
                    <a:cubicBezTo>
                      <a:pt x="67438" y="6197"/>
                      <a:pt x="66262" y="6197"/>
                      <a:pt x="65086" y="6197"/>
                    </a:cubicBezTo>
                    <a:cubicBezTo>
                      <a:pt x="63889" y="6197"/>
                      <a:pt x="62692" y="6226"/>
                      <a:pt x="61492" y="6197"/>
                    </a:cubicBezTo>
                    <a:cubicBezTo>
                      <a:pt x="60038" y="6197"/>
                      <a:pt x="58583" y="6197"/>
                      <a:pt x="57129" y="6197"/>
                    </a:cubicBezTo>
                    <a:cubicBezTo>
                      <a:pt x="55920" y="6197"/>
                      <a:pt x="54714" y="6226"/>
                      <a:pt x="53505" y="6197"/>
                    </a:cubicBezTo>
                    <a:cubicBezTo>
                      <a:pt x="52174" y="6197"/>
                      <a:pt x="50839" y="6197"/>
                      <a:pt x="49505" y="6197"/>
                    </a:cubicBezTo>
                    <a:cubicBezTo>
                      <a:pt x="47958" y="6197"/>
                      <a:pt x="46410" y="6197"/>
                      <a:pt x="44863" y="6197"/>
                    </a:cubicBezTo>
                    <a:cubicBezTo>
                      <a:pt x="43209" y="6197"/>
                      <a:pt x="41554" y="6167"/>
                      <a:pt x="39899" y="6197"/>
                    </a:cubicBezTo>
                    <a:cubicBezTo>
                      <a:pt x="38633" y="6197"/>
                      <a:pt x="37367" y="6226"/>
                      <a:pt x="36105" y="6226"/>
                    </a:cubicBezTo>
                    <a:cubicBezTo>
                      <a:pt x="34976" y="6226"/>
                      <a:pt x="33845" y="6197"/>
                      <a:pt x="32717" y="6197"/>
                    </a:cubicBezTo>
                    <a:cubicBezTo>
                      <a:pt x="30647" y="6167"/>
                      <a:pt x="28576" y="6167"/>
                      <a:pt x="26502" y="6167"/>
                    </a:cubicBezTo>
                    <a:cubicBezTo>
                      <a:pt x="24189" y="6167"/>
                      <a:pt x="21876" y="6167"/>
                      <a:pt x="19563" y="6137"/>
                    </a:cubicBezTo>
                    <a:cubicBezTo>
                      <a:pt x="16690" y="6079"/>
                      <a:pt x="13814" y="5989"/>
                      <a:pt x="10957" y="5663"/>
                    </a:cubicBezTo>
                    <a:cubicBezTo>
                      <a:pt x="8461" y="5366"/>
                      <a:pt x="5935" y="5099"/>
                      <a:pt x="3544" y="4299"/>
                    </a:cubicBezTo>
                    <a:cubicBezTo>
                      <a:pt x="2321" y="3794"/>
                      <a:pt x="1064" y="3320"/>
                      <a:pt x="85" y="2400"/>
                    </a:cubicBezTo>
                    <a:lnTo>
                      <a:pt x="4550" y="-239"/>
                    </a:lnTo>
                    <a:close/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F5702FD4-6FDF-429C-98A9-C6719B245DAA}"/>
                  </a:ext>
                </a:extLst>
              </p:cNvPr>
              <p:cNvSpPr/>
              <p:nvPr/>
            </p:nvSpPr>
            <p:spPr>
              <a:xfrm>
                <a:off x="9982043" y="2786243"/>
                <a:ext cx="64978" cy="23576"/>
              </a:xfrm>
              <a:custGeom>
                <a:avLst/>
                <a:gdLst>
                  <a:gd name="connsiteX0" fmla="*/ 94 w 64978"/>
                  <a:gd name="connsiteY0" fmla="*/ 23316 h 23576"/>
                  <a:gd name="connsiteX1" fmla="*/ 65073 w 64978"/>
                  <a:gd name="connsiteY1" fmla="*/ -261 h 2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978" h="23576">
                    <a:moveTo>
                      <a:pt x="94" y="23316"/>
                    </a:moveTo>
                    <a:lnTo>
                      <a:pt x="65073" y="-261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1" name="자유형: 도형 120">
                <a:extLst>
                  <a:ext uri="{FF2B5EF4-FFF2-40B4-BE49-F238E27FC236}">
                    <a16:creationId xmlns:a16="http://schemas.microsoft.com/office/drawing/2014/main" id="{2D3E699E-EFEA-48A1-8836-65BD4E8C39A4}"/>
                  </a:ext>
                </a:extLst>
              </p:cNvPr>
              <p:cNvSpPr/>
              <p:nvPr/>
            </p:nvSpPr>
            <p:spPr>
              <a:xfrm>
                <a:off x="9983942" y="3066528"/>
                <a:ext cx="37440" cy="36478"/>
              </a:xfrm>
              <a:custGeom>
                <a:avLst/>
                <a:gdLst>
                  <a:gd name="connsiteX0" fmla="*/ 95 w 37440"/>
                  <a:gd name="connsiteY0" fmla="*/ 36211 h 36478"/>
                  <a:gd name="connsiteX1" fmla="*/ 37535 w 37440"/>
                  <a:gd name="connsiteY1" fmla="*/ -268 h 36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440" h="36478">
                    <a:moveTo>
                      <a:pt x="95" y="36211"/>
                    </a:moveTo>
                    <a:lnTo>
                      <a:pt x="37535" y="-268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2" name="자유형: 도형 121">
                <a:extLst>
                  <a:ext uri="{FF2B5EF4-FFF2-40B4-BE49-F238E27FC236}">
                    <a16:creationId xmlns:a16="http://schemas.microsoft.com/office/drawing/2014/main" id="{29239C21-66E8-4883-951C-759A2E0ED621}"/>
                  </a:ext>
                </a:extLst>
              </p:cNvPr>
              <p:cNvSpPr/>
              <p:nvPr/>
            </p:nvSpPr>
            <p:spPr>
              <a:xfrm>
                <a:off x="10371934" y="2783514"/>
                <a:ext cx="89" cy="243689"/>
              </a:xfrm>
              <a:custGeom>
                <a:avLst/>
                <a:gdLst>
                  <a:gd name="connsiteX0" fmla="*/ 176 w 89"/>
                  <a:gd name="connsiteY0" fmla="*/ 243426 h 243689"/>
                  <a:gd name="connsiteX1" fmla="*/ 86 w 89"/>
                  <a:gd name="connsiteY1" fmla="*/ -263 h 243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" h="243689">
                    <a:moveTo>
                      <a:pt x="176" y="243426"/>
                    </a:moveTo>
                    <a:lnTo>
                      <a:pt x="86" y="-263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3" name="자유형: 도형 122">
                <a:extLst>
                  <a:ext uri="{FF2B5EF4-FFF2-40B4-BE49-F238E27FC236}">
                    <a16:creationId xmlns:a16="http://schemas.microsoft.com/office/drawing/2014/main" id="{EEEDB0CC-366C-4AC5-8498-855293E8C272}"/>
                  </a:ext>
                </a:extLst>
              </p:cNvPr>
              <p:cNvSpPr/>
              <p:nvPr/>
            </p:nvSpPr>
            <p:spPr>
              <a:xfrm>
                <a:off x="10330247" y="3024297"/>
                <a:ext cx="43380" cy="42024"/>
              </a:xfrm>
              <a:custGeom>
                <a:avLst/>
                <a:gdLst>
                  <a:gd name="connsiteX0" fmla="*/ 87 w 43380"/>
                  <a:gd name="connsiteY0" fmla="*/ 41758 h 42024"/>
                  <a:gd name="connsiteX1" fmla="*/ 43467 w 43380"/>
                  <a:gd name="connsiteY1" fmla="*/ -267 h 42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380" h="42024">
                    <a:moveTo>
                      <a:pt x="87" y="41758"/>
                    </a:moveTo>
                    <a:lnTo>
                      <a:pt x="43467" y="-267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4" name="자유형: 도형 123">
                <a:extLst>
                  <a:ext uri="{FF2B5EF4-FFF2-40B4-BE49-F238E27FC236}">
                    <a16:creationId xmlns:a16="http://schemas.microsoft.com/office/drawing/2014/main" id="{7E64CF1B-C309-4413-BFE4-A1AE548F7D85}"/>
                  </a:ext>
                </a:extLst>
              </p:cNvPr>
              <p:cNvSpPr/>
              <p:nvPr/>
            </p:nvSpPr>
            <p:spPr>
              <a:xfrm>
                <a:off x="10402121" y="3199064"/>
                <a:ext cx="31961" cy="31614"/>
              </a:xfrm>
              <a:custGeom>
                <a:avLst/>
                <a:gdLst>
                  <a:gd name="connsiteX0" fmla="*/ 85 w 31961"/>
                  <a:gd name="connsiteY0" fmla="*/ 31344 h 31614"/>
                  <a:gd name="connsiteX1" fmla="*/ 32047 w 31961"/>
                  <a:gd name="connsiteY1" fmla="*/ -271 h 31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961" h="31614">
                    <a:moveTo>
                      <a:pt x="85" y="31344"/>
                    </a:moveTo>
                    <a:lnTo>
                      <a:pt x="32047" y="-271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5" name="자유형: 도형 124">
                <a:extLst>
                  <a:ext uri="{FF2B5EF4-FFF2-40B4-BE49-F238E27FC236}">
                    <a16:creationId xmlns:a16="http://schemas.microsoft.com/office/drawing/2014/main" id="{1AAB2ED1-B24F-46B7-B5FC-B94B22D6A4EA}"/>
                  </a:ext>
                </a:extLst>
              </p:cNvPr>
              <p:cNvSpPr/>
              <p:nvPr/>
            </p:nvSpPr>
            <p:spPr>
              <a:xfrm>
                <a:off x="10399545" y="3165196"/>
                <a:ext cx="31246" cy="46709"/>
              </a:xfrm>
              <a:custGeom>
                <a:avLst/>
                <a:gdLst>
                  <a:gd name="connsiteX0" fmla="*/ 85 w 31246"/>
                  <a:gd name="connsiteY0" fmla="*/ 46440 h 46709"/>
                  <a:gd name="connsiteX1" fmla="*/ 31332 w 31246"/>
                  <a:gd name="connsiteY1" fmla="*/ -270 h 46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246" h="46709">
                    <a:moveTo>
                      <a:pt x="85" y="46440"/>
                    </a:moveTo>
                    <a:lnTo>
                      <a:pt x="31332" y="-270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6" name="자유형: 도형 125">
                <a:extLst>
                  <a:ext uri="{FF2B5EF4-FFF2-40B4-BE49-F238E27FC236}">
                    <a16:creationId xmlns:a16="http://schemas.microsoft.com/office/drawing/2014/main" id="{BEF171ED-7B1B-496F-8BCF-112F7D80214C}"/>
                  </a:ext>
                </a:extLst>
              </p:cNvPr>
              <p:cNvSpPr/>
              <p:nvPr/>
            </p:nvSpPr>
            <p:spPr>
              <a:xfrm>
                <a:off x="10354010" y="3161993"/>
                <a:ext cx="19627" cy="45671"/>
              </a:xfrm>
              <a:custGeom>
                <a:avLst/>
                <a:gdLst>
                  <a:gd name="connsiteX0" fmla="*/ 86 w 19627"/>
                  <a:gd name="connsiteY0" fmla="*/ 45402 h 45671"/>
                  <a:gd name="connsiteX1" fmla="*/ 19713 w 19627"/>
                  <a:gd name="connsiteY1" fmla="*/ -270 h 45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627" h="45671">
                    <a:moveTo>
                      <a:pt x="86" y="45402"/>
                    </a:moveTo>
                    <a:lnTo>
                      <a:pt x="19713" y="-270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7" name="자유형: 도형 126">
                <a:extLst>
                  <a:ext uri="{FF2B5EF4-FFF2-40B4-BE49-F238E27FC236}">
                    <a16:creationId xmlns:a16="http://schemas.microsoft.com/office/drawing/2014/main" id="{875C724B-C16C-40CF-A4E0-738F32F20558}"/>
                  </a:ext>
                </a:extLst>
              </p:cNvPr>
              <p:cNvSpPr/>
              <p:nvPr/>
            </p:nvSpPr>
            <p:spPr>
              <a:xfrm>
                <a:off x="10350521" y="3229551"/>
                <a:ext cx="54386" cy="95635"/>
              </a:xfrm>
              <a:custGeom>
                <a:avLst/>
                <a:gdLst>
                  <a:gd name="connsiteX0" fmla="*/ 86 w 54386"/>
                  <a:gd name="connsiteY0" fmla="*/ -271 h 95635"/>
                  <a:gd name="connsiteX1" fmla="*/ 54473 w 54386"/>
                  <a:gd name="connsiteY1" fmla="*/ -271 h 95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86" h="95635">
                    <a:moveTo>
                      <a:pt x="86" y="-271"/>
                    </a:moveTo>
                    <a:lnTo>
                      <a:pt x="54473" y="-271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8" name="자유형: 도형 127">
                <a:extLst>
                  <a:ext uri="{FF2B5EF4-FFF2-40B4-BE49-F238E27FC236}">
                    <a16:creationId xmlns:a16="http://schemas.microsoft.com/office/drawing/2014/main" id="{CB6D36E5-C2B0-4C81-97B9-C504E590F916}"/>
                  </a:ext>
                </a:extLst>
              </p:cNvPr>
              <p:cNvSpPr/>
              <p:nvPr/>
            </p:nvSpPr>
            <p:spPr>
              <a:xfrm>
                <a:off x="10354273" y="3206211"/>
                <a:ext cx="89" cy="27224"/>
              </a:xfrm>
              <a:custGeom>
                <a:avLst/>
                <a:gdLst>
                  <a:gd name="connsiteX0" fmla="*/ 176 w 89"/>
                  <a:gd name="connsiteY0" fmla="*/ 26954 h 27224"/>
                  <a:gd name="connsiteX1" fmla="*/ 86 w 89"/>
                  <a:gd name="connsiteY1" fmla="*/ -271 h 27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" h="27224">
                    <a:moveTo>
                      <a:pt x="176" y="26954"/>
                    </a:moveTo>
                    <a:lnTo>
                      <a:pt x="86" y="-271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9" name="자유형: 도형 128">
                <a:extLst>
                  <a:ext uri="{FF2B5EF4-FFF2-40B4-BE49-F238E27FC236}">
                    <a16:creationId xmlns:a16="http://schemas.microsoft.com/office/drawing/2014/main" id="{9FBE6855-D64F-4197-8961-F5CFAED13D34}"/>
                  </a:ext>
                </a:extLst>
              </p:cNvPr>
              <p:cNvSpPr/>
              <p:nvPr/>
            </p:nvSpPr>
            <p:spPr>
              <a:xfrm>
                <a:off x="10400526" y="3206211"/>
                <a:ext cx="89" cy="23280"/>
              </a:xfrm>
              <a:custGeom>
                <a:avLst/>
                <a:gdLst>
                  <a:gd name="connsiteX0" fmla="*/ 175 w 89"/>
                  <a:gd name="connsiteY0" fmla="*/ 23010 h 23280"/>
                  <a:gd name="connsiteX1" fmla="*/ 85 w 89"/>
                  <a:gd name="connsiteY1" fmla="*/ -271 h 2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" h="23280">
                    <a:moveTo>
                      <a:pt x="175" y="23010"/>
                    </a:moveTo>
                    <a:lnTo>
                      <a:pt x="85" y="-271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0" name="자유형: 도형 129">
                <a:extLst>
                  <a:ext uri="{FF2B5EF4-FFF2-40B4-BE49-F238E27FC236}">
                    <a16:creationId xmlns:a16="http://schemas.microsoft.com/office/drawing/2014/main" id="{436AD753-2F2A-4EE8-B12C-7CF50B397E82}"/>
                  </a:ext>
                </a:extLst>
              </p:cNvPr>
              <p:cNvSpPr/>
              <p:nvPr/>
            </p:nvSpPr>
            <p:spPr>
              <a:xfrm>
                <a:off x="10432704" y="3160510"/>
                <a:ext cx="89" cy="41370"/>
              </a:xfrm>
              <a:custGeom>
                <a:avLst/>
                <a:gdLst>
                  <a:gd name="connsiteX0" fmla="*/ 174 w 89"/>
                  <a:gd name="connsiteY0" fmla="*/ 41101 h 41370"/>
                  <a:gd name="connsiteX1" fmla="*/ 85 w 89"/>
                  <a:gd name="connsiteY1" fmla="*/ -270 h 41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" h="41370">
                    <a:moveTo>
                      <a:pt x="174" y="41101"/>
                    </a:moveTo>
                    <a:lnTo>
                      <a:pt x="85" y="-270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1" name="자유형: 도형 130">
                <a:extLst>
                  <a:ext uri="{FF2B5EF4-FFF2-40B4-BE49-F238E27FC236}">
                    <a16:creationId xmlns:a16="http://schemas.microsoft.com/office/drawing/2014/main" id="{B99F3B69-AB24-4432-AE2B-A8F232AB710A}"/>
                  </a:ext>
                </a:extLst>
              </p:cNvPr>
              <p:cNvSpPr/>
              <p:nvPr/>
            </p:nvSpPr>
            <p:spPr>
              <a:xfrm>
                <a:off x="10350613" y="3210126"/>
                <a:ext cx="53904" cy="95635"/>
              </a:xfrm>
              <a:custGeom>
                <a:avLst/>
                <a:gdLst>
                  <a:gd name="connsiteX0" fmla="*/ 86 w 53904"/>
                  <a:gd name="connsiteY0" fmla="*/ -270 h 95635"/>
                  <a:gd name="connsiteX1" fmla="*/ 53991 w 53904"/>
                  <a:gd name="connsiteY1" fmla="*/ -270 h 95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904" h="95635">
                    <a:moveTo>
                      <a:pt x="86" y="-270"/>
                    </a:moveTo>
                    <a:lnTo>
                      <a:pt x="53991" y="-270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2" name="자유형: 도형 131">
                <a:extLst>
                  <a:ext uri="{FF2B5EF4-FFF2-40B4-BE49-F238E27FC236}">
                    <a16:creationId xmlns:a16="http://schemas.microsoft.com/office/drawing/2014/main" id="{2768A822-6138-498A-8ED7-803ABDEA1EAE}"/>
                  </a:ext>
                </a:extLst>
              </p:cNvPr>
              <p:cNvSpPr/>
              <p:nvPr/>
            </p:nvSpPr>
            <p:spPr>
              <a:xfrm>
                <a:off x="10370001" y="3164395"/>
                <a:ext cx="66757" cy="95635"/>
              </a:xfrm>
              <a:custGeom>
                <a:avLst/>
                <a:gdLst>
                  <a:gd name="connsiteX0" fmla="*/ 85 w 66757"/>
                  <a:gd name="connsiteY0" fmla="*/ -269 h 95635"/>
                  <a:gd name="connsiteX1" fmla="*/ 66842 w 66757"/>
                  <a:gd name="connsiteY1" fmla="*/ -269 h 95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757" h="95635">
                    <a:moveTo>
                      <a:pt x="85" y="-269"/>
                    </a:moveTo>
                    <a:lnTo>
                      <a:pt x="66842" y="-269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3" name="자유형: 도형 132">
                <a:extLst>
                  <a:ext uri="{FF2B5EF4-FFF2-40B4-BE49-F238E27FC236}">
                    <a16:creationId xmlns:a16="http://schemas.microsoft.com/office/drawing/2014/main" id="{FC78E04B-A54B-464B-AB66-C0565D10945E}"/>
                  </a:ext>
                </a:extLst>
              </p:cNvPr>
              <p:cNvSpPr/>
              <p:nvPr/>
            </p:nvSpPr>
            <p:spPr>
              <a:xfrm>
                <a:off x="10348815" y="3047459"/>
                <a:ext cx="24316" cy="95635"/>
              </a:xfrm>
              <a:custGeom>
                <a:avLst/>
                <a:gdLst>
                  <a:gd name="connsiteX0" fmla="*/ 86 w 24316"/>
                  <a:gd name="connsiteY0" fmla="*/ -267 h 95635"/>
                  <a:gd name="connsiteX1" fmla="*/ 24402 w 24316"/>
                  <a:gd name="connsiteY1" fmla="*/ -267 h 95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16" h="95635">
                    <a:moveTo>
                      <a:pt x="86" y="-267"/>
                    </a:moveTo>
                    <a:lnTo>
                      <a:pt x="24402" y="-267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4" name="자유형: 도형 133">
                <a:extLst>
                  <a:ext uri="{FF2B5EF4-FFF2-40B4-BE49-F238E27FC236}">
                    <a16:creationId xmlns:a16="http://schemas.microsoft.com/office/drawing/2014/main" id="{F2567540-FB58-4706-9E90-F43F97A1A9D0}"/>
                  </a:ext>
                </a:extLst>
              </p:cNvPr>
              <p:cNvSpPr/>
              <p:nvPr/>
            </p:nvSpPr>
            <p:spPr>
              <a:xfrm>
                <a:off x="10298274" y="3146008"/>
                <a:ext cx="50813" cy="84967"/>
              </a:xfrm>
              <a:custGeom>
                <a:avLst/>
                <a:gdLst>
                  <a:gd name="connsiteX0" fmla="*/ 87 w 50813"/>
                  <a:gd name="connsiteY0" fmla="*/ 65776 h 84967"/>
                  <a:gd name="connsiteX1" fmla="*/ 50455 w 50813"/>
                  <a:gd name="connsiteY1" fmla="*/ -270 h 84967"/>
                  <a:gd name="connsiteX2" fmla="*/ 50901 w 50813"/>
                  <a:gd name="connsiteY2" fmla="*/ 28854 h 84967"/>
                  <a:gd name="connsiteX3" fmla="*/ 985 w 50813"/>
                  <a:gd name="connsiteY3" fmla="*/ 84697 h 84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13" h="84967">
                    <a:moveTo>
                      <a:pt x="87" y="65776"/>
                    </a:moveTo>
                    <a:lnTo>
                      <a:pt x="50455" y="-270"/>
                    </a:lnTo>
                    <a:lnTo>
                      <a:pt x="50901" y="28854"/>
                    </a:lnTo>
                    <a:lnTo>
                      <a:pt x="985" y="84697"/>
                    </a:lnTo>
                    <a:close/>
                  </a:path>
                </a:pathLst>
              </a:custGeom>
              <a:solidFill>
                <a:srgbClr val="009BD8"/>
              </a:solidFill>
              <a:ln w="29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35" name="내용 개체 틀 4">
              <a:extLst>
                <a:ext uri="{FF2B5EF4-FFF2-40B4-BE49-F238E27FC236}">
                  <a16:creationId xmlns:a16="http://schemas.microsoft.com/office/drawing/2014/main" id="{93C17AD8-91DE-4B47-BA2E-4198EA0D30E0}"/>
                </a:ext>
              </a:extLst>
            </p:cNvPr>
            <p:cNvGrpSpPr/>
            <p:nvPr/>
          </p:nvGrpSpPr>
          <p:grpSpPr>
            <a:xfrm>
              <a:off x="815312" y="2626705"/>
              <a:ext cx="402267" cy="575125"/>
              <a:chOff x="815312" y="2626705"/>
              <a:chExt cx="402267" cy="575125"/>
            </a:xfrm>
          </p:grpSpPr>
          <p:sp>
            <p:nvSpPr>
              <p:cNvPr id="136" name="자유형: 도형 135">
                <a:extLst>
                  <a:ext uri="{FF2B5EF4-FFF2-40B4-BE49-F238E27FC236}">
                    <a16:creationId xmlns:a16="http://schemas.microsoft.com/office/drawing/2014/main" id="{D97BB0BE-8832-498F-BF35-37E06855B7C7}"/>
                  </a:ext>
                </a:extLst>
              </p:cNvPr>
              <p:cNvSpPr/>
              <p:nvPr/>
            </p:nvSpPr>
            <p:spPr>
              <a:xfrm>
                <a:off x="862347" y="2749239"/>
                <a:ext cx="120674" cy="54506"/>
              </a:xfrm>
              <a:custGeom>
                <a:avLst/>
                <a:gdLst>
                  <a:gd name="connsiteX0" fmla="*/ -4 w 120674"/>
                  <a:gd name="connsiteY0" fmla="*/ -265 h 54506"/>
                  <a:gd name="connsiteX1" fmla="*/ 120671 w 120674"/>
                  <a:gd name="connsiteY1" fmla="*/ -265 h 54506"/>
                  <a:gd name="connsiteX2" fmla="*/ 120671 w 120674"/>
                  <a:gd name="connsiteY2" fmla="*/ 54241 h 54506"/>
                  <a:gd name="connsiteX3" fmla="*/ -4 w 120674"/>
                  <a:gd name="connsiteY3" fmla="*/ 54241 h 54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674" h="54506">
                    <a:moveTo>
                      <a:pt x="-4" y="-265"/>
                    </a:moveTo>
                    <a:lnTo>
                      <a:pt x="120671" y="-265"/>
                    </a:lnTo>
                    <a:lnTo>
                      <a:pt x="120671" y="54241"/>
                    </a:lnTo>
                    <a:lnTo>
                      <a:pt x="-4" y="54241"/>
                    </a:lnTo>
                    <a:close/>
                  </a:path>
                </a:pathLst>
              </a:custGeom>
              <a:solidFill>
                <a:srgbClr val="42A6D3"/>
              </a:solidFill>
              <a:ln w="451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7" name="자유형: 도형 136">
                <a:extLst>
                  <a:ext uri="{FF2B5EF4-FFF2-40B4-BE49-F238E27FC236}">
                    <a16:creationId xmlns:a16="http://schemas.microsoft.com/office/drawing/2014/main" id="{FE826C69-D742-4E24-8353-94A713B5FDBC}"/>
                  </a:ext>
                </a:extLst>
              </p:cNvPr>
              <p:cNvSpPr/>
              <p:nvPr/>
            </p:nvSpPr>
            <p:spPr>
              <a:xfrm>
                <a:off x="815419" y="2719625"/>
                <a:ext cx="311986" cy="477698"/>
              </a:xfrm>
              <a:custGeom>
                <a:avLst/>
                <a:gdLst>
                  <a:gd name="connsiteX0" fmla="*/ -4 w 311986"/>
                  <a:gd name="connsiteY0" fmla="*/ -267 h 477698"/>
                  <a:gd name="connsiteX1" fmla="*/ 311982 w 311986"/>
                  <a:gd name="connsiteY1" fmla="*/ -267 h 477698"/>
                  <a:gd name="connsiteX2" fmla="*/ 311982 w 311986"/>
                  <a:gd name="connsiteY2" fmla="*/ 477432 h 477698"/>
                  <a:gd name="connsiteX3" fmla="*/ -4 w 311986"/>
                  <a:gd name="connsiteY3" fmla="*/ 477432 h 477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1986" h="477698">
                    <a:moveTo>
                      <a:pt x="-4" y="-267"/>
                    </a:moveTo>
                    <a:lnTo>
                      <a:pt x="311982" y="-267"/>
                    </a:lnTo>
                    <a:lnTo>
                      <a:pt x="311982" y="477432"/>
                    </a:lnTo>
                    <a:lnTo>
                      <a:pt x="-4" y="477432"/>
                    </a:lnTo>
                    <a:close/>
                  </a:path>
                </a:pathLst>
              </a:custGeom>
              <a:solidFill>
                <a:srgbClr val="009BD8"/>
              </a:solidFill>
              <a:ln w="451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8" name="자유형: 도형 137">
                <a:extLst>
                  <a:ext uri="{FF2B5EF4-FFF2-40B4-BE49-F238E27FC236}">
                    <a16:creationId xmlns:a16="http://schemas.microsoft.com/office/drawing/2014/main" id="{3BB6BD20-F58E-4D41-81A7-2737D1C120A0}"/>
                  </a:ext>
                </a:extLst>
              </p:cNvPr>
              <p:cNvSpPr/>
              <p:nvPr/>
            </p:nvSpPr>
            <p:spPr>
              <a:xfrm>
                <a:off x="1127407" y="2628587"/>
                <a:ext cx="84363" cy="571540"/>
              </a:xfrm>
              <a:custGeom>
                <a:avLst/>
                <a:gdLst>
                  <a:gd name="connsiteX0" fmla="*/ 84311 w 84363"/>
                  <a:gd name="connsiteY0" fmla="*/ -267 h 571540"/>
                  <a:gd name="connsiteX1" fmla="*/ 84356 w 84363"/>
                  <a:gd name="connsiteY1" fmla="*/ 485792 h 571540"/>
                  <a:gd name="connsiteX2" fmla="*/ 3940 w 84363"/>
                  <a:gd name="connsiteY2" fmla="*/ 571274 h 571540"/>
                  <a:gd name="connsiteX3" fmla="*/ -7 w 84363"/>
                  <a:gd name="connsiteY3" fmla="*/ 90772 h 571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363" h="571540">
                    <a:moveTo>
                      <a:pt x="84311" y="-267"/>
                    </a:moveTo>
                    <a:lnTo>
                      <a:pt x="84356" y="485792"/>
                    </a:lnTo>
                    <a:lnTo>
                      <a:pt x="3940" y="571274"/>
                    </a:lnTo>
                    <a:lnTo>
                      <a:pt x="-7" y="90772"/>
                    </a:lnTo>
                    <a:close/>
                  </a:path>
                </a:pathLst>
              </a:custGeom>
              <a:solidFill>
                <a:srgbClr val="009BD8"/>
              </a:solidFill>
              <a:ln w="451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9" name="자유형: 도형 138">
                <a:extLst>
                  <a:ext uri="{FF2B5EF4-FFF2-40B4-BE49-F238E27FC236}">
                    <a16:creationId xmlns:a16="http://schemas.microsoft.com/office/drawing/2014/main" id="{C02F33F9-F465-4711-98FF-32073383DDB5}"/>
                  </a:ext>
                </a:extLst>
              </p:cNvPr>
              <p:cNvSpPr/>
              <p:nvPr/>
            </p:nvSpPr>
            <p:spPr>
              <a:xfrm>
                <a:off x="821273" y="2628587"/>
                <a:ext cx="390451" cy="90993"/>
              </a:xfrm>
              <a:custGeom>
                <a:avLst/>
                <a:gdLst>
                  <a:gd name="connsiteX0" fmla="*/ 78523 w 390451"/>
                  <a:gd name="connsiteY0" fmla="*/ -219 h 90993"/>
                  <a:gd name="connsiteX1" fmla="*/ 390447 w 390451"/>
                  <a:gd name="connsiteY1" fmla="*/ -264 h 90993"/>
                  <a:gd name="connsiteX2" fmla="*/ 306084 w 390451"/>
                  <a:gd name="connsiteY2" fmla="*/ 90730 h 90993"/>
                  <a:gd name="connsiteX3" fmla="*/ -5 w 390451"/>
                  <a:gd name="connsiteY3" fmla="*/ 84995 h 90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451" h="90993">
                    <a:moveTo>
                      <a:pt x="78523" y="-219"/>
                    </a:moveTo>
                    <a:lnTo>
                      <a:pt x="390447" y="-264"/>
                    </a:lnTo>
                    <a:lnTo>
                      <a:pt x="306084" y="90730"/>
                    </a:lnTo>
                    <a:lnTo>
                      <a:pt x="-5" y="84995"/>
                    </a:lnTo>
                    <a:close/>
                  </a:path>
                </a:pathLst>
              </a:custGeom>
              <a:solidFill>
                <a:srgbClr val="009BD8"/>
              </a:solidFill>
              <a:ln w="451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0" name="자유형: 도형 139">
                <a:extLst>
                  <a:ext uri="{FF2B5EF4-FFF2-40B4-BE49-F238E27FC236}">
                    <a16:creationId xmlns:a16="http://schemas.microsoft.com/office/drawing/2014/main" id="{F1125590-D558-482A-A11E-6630766A2CC3}"/>
                  </a:ext>
                </a:extLst>
              </p:cNvPr>
              <p:cNvSpPr/>
              <p:nvPr/>
            </p:nvSpPr>
            <p:spPr>
              <a:xfrm>
                <a:off x="815312" y="3200127"/>
                <a:ext cx="316042" cy="45"/>
              </a:xfrm>
              <a:custGeom>
                <a:avLst/>
                <a:gdLst>
                  <a:gd name="connsiteX0" fmla="*/ -4 w 316042"/>
                  <a:gd name="connsiteY0" fmla="*/ -225 h 45"/>
                  <a:gd name="connsiteX1" fmla="*/ 316038 w 316042"/>
                  <a:gd name="connsiteY1" fmla="*/ -270 h 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6042" h="45">
                    <a:moveTo>
                      <a:pt x="-4" y="-225"/>
                    </a:moveTo>
                    <a:lnTo>
                      <a:pt x="316038" y="-270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1" name="자유형: 도형 140">
                <a:extLst>
                  <a:ext uri="{FF2B5EF4-FFF2-40B4-BE49-F238E27FC236}">
                    <a16:creationId xmlns:a16="http://schemas.microsoft.com/office/drawing/2014/main" id="{29F724F2-4B8B-48CA-8F7D-14D668956D47}"/>
                  </a:ext>
                </a:extLst>
              </p:cNvPr>
              <p:cNvSpPr/>
              <p:nvPr/>
            </p:nvSpPr>
            <p:spPr>
              <a:xfrm>
                <a:off x="820529" y="3150352"/>
                <a:ext cx="310033" cy="45"/>
              </a:xfrm>
              <a:custGeom>
                <a:avLst/>
                <a:gdLst>
                  <a:gd name="connsiteX0" fmla="*/ -4 w 310033"/>
                  <a:gd name="connsiteY0" fmla="*/ -224 h 45"/>
                  <a:gd name="connsiteX1" fmla="*/ 310029 w 310033"/>
                  <a:gd name="connsiteY1" fmla="*/ -270 h 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0033" h="45">
                    <a:moveTo>
                      <a:pt x="-4" y="-224"/>
                    </a:moveTo>
                    <a:lnTo>
                      <a:pt x="310029" y="-270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2" name="자유형: 도형 141">
                <a:extLst>
                  <a:ext uri="{FF2B5EF4-FFF2-40B4-BE49-F238E27FC236}">
                    <a16:creationId xmlns:a16="http://schemas.microsoft.com/office/drawing/2014/main" id="{9AAE29BC-E945-48B7-9847-8A0323EAF83E}"/>
                  </a:ext>
                </a:extLst>
              </p:cNvPr>
              <p:cNvSpPr/>
              <p:nvPr/>
            </p:nvSpPr>
            <p:spPr>
              <a:xfrm>
                <a:off x="821597" y="2849775"/>
                <a:ext cx="310036" cy="43"/>
              </a:xfrm>
              <a:custGeom>
                <a:avLst/>
                <a:gdLst>
                  <a:gd name="connsiteX0" fmla="*/ -4 w 310036"/>
                  <a:gd name="connsiteY0" fmla="*/ -222 h 43"/>
                  <a:gd name="connsiteX1" fmla="*/ 310033 w 310036"/>
                  <a:gd name="connsiteY1" fmla="*/ -266 h 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0036" h="43">
                    <a:moveTo>
                      <a:pt x="-4" y="-222"/>
                    </a:moveTo>
                    <a:lnTo>
                      <a:pt x="310033" y="-266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3" name="자유형: 도형 142">
                <a:extLst>
                  <a:ext uri="{FF2B5EF4-FFF2-40B4-BE49-F238E27FC236}">
                    <a16:creationId xmlns:a16="http://schemas.microsoft.com/office/drawing/2014/main" id="{01412FAA-E017-4969-8488-32C6F4DF4E1E}"/>
                  </a:ext>
                </a:extLst>
              </p:cNvPr>
              <p:cNvSpPr/>
              <p:nvPr/>
            </p:nvSpPr>
            <p:spPr>
              <a:xfrm>
                <a:off x="815419" y="2719580"/>
                <a:ext cx="311942" cy="45"/>
              </a:xfrm>
              <a:custGeom>
                <a:avLst/>
                <a:gdLst>
                  <a:gd name="connsiteX0" fmla="*/ -4 w 311942"/>
                  <a:gd name="connsiteY0" fmla="*/ -219 h 45"/>
                  <a:gd name="connsiteX1" fmla="*/ 311938 w 311942"/>
                  <a:gd name="connsiteY1" fmla="*/ -264 h 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1942" h="45">
                    <a:moveTo>
                      <a:pt x="-4" y="-219"/>
                    </a:moveTo>
                    <a:lnTo>
                      <a:pt x="311938" y="-264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4" name="자유형: 도형 143">
                <a:extLst>
                  <a:ext uri="{FF2B5EF4-FFF2-40B4-BE49-F238E27FC236}">
                    <a16:creationId xmlns:a16="http://schemas.microsoft.com/office/drawing/2014/main" id="{CA04EBC7-0106-4ED4-967D-CDB805A148AB}"/>
                  </a:ext>
                </a:extLst>
              </p:cNvPr>
              <p:cNvSpPr/>
              <p:nvPr/>
            </p:nvSpPr>
            <p:spPr>
              <a:xfrm>
                <a:off x="899801" y="2628587"/>
                <a:ext cx="317778" cy="45"/>
              </a:xfrm>
              <a:custGeom>
                <a:avLst/>
                <a:gdLst>
                  <a:gd name="connsiteX0" fmla="*/ -5 w 317778"/>
                  <a:gd name="connsiteY0" fmla="*/ -218 h 45"/>
                  <a:gd name="connsiteX1" fmla="*/ 317773 w 317778"/>
                  <a:gd name="connsiteY1" fmla="*/ -263 h 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7778" h="45">
                    <a:moveTo>
                      <a:pt x="-5" y="-218"/>
                    </a:moveTo>
                    <a:lnTo>
                      <a:pt x="317773" y="-263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5" name="자유형: 도형 144">
                <a:extLst>
                  <a:ext uri="{FF2B5EF4-FFF2-40B4-BE49-F238E27FC236}">
                    <a16:creationId xmlns:a16="http://schemas.microsoft.com/office/drawing/2014/main" id="{E6F2953E-0DAF-45D1-9691-D9A272FDBDE1}"/>
                  </a:ext>
                </a:extLst>
              </p:cNvPr>
              <p:cNvSpPr/>
              <p:nvPr/>
            </p:nvSpPr>
            <p:spPr>
              <a:xfrm>
                <a:off x="1211725" y="2628541"/>
                <a:ext cx="45" cy="486103"/>
              </a:xfrm>
              <a:custGeom>
                <a:avLst/>
                <a:gdLst>
                  <a:gd name="connsiteX0" fmla="*/ -7 w 45"/>
                  <a:gd name="connsiteY0" fmla="*/ -266 h 486103"/>
                  <a:gd name="connsiteX1" fmla="*/ 38 w 45"/>
                  <a:gd name="connsiteY1" fmla="*/ 485837 h 48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" h="486103">
                    <a:moveTo>
                      <a:pt x="-7" y="-266"/>
                    </a:moveTo>
                    <a:lnTo>
                      <a:pt x="38" y="485837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6" name="자유형: 도형 145">
                <a:extLst>
                  <a:ext uri="{FF2B5EF4-FFF2-40B4-BE49-F238E27FC236}">
                    <a16:creationId xmlns:a16="http://schemas.microsoft.com/office/drawing/2014/main" id="{C7D71222-298A-4E3D-B403-F7AA1511E120}"/>
                  </a:ext>
                </a:extLst>
              </p:cNvPr>
              <p:cNvSpPr/>
              <p:nvPr/>
            </p:nvSpPr>
            <p:spPr>
              <a:xfrm>
                <a:off x="1127362" y="2719580"/>
                <a:ext cx="45" cy="477770"/>
              </a:xfrm>
              <a:custGeom>
                <a:avLst/>
                <a:gdLst>
                  <a:gd name="connsiteX0" fmla="*/ -6 w 45"/>
                  <a:gd name="connsiteY0" fmla="*/ -267 h 477770"/>
                  <a:gd name="connsiteX1" fmla="*/ 39 w 45"/>
                  <a:gd name="connsiteY1" fmla="*/ 477503 h 477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" h="477770">
                    <a:moveTo>
                      <a:pt x="-6" y="-267"/>
                    </a:moveTo>
                    <a:lnTo>
                      <a:pt x="39" y="477503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7" name="자유형: 도형 146">
                <a:extLst>
                  <a:ext uri="{FF2B5EF4-FFF2-40B4-BE49-F238E27FC236}">
                    <a16:creationId xmlns:a16="http://schemas.microsoft.com/office/drawing/2014/main" id="{B52AE137-1468-4183-A211-D796A78B81B2}"/>
                  </a:ext>
                </a:extLst>
              </p:cNvPr>
              <p:cNvSpPr/>
              <p:nvPr/>
            </p:nvSpPr>
            <p:spPr>
              <a:xfrm>
                <a:off x="821273" y="2713846"/>
                <a:ext cx="45" cy="486326"/>
              </a:xfrm>
              <a:custGeom>
                <a:avLst/>
                <a:gdLst>
                  <a:gd name="connsiteX0" fmla="*/ -3 w 45"/>
                  <a:gd name="connsiteY0" fmla="*/ -267 h 486326"/>
                  <a:gd name="connsiteX1" fmla="*/ 43 w 45"/>
                  <a:gd name="connsiteY1" fmla="*/ 486059 h 48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" h="486326">
                    <a:moveTo>
                      <a:pt x="-3" y="-267"/>
                    </a:moveTo>
                    <a:lnTo>
                      <a:pt x="43" y="486059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8" name="자유형: 도형 147">
                <a:extLst>
                  <a:ext uri="{FF2B5EF4-FFF2-40B4-BE49-F238E27FC236}">
                    <a16:creationId xmlns:a16="http://schemas.microsoft.com/office/drawing/2014/main" id="{66F43308-1BBB-4614-B543-2B2CC7155EEF}"/>
                  </a:ext>
                </a:extLst>
              </p:cNvPr>
              <p:cNvSpPr/>
              <p:nvPr/>
            </p:nvSpPr>
            <p:spPr>
              <a:xfrm>
                <a:off x="1127005" y="3110479"/>
                <a:ext cx="86433" cy="91351"/>
              </a:xfrm>
              <a:custGeom>
                <a:avLst/>
                <a:gdLst>
                  <a:gd name="connsiteX0" fmla="*/ 86427 w 86433"/>
                  <a:gd name="connsiteY0" fmla="*/ -270 h 91351"/>
                  <a:gd name="connsiteX1" fmla="*/ -7 w 86433"/>
                  <a:gd name="connsiteY1" fmla="*/ 91082 h 91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6433" h="91351">
                    <a:moveTo>
                      <a:pt x="86427" y="-270"/>
                    </a:moveTo>
                    <a:lnTo>
                      <a:pt x="-7" y="91082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9" name="자유형: 도형 148">
                <a:extLst>
                  <a:ext uri="{FF2B5EF4-FFF2-40B4-BE49-F238E27FC236}">
                    <a16:creationId xmlns:a16="http://schemas.microsoft.com/office/drawing/2014/main" id="{7FBF336C-5A70-4254-8D18-1A2C8BB4FE37}"/>
                  </a:ext>
                </a:extLst>
              </p:cNvPr>
              <p:cNvSpPr/>
              <p:nvPr/>
            </p:nvSpPr>
            <p:spPr>
              <a:xfrm>
                <a:off x="1127362" y="2628587"/>
                <a:ext cx="84362" cy="90993"/>
              </a:xfrm>
              <a:custGeom>
                <a:avLst/>
                <a:gdLst>
                  <a:gd name="connsiteX0" fmla="*/ 84356 w 84362"/>
                  <a:gd name="connsiteY0" fmla="*/ -264 h 90993"/>
                  <a:gd name="connsiteX1" fmla="*/ -7 w 84362"/>
                  <a:gd name="connsiteY1" fmla="*/ 90730 h 90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4362" h="90993">
                    <a:moveTo>
                      <a:pt x="84356" y="-264"/>
                    </a:moveTo>
                    <a:lnTo>
                      <a:pt x="-7" y="90730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0" name="자유형: 도형 149">
                <a:extLst>
                  <a:ext uri="{FF2B5EF4-FFF2-40B4-BE49-F238E27FC236}">
                    <a16:creationId xmlns:a16="http://schemas.microsoft.com/office/drawing/2014/main" id="{6B35E9DC-9B06-4B45-B76F-1B4527C970B5}"/>
                  </a:ext>
                </a:extLst>
              </p:cNvPr>
              <p:cNvSpPr/>
              <p:nvPr/>
            </p:nvSpPr>
            <p:spPr>
              <a:xfrm>
                <a:off x="819871" y="2626705"/>
                <a:ext cx="84363" cy="90993"/>
              </a:xfrm>
              <a:custGeom>
                <a:avLst/>
                <a:gdLst>
                  <a:gd name="connsiteX0" fmla="*/ 84361 w 84363"/>
                  <a:gd name="connsiteY0" fmla="*/ -264 h 90993"/>
                  <a:gd name="connsiteX1" fmla="*/ -3 w 84363"/>
                  <a:gd name="connsiteY1" fmla="*/ 90730 h 90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4363" h="90993">
                    <a:moveTo>
                      <a:pt x="84361" y="-264"/>
                    </a:moveTo>
                    <a:lnTo>
                      <a:pt x="-3" y="90730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1" name="자유형: 도형 150">
                <a:extLst>
                  <a:ext uri="{FF2B5EF4-FFF2-40B4-BE49-F238E27FC236}">
                    <a16:creationId xmlns:a16="http://schemas.microsoft.com/office/drawing/2014/main" id="{7C650FDD-8CA5-4BD5-AD8A-94D3E73E168E}"/>
                  </a:ext>
                </a:extLst>
              </p:cNvPr>
              <p:cNvSpPr/>
              <p:nvPr/>
            </p:nvSpPr>
            <p:spPr>
              <a:xfrm>
                <a:off x="862347" y="2749239"/>
                <a:ext cx="120674" cy="54507"/>
              </a:xfrm>
              <a:custGeom>
                <a:avLst/>
                <a:gdLst>
                  <a:gd name="connsiteX0" fmla="*/ -4 w 120674"/>
                  <a:gd name="connsiteY0" fmla="*/ -265 h 54507"/>
                  <a:gd name="connsiteX1" fmla="*/ 120671 w 120674"/>
                  <a:gd name="connsiteY1" fmla="*/ -265 h 54507"/>
                  <a:gd name="connsiteX2" fmla="*/ 120671 w 120674"/>
                  <a:gd name="connsiteY2" fmla="*/ 54241 h 54507"/>
                  <a:gd name="connsiteX3" fmla="*/ -4 w 120674"/>
                  <a:gd name="connsiteY3" fmla="*/ 54241 h 54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674" h="54507">
                    <a:moveTo>
                      <a:pt x="-4" y="-265"/>
                    </a:moveTo>
                    <a:lnTo>
                      <a:pt x="120671" y="-265"/>
                    </a:lnTo>
                    <a:lnTo>
                      <a:pt x="120671" y="54241"/>
                    </a:lnTo>
                    <a:lnTo>
                      <a:pt x="-4" y="54241"/>
                    </a:lnTo>
                    <a:close/>
                  </a:path>
                </a:pathLst>
              </a:custGeom>
              <a:solidFill>
                <a:srgbClr val="42A6D3"/>
              </a:solidFill>
              <a:ln w="1793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2" name="자유형: 도형 151">
                <a:extLst>
                  <a:ext uri="{FF2B5EF4-FFF2-40B4-BE49-F238E27FC236}">
                    <a16:creationId xmlns:a16="http://schemas.microsoft.com/office/drawing/2014/main" id="{2A074B76-56C3-4753-B20B-9DF27C3A1FB1}"/>
                  </a:ext>
                </a:extLst>
              </p:cNvPr>
              <p:cNvSpPr/>
              <p:nvPr/>
            </p:nvSpPr>
            <p:spPr>
              <a:xfrm>
                <a:off x="886293" y="2780421"/>
                <a:ext cx="76524" cy="45"/>
              </a:xfrm>
              <a:custGeom>
                <a:avLst/>
                <a:gdLst>
                  <a:gd name="connsiteX0" fmla="*/ -4 w 76524"/>
                  <a:gd name="connsiteY0" fmla="*/ -220 h 45"/>
                  <a:gd name="connsiteX1" fmla="*/ 76521 w 76524"/>
                  <a:gd name="connsiteY1" fmla="*/ -265 h 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6524" h="45">
                    <a:moveTo>
                      <a:pt x="-4" y="-220"/>
                    </a:moveTo>
                    <a:lnTo>
                      <a:pt x="76521" y="-265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53" name="내용 개체 틀 4">
              <a:extLst>
                <a:ext uri="{FF2B5EF4-FFF2-40B4-BE49-F238E27FC236}">
                  <a16:creationId xmlns:a16="http://schemas.microsoft.com/office/drawing/2014/main" id="{93C17AD8-91DE-4B47-BA2E-4198EA0D30E0}"/>
                </a:ext>
              </a:extLst>
            </p:cNvPr>
            <p:cNvGrpSpPr/>
            <p:nvPr/>
          </p:nvGrpSpPr>
          <p:grpSpPr>
            <a:xfrm>
              <a:off x="815312" y="3517360"/>
              <a:ext cx="402267" cy="575125"/>
              <a:chOff x="815312" y="3517360"/>
              <a:chExt cx="402267" cy="575125"/>
            </a:xfrm>
          </p:grpSpPr>
          <p:sp>
            <p:nvSpPr>
              <p:cNvPr id="154" name="자유형: 도형 153">
                <a:extLst>
                  <a:ext uri="{FF2B5EF4-FFF2-40B4-BE49-F238E27FC236}">
                    <a16:creationId xmlns:a16="http://schemas.microsoft.com/office/drawing/2014/main" id="{7B8A0344-8480-4220-9CC7-1E549630E9DA}"/>
                  </a:ext>
                </a:extLst>
              </p:cNvPr>
              <p:cNvSpPr/>
              <p:nvPr/>
            </p:nvSpPr>
            <p:spPr>
              <a:xfrm>
                <a:off x="862347" y="3639894"/>
                <a:ext cx="120674" cy="54506"/>
              </a:xfrm>
              <a:custGeom>
                <a:avLst/>
                <a:gdLst>
                  <a:gd name="connsiteX0" fmla="*/ -4 w 120674"/>
                  <a:gd name="connsiteY0" fmla="*/ -256 h 54506"/>
                  <a:gd name="connsiteX1" fmla="*/ 120671 w 120674"/>
                  <a:gd name="connsiteY1" fmla="*/ -256 h 54506"/>
                  <a:gd name="connsiteX2" fmla="*/ 120671 w 120674"/>
                  <a:gd name="connsiteY2" fmla="*/ 54251 h 54506"/>
                  <a:gd name="connsiteX3" fmla="*/ -4 w 120674"/>
                  <a:gd name="connsiteY3" fmla="*/ 54251 h 54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674" h="54506">
                    <a:moveTo>
                      <a:pt x="-4" y="-256"/>
                    </a:moveTo>
                    <a:lnTo>
                      <a:pt x="120671" y="-256"/>
                    </a:lnTo>
                    <a:lnTo>
                      <a:pt x="120671" y="54251"/>
                    </a:lnTo>
                    <a:lnTo>
                      <a:pt x="-4" y="54251"/>
                    </a:lnTo>
                    <a:close/>
                  </a:path>
                </a:pathLst>
              </a:custGeom>
              <a:solidFill>
                <a:srgbClr val="42A6D3"/>
              </a:solidFill>
              <a:ln w="451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5" name="자유형: 도형 154">
                <a:extLst>
                  <a:ext uri="{FF2B5EF4-FFF2-40B4-BE49-F238E27FC236}">
                    <a16:creationId xmlns:a16="http://schemas.microsoft.com/office/drawing/2014/main" id="{0ABD29BF-C97C-4624-B1C7-938F57349F84}"/>
                  </a:ext>
                </a:extLst>
              </p:cNvPr>
              <p:cNvSpPr/>
              <p:nvPr/>
            </p:nvSpPr>
            <p:spPr>
              <a:xfrm>
                <a:off x="815419" y="3610279"/>
                <a:ext cx="311986" cy="477698"/>
              </a:xfrm>
              <a:custGeom>
                <a:avLst/>
                <a:gdLst>
                  <a:gd name="connsiteX0" fmla="*/ -4 w 311986"/>
                  <a:gd name="connsiteY0" fmla="*/ -257 h 477698"/>
                  <a:gd name="connsiteX1" fmla="*/ 311982 w 311986"/>
                  <a:gd name="connsiteY1" fmla="*/ -257 h 477698"/>
                  <a:gd name="connsiteX2" fmla="*/ 311982 w 311986"/>
                  <a:gd name="connsiteY2" fmla="*/ 477442 h 477698"/>
                  <a:gd name="connsiteX3" fmla="*/ -4 w 311986"/>
                  <a:gd name="connsiteY3" fmla="*/ 477442 h 477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1986" h="477698">
                    <a:moveTo>
                      <a:pt x="-4" y="-257"/>
                    </a:moveTo>
                    <a:lnTo>
                      <a:pt x="311982" y="-257"/>
                    </a:lnTo>
                    <a:lnTo>
                      <a:pt x="311982" y="477442"/>
                    </a:lnTo>
                    <a:lnTo>
                      <a:pt x="-4" y="477442"/>
                    </a:lnTo>
                    <a:close/>
                  </a:path>
                </a:pathLst>
              </a:custGeom>
              <a:solidFill>
                <a:srgbClr val="009BD8"/>
              </a:solidFill>
              <a:ln w="451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6" name="자유형: 도형 155">
                <a:extLst>
                  <a:ext uri="{FF2B5EF4-FFF2-40B4-BE49-F238E27FC236}">
                    <a16:creationId xmlns:a16="http://schemas.microsoft.com/office/drawing/2014/main" id="{C55360EB-2980-415D-8C75-09AB7E952BB3}"/>
                  </a:ext>
                </a:extLst>
              </p:cNvPr>
              <p:cNvSpPr/>
              <p:nvPr/>
            </p:nvSpPr>
            <p:spPr>
              <a:xfrm>
                <a:off x="1127407" y="3519241"/>
                <a:ext cx="84363" cy="571540"/>
              </a:xfrm>
              <a:custGeom>
                <a:avLst/>
                <a:gdLst>
                  <a:gd name="connsiteX0" fmla="*/ 84311 w 84363"/>
                  <a:gd name="connsiteY0" fmla="*/ -257 h 571540"/>
                  <a:gd name="connsiteX1" fmla="*/ 84356 w 84363"/>
                  <a:gd name="connsiteY1" fmla="*/ 485801 h 571540"/>
                  <a:gd name="connsiteX2" fmla="*/ 3940 w 84363"/>
                  <a:gd name="connsiteY2" fmla="*/ 571283 h 571540"/>
                  <a:gd name="connsiteX3" fmla="*/ -7 w 84363"/>
                  <a:gd name="connsiteY3" fmla="*/ 90781 h 571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363" h="571540">
                    <a:moveTo>
                      <a:pt x="84311" y="-257"/>
                    </a:moveTo>
                    <a:lnTo>
                      <a:pt x="84356" y="485801"/>
                    </a:lnTo>
                    <a:lnTo>
                      <a:pt x="3940" y="571283"/>
                    </a:lnTo>
                    <a:lnTo>
                      <a:pt x="-7" y="90781"/>
                    </a:lnTo>
                    <a:close/>
                  </a:path>
                </a:pathLst>
              </a:custGeom>
              <a:solidFill>
                <a:srgbClr val="009BD8"/>
              </a:solidFill>
              <a:ln w="451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7" name="자유형: 도형 156">
                <a:extLst>
                  <a:ext uri="{FF2B5EF4-FFF2-40B4-BE49-F238E27FC236}">
                    <a16:creationId xmlns:a16="http://schemas.microsoft.com/office/drawing/2014/main" id="{C7B0807A-2081-43CB-A94A-5A057DED1C35}"/>
                  </a:ext>
                </a:extLst>
              </p:cNvPr>
              <p:cNvSpPr/>
              <p:nvPr/>
            </p:nvSpPr>
            <p:spPr>
              <a:xfrm>
                <a:off x="821273" y="3519241"/>
                <a:ext cx="390451" cy="90993"/>
              </a:xfrm>
              <a:custGeom>
                <a:avLst/>
                <a:gdLst>
                  <a:gd name="connsiteX0" fmla="*/ 78523 w 390451"/>
                  <a:gd name="connsiteY0" fmla="*/ -209 h 90993"/>
                  <a:gd name="connsiteX1" fmla="*/ 390447 w 390451"/>
                  <a:gd name="connsiteY1" fmla="*/ -255 h 90993"/>
                  <a:gd name="connsiteX2" fmla="*/ 306084 w 390451"/>
                  <a:gd name="connsiteY2" fmla="*/ 90739 h 90993"/>
                  <a:gd name="connsiteX3" fmla="*/ -5 w 390451"/>
                  <a:gd name="connsiteY3" fmla="*/ 85005 h 90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451" h="90993">
                    <a:moveTo>
                      <a:pt x="78523" y="-209"/>
                    </a:moveTo>
                    <a:lnTo>
                      <a:pt x="390447" y="-255"/>
                    </a:lnTo>
                    <a:lnTo>
                      <a:pt x="306084" y="90739"/>
                    </a:lnTo>
                    <a:lnTo>
                      <a:pt x="-5" y="85005"/>
                    </a:lnTo>
                    <a:close/>
                  </a:path>
                </a:pathLst>
              </a:custGeom>
              <a:solidFill>
                <a:srgbClr val="009BD8"/>
              </a:solidFill>
              <a:ln w="451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8" name="자유형: 도형 157">
                <a:extLst>
                  <a:ext uri="{FF2B5EF4-FFF2-40B4-BE49-F238E27FC236}">
                    <a16:creationId xmlns:a16="http://schemas.microsoft.com/office/drawing/2014/main" id="{B7433756-79C6-4AF0-BFD9-6BB871577E92}"/>
                  </a:ext>
                </a:extLst>
              </p:cNvPr>
              <p:cNvSpPr/>
              <p:nvPr/>
            </p:nvSpPr>
            <p:spPr>
              <a:xfrm>
                <a:off x="815312" y="4090782"/>
                <a:ext cx="316042" cy="45"/>
              </a:xfrm>
              <a:custGeom>
                <a:avLst/>
                <a:gdLst>
                  <a:gd name="connsiteX0" fmla="*/ -4 w 316042"/>
                  <a:gd name="connsiteY0" fmla="*/ -216 h 45"/>
                  <a:gd name="connsiteX1" fmla="*/ 316038 w 316042"/>
                  <a:gd name="connsiteY1" fmla="*/ -261 h 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6042" h="45">
                    <a:moveTo>
                      <a:pt x="-4" y="-216"/>
                    </a:moveTo>
                    <a:lnTo>
                      <a:pt x="316038" y="-261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9" name="자유형: 도형 158">
                <a:extLst>
                  <a:ext uri="{FF2B5EF4-FFF2-40B4-BE49-F238E27FC236}">
                    <a16:creationId xmlns:a16="http://schemas.microsoft.com/office/drawing/2014/main" id="{AA0E5A4C-1282-4E0F-90A2-58BA2A2EBBFC}"/>
                  </a:ext>
                </a:extLst>
              </p:cNvPr>
              <p:cNvSpPr/>
              <p:nvPr/>
            </p:nvSpPr>
            <p:spPr>
              <a:xfrm>
                <a:off x="820529" y="4041007"/>
                <a:ext cx="310033" cy="45"/>
              </a:xfrm>
              <a:custGeom>
                <a:avLst/>
                <a:gdLst>
                  <a:gd name="connsiteX0" fmla="*/ -4 w 310033"/>
                  <a:gd name="connsiteY0" fmla="*/ -215 h 45"/>
                  <a:gd name="connsiteX1" fmla="*/ 310029 w 310033"/>
                  <a:gd name="connsiteY1" fmla="*/ -260 h 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0033" h="45">
                    <a:moveTo>
                      <a:pt x="-4" y="-215"/>
                    </a:moveTo>
                    <a:lnTo>
                      <a:pt x="310029" y="-260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0" name="자유형: 도형 159">
                <a:extLst>
                  <a:ext uri="{FF2B5EF4-FFF2-40B4-BE49-F238E27FC236}">
                    <a16:creationId xmlns:a16="http://schemas.microsoft.com/office/drawing/2014/main" id="{02130C25-16FE-4BCC-BC66-4971C42A0EF3}"/>
                  </a:ext>
                </a:extLst>
              </p:cNvPr>
              <p:cNvSpPr/>
              <p:nvPr/>
            </p:nvSpPr>
            <p:spPr>
              <a:xfrm>
                <a:off x="821597" y="3740430"/>
                <a:ext cx="310036" cy="43"/>
              </a:xfrm>
              <a:custGeom>
                <a:avLst/>
                <a:gdLst>
                  <a:gd name="connsiteX0" fmla="*/ -4 w 310036"/>
                  <a:gd name="connsiteY0" fmla="*/ -213 h 43"/>
                  <a:gd name="connsiteX1" fmla="*/ 310033 w 310036"/>
                  <a:gd name="connsiteY1" fmla="*/ -257 h 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0036" h="43">
                    <a:moveTo>
                      <a:pt x="-4" y="-213"/>
                    </a:moveTo>
                    <a:lnTo>
                      <a:pt x="310033" y="-257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1" name="자유형: 도형 160">
                <a:extLst>
                  <a:ext uri="{FF2B5EF4-FFF2-40B4-BE49-F238E27FC236}">
                    <a16:creationId xmlns:a16="http://schemas.microsoft.com/office/drawing/2014/main" id="{A66DC6DA-0B91-4A4E-9737-2013EC39C340}"/>
                  </a:ext>
                </a:extLst>
              </p:cNvPr>
              <p:cNvSpPr/>
              <p:nvPr/>
            </p:nvSpPr>
            <p:spPr>
              <a:xfrm>
                <a:off x="815419" y="3610235"/>
                <a:ext cx="311942" cy="45"/>
              </a:xfrm>
              <a:custGeom>
                <a:avLst/>
                <a:gdLst>
                  <a:gd name="connsiteX0" fmla="*/ -4 w 311942"/>
                  <a:gd name="connsiteY0" fmla="*/ -210 h 45"/>
                  <a:gd name="connsiteX1" fmla="*/ 311938 w 311942"/>
                  <a:gd name="connsiteY1" fmla="*/ -255 h 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1942" h="45">
                    <a:moveTo>
                      <a:pt x="-4" y="-210"/>
                    </a:moveTo>
                    <a:lnTo>
                      <a:pt x="311938" y="-255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2" name="자유형: 도형 161">
                <a:extLst>
                  <a:ext uri="{FF2B5EF4-FFF2-40B4-BE49-F238E27FC236}">
                    <a16:creationId xmlns:a16="http://schemas.microsoft.com/office/drawing/2014/main" id="{58652E37-A090-4D3A-A671-307EFA653BD4}"/>
                  </a:ext>
                </a:extLst>
              </p:cNvPr>
              <p:cNvSpPr/>
              <p:nvPr/>
            </p:nvSpPr>
            <p:spPr>
              <a:xfrm>
                <a:off x="899801" y="3519241"/>
                <a:ext cx="317778" cy="45"/>
              </a:xfrm>
              <a:custGeom>
                <a:avLst/>
                <a:gdLst>
                  <a:gd name="connsiteX0" fmla="*/ -5 w 317778"/>
                  <a:gd name="connsiteY0" fmla="*/ -209 h 45"/>
                  <a:gd name="connsiteX1" fmla="*/ 317773 w 317778"/>
                  <a:gd name="connsiteY1" fmla="*/ -254 h 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7778" h="45">
                    <a:moveTo>
                      <a:pt x="-5" y="-209"/>
                    </a:moveTo>
                    <a:lnTo>
                      <a:pt x="317773" y="-254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3" name="자유형: 도형 162">
                <a:extLst>
                  <a:ext uri="{FF2B5EF4-FFF2-40B4-BE49-F238E27FC236}">
                    <a16:creationId xmlns:a16="http://schemas.microsoft.com/office/drawing/2014/main" id="{A18E3867-F62C-40B4-A075-D946F670D17B}"/>
                  </a:ext>
                </a:extLst>
              </p:cNvPr>
              <p:cNvSpPr/>
              <p:nvPr/>
            </p:nvSpPr>
            <p:spPr>
              <a:xfrm>
                <a:off x="1211725" y="3519196"/>
                <a:ext cx="45" cy="486103"/>
              </a:xfrm>
              <a:custGeom>
                <a:avLst/>
                <a:gdLst>
                  <a:gd name="connsiteX0" fmla="*/ -7 w 45"/>
                  <a:gd name="connsiteY0" fmla="*/ -257 h 486103"/>
                  <a:gd name="connsiteX1" fmla="*/ 38 w 45"/>
                  <a:gd name="connsiteY1" fmla="*/ 485847 h 48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" h="486103">
                    <a:moveTo>
                      <a:pt x="-7" y="-257"/>
                    </a:moveTo>
                    <a:lnTo>
                      <a:pt x="38" y="485847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4" name="자유형: 도형 163">
                <a:extLst>
                  <a:ext uri="{FF2B5EF4-FFF2-40B4-BE49-F238E27FC236}">
                    <a16:creationId xmlns:a16="http://schemas.microsoft.com/office/drawing/2014/main" id="{F807D2BB-879A-47F3-B687-D6EDCAB80A47}"/>
                  </a:ext>
                </a:extLst>
              </p:cNvPr>
              <p:cNvSpPr/>
              <p:nvPr/>
            </p:nvSpPr>
            <p:spPr>
              <a:xfrm>
                <a:off x="1127362" y="3610235"/>
                <a:ext cx="45" cy="477770"/>
              </a:xfrm>
              <a:custGeom>
                <a:avLst/>
                <a:gdLst>
                  <a:gd name="connsiteX0" fmla="*/ -6 w 45"/>
                  <a:gd name="connsiteY0" fmla="*/ -258 h 477770"/>
                  <a:gd name="connsiteX1" fmla="*/ 39 w 45"/>
                  <a:gd name="connsiteY1" fmla="*/ 477512 h 477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" h="477770">
                    <a:moveTo>
                      <a:pt x="-6" y="-258"/>
                    </a:moveTo>
                    <a:lnTo>
                      <a:pt x="39" y="477512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5" name="자유형: 도형 164">
                <a:extLst>
                  <a:ext uri="{FF2B5EF4-FFF2-40B4-BE49-F238E27FC236}">
                    <a16:creationId xmlns:a16="http://schemas.microsoft.com/office/drawing/2014/main" id="{C3DB5C1B-93A0-49C1-9787-432718BF84EE}"/>
                  </a:ext>
                </a:extLst>
              </p:cNvPr>
              <p:cNvSpPr/>
              <p:nvPr/>
            </p:nvSpPr>
            <p:spPr>
              <a:xfrm>
                <a:off x="821273" y="3604500"/>
                <a:ext cx="45" cy="486326"/>
              </a:xfrm>
              <a:custGeom>
                <a:avLst/>
                <a:gdLst>
                  <a:gd name="connsiteX0" fmla="*/ -3 w 45"/>
                  <a:gd name="connsiteY0" fmla="*/ -258 h 486326"/>
                  <a:gd name="connsiteX1" fmla="*/ 43 w 45"/>
                  <a:gd name="connsiteY1" fmla="*/ 486069 h 48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" h="486326">
                    <a:moveTo>
                      <a:pt x="-3" y="-258"/>
                    </a:moveTo>
                    <a:lnTo>
                      <a:pt x="43" y="486069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6" name="자유형: 도형 165">
                <a:extLst>
                  <a:ext uri="{FF2B5EF4-FFF2-40B4-BE49-F238E27FC236}">
                    <a16:creationId xmlns:a16="http://schemas.microsoft.com/office/drawing/2014/main" id="{A1D69280-647D-4FBA-B8F6-D72D249E511B}"/>
                  </a:ext>
                </a:extLst>
              </p:cNvPr>
              <p:cNvSpPr/>
              <p:nvPr/>
            </p:nvSpPr>
            <p:spPr>
              <a:xfrm>
                <a:off x="1127005" y="4001134"/>
                <a:ext cx="86433" cy="91351"/>
              </a:xfrm>
              <a:custGeom>
                <a:avLst/>
                <a:gdLst>
                  <a:gd name="connsiteX0" fmla="*/ 86427 w 86433"/>
                  <a:gd name="connsiteY0" fmla="*/ -260 h 91351"/>
                  <a:gd name="connsiteX1" fmla="*/ -7 w 86433"/>
                  <a:gd name="connsiteY1" fmla="*/ 91091 h 91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6433" h="91351">
                    <a:moveTo>
                      <a:pt x="86427" y="-260"/>
                    </a:moveTo>
                    <a:lnTo>
                      <a:pt x="-7" y="91091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7" name="자유형: 도형 166">
                <a:extLst>
                  <a:ext uri="{FF2B5EF4-FFF2-40B4-BE49-F238E27FC236}">
                    <a16:creationId xmlns:a16="http://schemas.microsoft.com/office/drawing/2014/main" id="{9F2FF10C-9F2A-4F02-887D-757EE4C2D5EC}"/>
                  </a:ext>
                </a:extLst>
              </p:cNvPr>
              <p:cNvSpPr/>
              <p:nvPr/>
            </p:nvSpPr>
            <p:spPr>
              <a:xfrm>
                <a:off x="1127362" y="3519241"/>
                <a:ext cx="84362" cy="90993"/>
              </a:xfrm>
              <a:custGeom>
                <a:avLst/>
                <a:gdLst>
                  <a:gd name="connsiteX0" fmla="*/ 84356 w 84362"/>
                  <a:gd name="connsiteY0" fmla="*/ -255 h 90993"/>
                  <a:gd name="connsiteX1" fmla="*/ -7 w 84362"/>
                  <a:gd name="connsiteY1" fmla="*/ 90739 h 90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4362" h="90993">
                    <a:moveTo>
                      <a:pt x="84356" y="-255"/>
                    </a:moveTo>
                    <a:lnTo>
                      <a:pt x="-7" y="90739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8" name="자유형: 도형 167">
                <a:extLst>
                  <a:ext uri="{FF2B5EF4-FFF2-40B4-BE49-F238E27FC236}">
                    <a16:creationId xmlns:a16="http://schemas.microsoft.com/office/drawing/2014/main" id="{F6748EC5-F438-4D2C-8218-55BB66852D82}"/>
                  </a:ext>
                </a:extLst>
              </p:cNvPr>
              <p:cNvSpPr/>
              <p:nvPr/>
            </p:nvSpPr>
            <p:spPr>
              <a:xfrm>
                <a:off x="819871" y="3517360"/>
                <a:ext cx="84363" cy="90993"/>
              </a:xfrm>
              <a:custGeom>
                <a:avLst/>
                <a:gdLst>
                  <a:gd name="connsiteX0" fmla="*/ 84361 w 84363"/>
                  <a:gd name="connsiteY0" fmla="*/ -255 h 90993"/>
                  <a:gd name="connsiteX1" fmla="*/ -3 w 84363"/>
                  <a:gd name="connsiteY1" fmla="*/ 90739 h 90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4363" h="90993">
                    <a:moveTo>
                      <a:pt x="84361" y="-255"/>
                    </a:moveTo>
                    <a:lnTo>
                      <a:pt x="-3" y="90739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9" name="자유형: 도형 168">
                <a:extLst>
                  <a:ext uri="{FF2B5EF4-FFF2-40B4-BE49-F238E27FC236}">
                    <a16:creationId xmlns:a16="http://schemas.microsoft.com/office/drawing/2014/main" id="{F09C07F6-DD38-47ED-B459-E339263B74E4}"/>
                  </a:ext>
                </a:extLst>
              </p:cNvPr>
              <p:cNvSpPr/>
              <p:nvPr/>
            </p:nvSpPr>
            <p:spPr>
              <a:xfrm>
                <a:off x="862347" y="3639894"/>
                <a:ext cx="120674" cy="54507"/>
              </a:xfrm>
              <a:custGeom>
                <a:avLst/>
                <a:gdLst>
                  <a:gd name="connsiteX0" fmla="*/ -4 w 120674"/>
                  <a:gd name="connsiteY0" fmla="*/ -256 h 54507"/>
                  <a:gd name="connsiteX1" fmla="*/ 120671 w 120674"/>
                  <a:gd name="connsiteY1" fmla="*/ -256 h 54507"/>
                  <a:gd name="connsiteX2" fmla="*/ 120671 w 120674"/>
                  <a:gd name="connsiteY2" fmla="*/ 54251 h 54507"/>
                  <a:gd name="connsiteX3" fmla="*/ -4 w 120674"/>
                  <a:gd name="connsiteY3" fmla="*/ 54251 h 54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674" h="54507">
                    <a:moveTo>
                      <a:pt x="-4" y="-256"/>
                    </a:moveTo>
                    <a:lnTo>
                      <a:pt x="120671" y="-256"/>
                    </a:lnTo>
                    <a:lnTo>
                      <a:pt x="120671" y="54251"/>
                    </a:lnTo>
                    <a:lnTo>
                      <a:pt x="-4" y="54251"/>
                    </a:lnTo>
                    <a:close/>
                  </a:path>
                </a:pathLst>
              </a:custGeom>
              <a:solidFill>
                <a:srgbClr val="42A6D3"/>
              </a:solidFill>
              <a:ln w="1793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0" name="자유형: 도형 169">
                <a:extLst>
                  <a:ext uri="{FF2B5EF4-FFF2-40B4-BE49-F238E27FC236}">
                    <a16:creationId xmlns:a16="http://schemas.microsoft.com/office/drawing/2014/main" id="{8FA8BAB1-19DF-449E-A53D-54A038156DB5}"/>
                  </a:ext>
                </a:extLst>
              </p:cNvPr>
              <p:cNvSpPr/>
              <p:nvPr/>
            </p:nvSpPr>
            <p:spPr>
              <a:xfrm>
                <a:off x="886293" y="3671076"/>
                <a:ext cx="76524" cy="45"/>
              </a:xfrm>
              <a:custGeom>
                <a:avLst/>
                <a:gdLst>
                  <a:gd name="connsiteX0" fmla="*/ -4 w 76524"/>
                  <a:gd name="connsiteY0" fmla="*/ -211 h 45"/>
                  <a:gd name="connsiteX1" fmla="*/ 76521 w 76524"/>
                  <a:gd name="connsiteY1" fmla="*/ -256 h 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6524" h="45">
                    <a:moveTo>
                      <a:pt x="-4" y="-211"/>
                    </a:moveTo>
                    <a:lnTo>
                      <a:pt x="76521" y="-256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74" name="화살표: 오른쪽 173">
            <a:extLst>
              <a:ext uri="{FF2B5EF4-FFF2-40B4-BE49-F238E27FC236}">
                <a16:creationId xmlns:a16="http://schemas.microsoft.com/office/drawing/2014/main" id="{B5A6F685-A747-4FBD-A6A6-050ED7069B4B}"/>
              </a:ext>
            </a:extLst>
          </p:cNvPr>
          <p:cNvSpPr/>
          <p:nvPr/>
        </p:nvSpPr>
        <p:spPr>
          <a:xfrm rot="10800000">
            <a:off x="6309228" y="3889982"/>
            <a:ext cx="1427540" cy="427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5976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C271A2A-AC17-45EF-A99E-A59DC1EE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</a:t>
            </a:r>
            <a:r>
              <a:rPr lang="en-US" altLang="ko-KR"/>
              <a:t>] VMWare Player –</a:t>
            </a:r>
            <a:r>
              <a:rPr lang="ko-KR" altLang="en-US"/>
              <a:t> </a:t>
            </a:r>
            <a:r>
              <a:rPr lang="en-US" altLang="ko-KR"/>
              <a:t>port</a:t>
            </a:r>
            <a:r>
              <a:rPr lang="ko-KR" altLang="en-US"/>
              <a:t> </a:t>
            </a:r>
            <a:r>
              <a:rPr lang="en-US" altLang="ko-KR"/>
              <a:t>forwarding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688B316-23CF-4B6C-8D5E-B13366E40C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indent="-261620"/>
            <a:r>
              <a:rPr lang="en-US" altLang="ko-KR">
                <a:latin typeface="맑은 고딕"/>
                <a:ea typeface="맑은 고딕"/>
              </a:rPr>
              <a:t>HOST OS</a:t>
            </a:r>
            <a:r>
              <a:rPr lang="ko-KR" altLang="en-US">
                <a:latin typeface="맑은 고딕"/>
                <a:ea typeface="맑은 고딕"/>
              </a:rPr>
              <a:t>에서 가상 머신 </a:t>
            </a:r>
            <a:r>
              <a:rPr lang="en-US" altLang="ko-KR">
                <a:latin typeface="맑은 고딕"/>
                <a:ea typeface="맑은 고딕"/>
              </a:rPr>
              <a:t>OS</a:t>
            </a:r>
            <a:r>
              <a:rPr lang="ko-KR" altLang="en-US">
                <a:latin typeface="맑은 고딕"/>
                <a:ea typeface="맑은 고딕"/>
              </a:rPr>
              <a:t>로 접속하는 것은 너무 쉽다</a:t>
            </a:r>
            <a:r>
              <a:rPr lang="en-US" altLang="ko-KR">
                <a:latin typeface="맑은 고딕"/>
                <a:ea typeface="맑은 고딕"/>
              </a:rPr>
              <a:t>.</a:t>
            </a:r>
          </a:p>
          <a:p>
            <a:pPr indent="-261620"/>
            <a:r>
              <a:rPr lang="ko-KR" altLang="en-US">
                <a:latin typeface="맑은 고딕"/>
                <a:ea typeface="맑은 고딕"/>
              </a:rPr>
              <a:t>내 옆사람의 컴퓨터의 가상머신에 접속해 보자</a:t>
            </a:r>
            <a:r>
              <a:rPr lang="en-US" altLang="ko-KR">
                <a:latin typeface="맑은 고딕"/>
                <a:ea typeface="맑은 고딕"/>
              </a:rPr>
              <a:t>.</a:t>
            </a:r>
          </a:p>
          <a:p>
            <a:pPr indent="-261620"/>
            <a:r>
              <a:rPr lang="en-US" altLang="ko-KR">
                <a:latin typeface="맑은 고딕"/>
                <a:ea typeface="맑은 고딕"/>
              </a:rPr>
              <a:t>Googling </a:t>
            </a:r>
            <a:endParaRPr lang="en-US" altLang="ko-KR"/>
          </a:p>
          <a:p>
            <a:pPr marL="534670" lvl="1"/>
            <a:r>
              <a:rPr lang="en-US" altLang="ko-KR"/>
              <a:t>VMWare player</a:t>
            </a:r>
            <a:r>
              <a:rPr lang="ko-KR" altLang="en-US"/>
              <a:t> </a:t>
            </a:r>
            <a:r>
              <a:rPr lang="en-US" altLang="ko-KR"/>
              <a:t>Port forwarding </a:t>
            </a:r>
            <a:endParaRPr lang="ko-KR" altLang="en-US"/>
          </a:p>
          <a:p>
            <a:pPr marL="534670" lvl="1">
              <a:buClr>
                <a:srgbClr val="D99694"/>
              </a:buClr>
            </a:pPr>
            <a:r>
              <a:rPr lang="en-US">
                <a:latin typeface="맑은 고딕"/>
                <a:ea typeface="맑은 고딕"/>
              </a:rPr>
              <a:t>VMWare player network manager download</a:t>
            </a:r>
          </a:p>
          <a:p>
            <a:pPr lvl="2" indent="-185420"/>
            <a:r>
              <a:rPr lang="en-US">
                <a:latin typeface="맑은 고딕"/>
                <a:ea typeface="맑은 고딕"/>
              </a:rPr>
              <a:t>https://www.tobias-hartmann.net/2018/12/download-vmnetcfg-exe-fuer-vmware-workstation-15-x-player/</a:t>
            </a:r>
            <a:endParaRPr lang="en-US" altLang="ko-KR">
              <a:latin typeface="맑은 고딕"/>
              <a:ea typeface="맑은 고딕"/>
            </a:endParaRPr>
          </a:p>
          <a:p>
            <a:pPr marL="534670" lvl="1">
              <a:buClr>
                <a:srgbClr val="D99694"/>
              </a:buClr>
            </a:pPr>
            <a:r>
              <a:rPr lang="en-US">
                <a:latin typeface="Malgun Gothic"/>
                <a:ea typeface="Malgun Gothic"/>
              </a:rPr>
              <a:t>https://togll.tistory.com/26</a:t>
            </a:r>
            <a:endParaRPr lang="en-US">
              <a:latin typeface="맑은 고딕"/>
              <a:ea typeface="맑은 고딕"/>
            </a:endParaRPr>
          </a:p>
          <a:p>
            <a:pPr marL="534670" lvl="1"/>
            <a:r>
              <a:rPr lang="en-US" altLang="ko-KR">
                <a:latin typeface="맑은 고딕"/>
                <a:ea typeface="맑은 고딕"/>
                <a:hlinkClick r:id="rId2"/>
              </a:rPr>
              <a:t>https://renesys.tistory.com/144</a:t>
            </a:r>
            <a:endParaRPr lang="en-US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090494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ko-KR"/>
              <a:t>네트워크 인터페이스(NIC) 디바이스 </a:t>
            </a:r>
            <a:r>
              <a:rPr lang="ko-KR" altLang="en-US"/>
              <a:t>명명</a:t>
            </a:r>
            <a:r>
              <a:rPr lang="ko-KR" altLang="ko-KR"/>
              <a:t> 규칙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ko-KR" altLang="en-US"/>
              <a:t>명명 규칙을 만든 이유</a:t>
            </a:r>
            <a:endParaRPr lang="en-US" altLang="ko-KR"/>
          </a:p>
          <a:p>
            <a:pPr lvl="1"/>
            <a:r>
              <a:rPr lang="ko-KR" altLang="en-US"/>
              <a:t>여러 개의 네트워크 카드를 동시에 사용하는 일이 많아 지면서 체계화된 명명 규칙 필요</a:t>
            </a:r>
            <a:r>
              <a:rPr lang="en-US" altLang="ko-KR"/>
              <a:t>.</a:t>
            </a:r>
          </a:p>
          <a:p>
            <a:pPr lvl="1"/>
            <a:r>
              <a:rPr lang="ko-KR" altLang="en-US" err="1"/>
              <a:t>통신방법에</a:t>
            </a:r>
            <a:r>
              <a:rPr lang="ko-KR" altLang="en-US"/>
              <a:t> 따른 분류</a:t>
            </a:r>
            <a:r>
              <a:rPr lang="en-US" altLang="ko-KR"/>
              <a:t>,</a:t>
            </a:r>
            <a:r>
              <a:rPr lang="ko-KR" altLang="en-US"/>
              <a:t> 슬롯 종류에 따른 분류</a:t>
            </a:r>
            <a:endParaRPr lang="en-US" altLang="ko-KR"/>
          </a:p>
          <a:p>
            <a:pPr lvl="1"/>
            <a:r>
              <a:rPr lang="ko-KR" altLang="en-US"/>
              <a:t>이전엔 </a:t>
            </a:r>
            <a:r>
              <a:rPr lang="en-US" altLang="ko-KR"/>
              <a:t>eth0,eth1, </a:t>
            </a:r>
            <a:r>
              <a:rPr lang="ko-KR" altLang="en-US" err="1"/>
              <a:t>이런식으로</a:t>
            </a:r>
            <a:r>
              <a:rPr lang="ko-KR" altLang="en-US"/>
              <a:t> 명명</a:t>
            </a:r>
            <a:endParaRPr lang="en-US" altLang="ko-KR"/>
          </a:p>
          <a:p>
            <a:pPr lvl="1"/>
            <a:r>
              <a:rPr lang="en-US" altLang="ko-KR"/>
              <a:t>OS</a:t>
            </a:r>
            <a:r>
              <a:rPr lang="ko-KR" altLang="en-US"/>
              <a:t>의 </a:t>
            </a:r>
            <a:r>
              <a:rPr lang="en-US" altLang="ko-KR" err="1"/>
              <a:t>Systemd</a:t>
            </a:r>
            <a:r>
              <a:rPr lang="ko-KR" altLang="en-US"/>
              <a:t>에 의해 결정</a:t>
            </a:r>
            <a:endParaRPr lang="en-US" altLang="ko-KR"/>
          </a:p>
          <a:p>
            <a:pPr lvl="0"/>
            <a:r>
              <a:rPr lang="ko-KR" altLang="ko-KR" err="1"/>
              <a:t>디바이스명</a:t>
            </a:r>
            <a:r>
              <a:rPr lang="ko-KR" altLang="ko-KR"/>
              <a:t> 명명 규칙</a:t>
            </a:r>
            <a:endParaRPr lang="en-US" altLang="ko-KR"/>
          </a:p>
          <a:p>
            <a:pPr lvl="1"/>
            <a:r>
              <a:rPr lang="ko-KR" altLang="ko-KR"/>
              <a:t>1. 앞의 </a:t>
            </a:r>
            <a:r>
              <a:rPr lang="ko-KR" altLang="ko-KR" err="1"/>
              <a:t>두자리</a:t>
            </a:r>
            <a:r>
              <a:rPr lang="ko-KR" altLang="ko-KR"/>
              <a:t> '</a:t>
            </a:r>
            <a:r>
              <a:rPr lang="ko-KR" altLang="ko-KR" err="1"/>
              <a:t>en'의</a:t>
            </a:r>
            <a:r>
              <a:rPr lang="ko-KR" altLang="ko-KR"/>
              <a:t> 경우 인터페이스 타입을 뜻합니다.</a:t>
            </a:r>
          </a:p>
          <a:p>
            <a:pPr lvl="2"/>
            <a:r>
              <a:rPr lang="ko-KR" altLang="ko-KR" err="1"/>
              <a:t>en</a:t>
            </a:r>
            <a:r>
              <a:rPr lang="ko-KR" altLang="ko-KR"/>
              <a:t> </a:t>
            </a:r>
            <a:r>
              <a:rPr lang="en-US" altLang="ko-KR"/>
              <a:t>–</a:t>
            </a:r>
            <a:r>
              <a:rPr lang="ko-KR" altLang="ko-KR"/>
              <a:t> </a:t>
            </a:r>
            <a:r>
              <a:rPr lang="ko-KR" altLang="ko-KR" err="1"/>
              <a:t>이더넷</a:t>
            </a:r>
            <a:endParaRPr lang="en-US" altLang="ko-KR"/>
          </a:p>
          <a:p>
            <a:pPr lvl="2"/>
            <a:r>
              <a:rPr lang="ko-KR" altLang="ko-KR" err="1"/>
              <a:t>wl</a:t>
            </a:r>
            <a:r>
              <a:rPr lang="ko-KR" altLang="ko-KR"/>
              <a:t> - 무선 LAN</a:t>
            </a:r>
            <a:endParaRPr lang="en-US" altLang="ko-KR"/>
          </a:p>
          <a:p>
            <a:pPr lvl="2"/>
            <a:r>
              <a:rPr lang="ko-KR" altLang="ko-KR" err="1"/>
              <a:t>ww</a:t>
            </a:r>
            <a:r>
              <a:rPr lang="ko-KR" altLang="ko-KR"/>
              <a:t> - 무선 WAN</a:t>
            </a:r>
          </a:p>
          <a:p>
            <a:pPr lvl="1"/>
            <a:r>
              <a:rPr lang="ko-KR" altLang="ko-KR"/>
              <a:t>2. </a:t>
            </a:r>
            <a:r>
              <a:rPr lang="ko-KR" altLang="ko-KR" err="1"/>
              <a:t>슬롯별</a:t>
            </a:r>
            <a:r>
              <a:rPr lang="ko-KR" altLang="ko-KR"/>
              <a:t> 설정</a:t>
            </a:r>
          </a:p>
          <a:p>
            <a:pPr lvl="2"/>
            <a:r>
              <a:rPr lang="en-US" altLang="ko-KR"/>
              <a:t> </a:t>
            </a:r>
            <a:r>
              <a:rPr lang="ko-KR" altLang="ko-KR"/>
              <a:t>s33은 </a:t>
            </a:r>
            <a:r>
              <a:rPr lang="ko-KR" altLang="ko-KR" err="1"/>
              <a:t>BIOS에서</a:t>
            </a:r>
            <a:r>
              <a:rPr lang="ko-KR" altLang="ko-KR"/>
              <a:t> PCI </a:t>
            </a:r>
            <a:r>
              <a:rPr lang="ko-KR" altLang="ko-KR" err="1"/>
              <a:t>express</a:t>
            </a:r>
            <a:r>
              <a:rPr lang="ko-KR" altLang="ko-KR"/>
              <a:t> </a:t>
            </a:r>
            <a:r>
              <a:rPr lang="ko-KR" altLang="ko-KR" err="1"/>
              <a:t>핫</a:t>
            </a:r>
            <a:r>
              <a:rPr lang="ko-KR" altLang="ko-KR"/>
              <a:t> 플러그 슬롯 인덱스 번호(여기서는 33)를 </a:t>
            </a:r>
            <a:r>
              <a:rPr lang="ko-KR" altLang="ko-KR" err="1"/>
              <a:t>제공할때</a:t>
            </a:r>
            <a:r>
              <a:rPr lang="ko-KR" altLang="ko-KR"/>
              <a:t> 사용됩니다.</a:t>
            </a:r>
          </a:p>
          <a:p>
            <a:pPr lvl="0"/>
            <a:endParaRPr lang="en-US" altLang="ko-K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1530" y="3278005"/>
            <a:ext cx="184731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kumimoji="0" lang="ko-KR" altLang="ko-KR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30" name="Picture 6" descr="https://t1.daumcdn.net/cfile/tistory/99C254435D05E4C1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77"/>
          <a:stretch/>
        </p:blipFill>
        <p:spPr bwMode="auto">
          <a:xfrm>
            <a:off x="442567" y="816091"/>
            <a:ext cx="4770529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398843" y="6478999"/>
            <a:ext cx="3390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hlinkClick r:id="rId3"/>
              </a:rPr>
              <a:t>https://dololak.tistory.com/692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9847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CCB5E-591A-416E-B4E5-75E0C5DF8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네트워크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81457F-36ED-4521-8DB7-9778EE320E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EA110E-4ECA-46A4-A800-F318DCDE6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15" y="1055386"/>
            <a:ext cx="8805233" cy="538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8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3618"/>
          <a:stretch/>
        </p:blipFill>
        <p:spPr>
          <a:xfrm>
            <a:off x="206515" y="1223755"/>
            <a:ext cx="5366964" cy="432048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2-1 </a:t>
            </a:r>
            <a:r>
              <a:rPr lang="ko-KR" altLang="en-US"/>
              <a:t>네트워크 정보 파악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5306093" y="1403775"/>
            <a:ext cx="3825425" cy="4757822"/>
          </a:xfrm>
        </p:spPr>
        <p:txBody>
          <a:bodyPr>
            <a:normAutofit/>
          </a:bodyPr>
          <a:lstStyle/>
          <a:p>
            <a:r>
              <a:rPr lang="ko-KR" altLang="en-US"/>
              <a:t>설정된 네트워크 환경</a:t>
            </a:r>
            <a:endParaRPr lang="en-US" altLang="ko-KR"/>
          </a:p>
          <a:p>
            <a:pPr lvl="1"/>
            <a:r>
              <a:rPr lang="ko-KR" altLang="en-US" sz="1600" b="1">
                <a:solidFill>
                  <a:srgbClr val="FF0000"/>
                </a:solidFill>
              </a:rPr>
              <a:t>호스트 </a:t>
            </a:r>
            <a:r>
              <a:rPr lang="en-US" altLang="ko-KR" sz="1600" b="1">
                <a:solidFill>
                  <a:srgbClr val="FF0000"/>
                </a:solidFill>
              </a:rPr>
              <a:t>OS</a:t>
            </a:r>
            <a:r>
              <a:rPr lang="ko-KR" altLang="en-US" sz="1600"/>
              <a:t>에는 가상 </a:t>
            </a:r>
            <a:r>
              <a:rPr lang="en-US" altLang="ko-KR" sz="1600"/>
              <a:t>IP </a:t>
            </a:r>
            <a:r>
              <a:rPr lang="en-US" altLang="ko-KR" sz="1600" b="1">
                <a:solidFill>
                  <a:srgbClr val="FF0000"/>
                </a:solidFill>
              </a:rPr>
              <a:t>192.168.111.1</a:t>
            </a:r>
            <a:r>
              <a:rPr lang="ko-KR" altLang="en-US" sz="1600"/>
              <a:t>이 자동으로 할당</a:t>
            </a:r>
            <a:endParaRPr lang="en-US" altLang="ko-KR" sz="1600"/>
          </a:p>
          <a:p>
            <a:pPr lvl="1"/>
            <a:r>
              <a:rPr lang="ko-KR" altLang="en-US" sz="1600"/>
              <a:t>호스트 </a:t>
            </a:r>
            <a:r>
              <a:rPr lang="en-US" altLang="ko-KR" sz="1600"/>
              <a:t>OS</a:t>
            </a:r>
            <a:r>
              <a:rPr lang="ko-KR" altLang="en-US" sz="1600"/>
              <a:t>에는 실제로 사용하는 별도의 </a:t>
            </a:r>
            <a:r>
              <a:rPr lang="en-US" altLang="ko-KR" sz="1600"/>
              <a:t>IP </a:t>
            </a:r>
            <a:r>
              <a:rPr lang="ko-KR" altLang="en-US" sz="1600"/>
              <a:t>주소 존재</a:t>
            </a:r>
            <a:endParaRPr lang="en-US" altLang="ko-KR" sz="1600"/>
          </a:p>
          <a:p>
            <a:pPr lvl="1"/>
            <a:r>
              <a:rPr lang="en-US" altLang="ko-KR" sz="1600" b="1">
                <a:solidFill>
                  <a:srgbClr val="FF0000"/>
                </a:solidFill>
              </a:rPr>
              <a:t>192.168.111.2</a:t>
            </a:r>
            <a:r>
              <a:rPr lang="ko-KR" altLang="en-US" sz="1600"/>
              <a:t>는 게이트웨이와 </a:t>
            </a:r>
            <a:r>
              <a:rPr lang="en-US" altLang="ko-KR" sz="1600"/>
              <a:t>DNS </a:t>
            </a:r>
            <a:r>
              <a:rPr lang="ko-KR" altLang="en-US" sz="1600"/>
              <a:t>서버 역할을 모두 하는 가상 장치의 </a:t>
            </a:r>
            <a:r>
              <a:rPr lang="en-US" altLang="ko-KR" sz="1600"/>
              <a:t>IP </a:t>
            </a:r>
            <a:r>
              <a:rPr lang="ko-KR" altLang="en-US" sz="1600"/>
              <a:t>주소</a:t>
            </a:r>
            <a:endParaRPr lang="en-US" altLang="ko-KR" sz="1600"/>
          </a:p>
          <a:p>
            <a:pPr lvl="1"/>
            <a:r>
              <a:rPr lang="en-US" altLang="ko-KR" sz="1600" b="1">
                <a:solidFill>
                  <a:srgbClr val="FF0000"/>
                </a:solidFill>
              </a:rPr>
              <a:t>192.168.111.254</a:t>
            </a:r>
            <a:r>
              <a:rPr lang="ko-KR" altLang="en-US" sz="1600"/>
              <a:t>는 </a:t>
            </a:r>
            <a:r>
              <a:rPr lang="en-US" altLang="ko-KR" sz="1600" b="1">
                <a:solidFill>
                  <a:srgbClr val="FF0000"/>
                </a:solidFill>
              </a:rPr>
              <a:t>DHCP </a:t>
            </a:r>
            <a:r>
              <a:rPr lang="ko-KR" altLang="en-US" sz="1600" b="1">
                <a:solidFill>
                  <a:srgbClr val="FF0000"/>
                </a:solidFill>
              </a:rPr>
              <a:t>서버 </a:t>
            </a:r>
            <a:r>
              <a:rPr lang="ko-KR" altLang="en-US" sz="1600"/>
              <a:t>역할을 하는 가상의 주소</a:t>
            </a:r>
            <a:endParaRPr lang="en-US" altLang="ko-KR" sz="1600"/>
          </a:p>
          <a:p>
            <a:pPr lvl="1"/>
            <a:r>
              <a:rPr lang="en-US" altLang="ko-KR" sz="1600"/>
              <a:t>Server, Server(B), Client</a:t>
            </a:r>
            <a:r>
              <a:rPr lang="ko-KR" altLang="en-US" sz="1600"/>
              <a:t>는 모두 자동으로 </a:t>
            </a:r>
            <a:r>
              <a:rPr lang="en-US" altLang="ko-KR" sz="1600"/>
              <a:t>IP</a:t>
            </a:r>
            <a:r>
              <a:rPr lang="ko-KR" altLang="en-US" sz="1600"/>
              <a:t>를 </a:t>
            </a:r>
            <a:r>
              <a:rPr lang="ko-KR" altLang="en-US" sz="1600" err="1"/>
              <a:t>할당받도록</a:t>
            </a:r>
            <a:r>
              <a:rPr lang="ko-KR" altLang="en-US" sz="1600"/>
              <a:t> 설정됨</a:t>
            </a:r>
            <a:endParaRPr lang="en-US" altLang="ko-KR" sz="1600"/>
          </a:p>
          <a:p>
            <a:pPr lvl="1"/>
            <a:r>
              <a:rPr lang="ko-KR" altLang="en-US" sz="1600"/>
              <a:t>이 </a:t>
            </a:r>
            <a:r>
              <a:rPr lang="en-US" altLang="ko-KR" sz="1600"/>
              <a:t>IP </a:t>
            </a:r>
            <a:r>
              <a:rPr lang="ko-KR" altLang="en-US" sz="1600"/>
              <a:t>정보는 가상 </a:t>
            </a:r>
            <a:r>
              <a:rPr lang="en-US" altLang="ko-KR" sz="1600" b="1">
                <a:solidFill>
                  <a:srgbClr val="FF0000"/>
                </a:solidFill>
              </a:rPr>
              <a:t>DHCP </a:t>
            </a:r>
            <a:r>
              <a:rPr lang="ko-KR" altLang="en-US" sz="1600" b="1">
                <a:solidFill>
                  <a:srgbClr val="FF0000"/>
                </a:solidFill>
              </a:rPr>
              <a:t>서버</a:t>
            </a:r>
            <a:r>
              <a:rPr lang="en-US" altLang="ko-KR" sz="1600"/>
              <a:t>(</a:t>
            </a:r>
            <a:r>
              <a:rPr lang="en-US" altLang="ko-KR" sz="1600" b="1">
                <a:solidFill>
                  <a:srgbClr val="FF0000"/>
                </a:solidFill>
              </a:rPr>
              <a:t>192.168.111.254</a:t>
            </a:r>
            <a:r>
              <a:rPr lang="en-US" altLang="ko-KR" sz="1600"/>
              <a:t>)</a:t>
            </a:r>
            <a:r>
              <a:rPr lang="ko-KR" altLang="en-US" sz="1600"/>
              <a:t>에서 </a:t>
            </a:r>
            <a:r>
              <a:rPr lang="ko-KR" altLang="en-US" sz="1600" err="1"/>
              <a:t>할당받음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1513306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2-1 </a:t>
            </a:r>
            <a:r>
              <a:rPr lang="ko-KR" altLang="en-US"/>
              <a:t>네트워크 정보 파악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r>
              <a:rPr lang="ko-KR" altLang="en-US"/>
              <a:t>네트워크 관련 정보</a:t>
            </a:r>
            <a:endParaRPr lang="en-US" altLang="ko-KR"/>
          </a:p>
          <a:p>
            <a:pPr lvl="1"/>
            <a:r>
              <a:rPr lang="ko-KR" altLang="en-US" sz="1600" err="1"/>
              <a:t>가상머신에</a:t>
            </a:r>
            <a:r>
              <a:rPr lang="ko-KR" altLang="en-US" sz="1600"/>
              <a:t> 인터넷을 연결하려면 각 </a:t>
            </a:r>
            <a:r>
              <a:rPr lang="ko-KR" altLang="en-US" sz="1600" err="1"/>
              <a:t>가상머신에</a:t>
            </a:r>
            <a:r>
              <a:rPr lang="ko-KR" altLang="en-US" sz="1600"/>
              <a:t> 네트워크 관련 정보를 입력해야 함</a:t>
            </a:r>
            <a:endParaRPr lang="en-US" altLang="ko-KR" sz="1600"/>
          </a:p>
          <a:p>
            <a:pPr lvl="1"/>
            <a:r>
              <a:rPr lang="ko-KR" altLang="en-US" sz="1600"/>
              <a:t>네트워킹이 정상적으로 이루어지려면 각 </a:t>
            </a:r>
            <a:r>
              <a:rPr lang="ko-KR" altLang="en-US" sz="1600" err="1"/>
              <a:t>가상머신</a:t>
            </a:r>
            <a:r>
              <a:rPr lang="en-US" altLang="ko-KR" sz="1600"/>
              <a:t>(</a:t>
            </a:r>
            <a:r>
              <a:rPr lang="ko-KR" altLang="en-US" sz="1600"/>
              <a:t>게스트 </a:t>
            </a:r>
            <a:r>
              <a:rPr lang="en-US" altLang="ko-KR" sz="1600"/>
              <a:t>OS)</a:t>
            </a:r>
            <a:r>
              <a:rPr lang="ko-KR" altLang="en-US" sz="1600"/>
              <a:t>에 </a:t>
            </a:r>
            <a:r>
              <a:rPr lang="en-US" altLang="ko-KR" sz="1600" b="1">
                <a:solidFill>
                  <a:srgbClr val="FF0000"/>
                </a:solidFill>
              </a:rPr>
              <a:t>IP </a:t>
            </a:r>
            <a:r>
              <a:rPr lang="ko-KR" altLang="en-US" sz="1600" b="1">
                <a:solidFill>
                  <a:srgbClr val="FF0000"/>
                </a:solidFill>
              </a:rPr>
              <a:t>주소</a:t>
            </a:r>
            <a:r>
              <a:rPr lang="en-US" altLang="ko-KR" sz="1600"/>
              <a:t>, </a:t>
            </a:r>
            <a:r>
              <a:rPr lang="ko-KR" altLang="en-US" sz="1600" b="1" err="1">
                <a:solidFill>
                  <a:srgbClr val="FF0000"/>
                </a:solidFill>
              </a:rPr>
              <a:t>서브넷</a:t>
            </a:r>
            <a:r>
              <a:rPr lang="ko-KR" altLang="en-US" sz="1600" b="1">
                <a:solidFill>
                  <a:srgbClr val="FF0000"/>
                </a:solidFill>
              </a:rPr>
              <a:t> 마스크</a:t>
            </a:r>
            <a:r>
              <a:rPr lang="en-US" altLang="ko-KR" sz="1600" b="1">
                <a:solidFill>
                  <a:srgbClr val="FF0000"/>
                </a:solidFill>
              </a:rPr>
              <a:t>(subnet mask)</a:t>
            </a:r>
            <a:r>
              <a:rPr lang="en-US" altLang="ko-KR" sz="1600"/>
              <a:t>, </a:t>
            </a:r>
            <a:r>
              <a:rPr lang="ko-KR" altLang="en-US" sz="1600" b="1">
                <a:solidFill>
                  <a:srgbClr val="FF0000"/>
                </a:solidFill>
              </a:rPr>
              <a:t>게이트웨이</a:t>
            </a:r>
            <a:r>
              <a:rPr lang="en-US" altLang="ko-KR" sz="1600" b="1">
                <a:solidFill>
                  <a:srgbClr val="FF0000"/>
                </a:solidFill>
              </a:rPr>
              <a:t>(gateway) </a:t>
            </a:r>
            <a:r>
              <a:rPr lang="ko-KR" altLang="en-US" sz="1600" b="1">
                <a:solidFill>
                  <a:srgbClr val="FF0000"/>
                </a:solidFill>
              </a:rPr>
              <a:t>주소</a:t>
            </a:r>
            <a:r>
              <a:rPr lang="en-US" altLang="ko-KR" sz="1600"/>
              <a:t>, </a:t>
            </a:r>
            <a:r>
              <a:rPr lang="en-US" altLang="ko-KR" sz="1600" b="1">
                <a:solidFill>
                  <a:srgbClr val="FF0000"/>
                </a:solidFill>
              </a:rPr>
              <a:t>DNS(Domain Name System) </a:t>
            </a:r>
            <a:r>
              <a:rPr lang="ko-KR" altLang="en-US" sz="1600" b="1">
                <a:solidFill>
                  <a:srgbClr val="FF0000"/>
                </a:solidFill>
              </a:rPr>
              <a:t>서버 주소</a:t>
            </a:r>
            <a:r>
              <a:rPr lang="ko-KR" altLang="en-US" sz="1600"/>
              <a:t> 입력</a:t>
            </a:r>
            <a:endParaRPr lang="en-US" altLang="ko-KR" sz="1600"/>
          </a:p>
          <a:p>
            <a:r>
              <a:rPr lang="en-US" altLang="ko-KR"/>
              <a:t>VMWare </a:t>
            </a:r>
            <a:r>
              <a:rPr lang="ko-KR" altLang="en-US"/>
              <a:t>네트워크 정보 확인</a:t>
            </a:r>
            <a:endParaRPr lang="en-US" altLang="ko-KR"/>
          </a:p>
          <a:p>
            <a:pPr lvl="1"/>
            <a:r>
              <a:rPr lang="ko-KR" altLang="en-US" sz="1600"/>
              <a:t>윈도우에서 ‘</a:t>
            </a:r>
            <a:r>
              <a:rPr lang="en-US" altLang="ko-KR" sz="1600" b="1" err="1">
                <a:solidFill>
                  <a:srgbClr val="FF0000"/>
                </a:solidFill>
              </a:rPr>
              <a:t>cmd</a:t>
            </a:r>
            <a:r>
              <a:rPr lang="en-US" altLang="ko-KR" sz="1600"/>
              <a:t>’</a:t>
            </a:r>
            <a:r>
              <a:rPr lang="ko-KR" altLang="en-US" sz="1600"/>
              <a:t>로 명령 프롬프트가 실행</a:t>
            </a:r>
            <a:r>
              <a:rPr lang="en-US" altLang="ko-KR" sz="1600"/>
              <a:t>, </a:t>
            </a:r>
            <a:r>
              <a:rPr lang="en-US" altLang="ko-KR" sz="1800" b="1">
                <a:solidFill>
                  <a:srgbClr val="FF0000"/>
                </a:solidFill>
              </a:rPr>
              <a:t>ipconfig </a:t>
            </a:r>
            <a:r>
              <a:rPr lang="ko-KR" altLang="en-US" sz="1800"/>
              <a:t>명령 실행</a:t>
            </a:r>
            <a:endParaRPr lang="en-US" altLang="ko-KR" sz="1800"/>
          </a:p>
          <a:p>
            <a:pPr lvl="1"/>
            <a:r>
              <a:rPr lang="ko-KR" altLang="en-US" sz="1600"/>
              <a:t>‘</a:t>
            </a:r>
            <a:r>
              <a:rPr lang="en-US" altLang="ko-KR" sz="1600" err="1"/>
              <a:t>Vmware</a:t>
            </a:r>
            <a:r>
              <a:rPr lang="en-US" altLang="ko-KR" sz="1600"/>
              <a:t> Network Adapter VMnet8’ </a:t>
            </a:r>
            <a:r>
              <a:rPr lang="ko-KR" altLang="en-US" sz="1600"/>
              <a:t>부분 확인</a:t>
            </a:r>
            <a:endParaRPr lang="en-US" altLang="ko-KR" sz="1600"/>
          </a:p>
          <a:p>
            <a:pPr lvl="1"/>
            <a:endParaRPr lang="en-US" altLang="ko-KR" b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07"/>
          <a:stretch/>
        </p:blipFill>
        <p:spPr>
          <a:xfrm>
            <a:off x="656565" y="3519010"/>
            <a:ext cx="6165685" cy="309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2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1] </a:t>
            </a:r>
            <a:r>
              <a:rPr lang="ko-KR" altLang="en-US" err="1"/>
              <a:t>가상머신에</a:t>
            </a:r>
            <a:r>
              <a:rPr lang="ko-KR" altLang="en-US"/>
              <a:t> 할당된 </a:t>
            </a:r>
            <a:r>
              <a:rPr lang="en-US" altLang="ko-KR"/>
              <a:t>IP </a:t>
            </a:r>
            <a:r>
              <a:rPr lang="ko-KR" altLang="en-US"/>
              <a:t>주소 확인하기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1. </a:t>
            </a:r>
            <a:r>
              <a:rPr lang="ko-KR" altLang="en-US" sz="1600"/>
              <a:t>가상머신 부팅하기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2. </a:t>
            </a:r>
            <a:r>
              <a:rPr lang="ko-KR" altLang="en-US" sz="1600"/>
              <a:t>할당된 </a:t>
            </a:r>
            <a:r>
              <a:rPr lang="en-US" altLang="ko-KR" sz="1600"/>
              <a:t>IP </a:t>
            </a:r>
            <a:r>
              <a:rPr lang="ko-KR" altLang="en-US" sz="1600"/>
              <a:t>주소 확인하기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</a:t>
            </a:r>
            <a:r>
              <a:rPr lang="ko-KR" altLang="en-US" sz="1600"/>
              <a:t>각각의 터미널을 열고 </a:t>
            </a:r>
            <a:r>
              <a:rPr lang="en-US" altLang="ko-KR" sz="1600" b="1">
                <a:solidFill>
                  <a:srgbClr val="FF0000"/>
                </a:solidFill>
              </a:rPr>
              <a:t>ifconfig </a:t>
            </a:r>
            <a:r>
              <a:rPr lang="ko-KR" altLang="en-US" sz="1600"/>
              <a:t>명령 입력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ifconfig</a:t>
            </a:r>
            <a:r>
              <a:rPr lang="ko-KR" altLang="en-US" sz="1600"/>
              <a:t> 명령어가 </a:t>
            </a:r>
            <a:r>
              <a:rPr lang="ko-KR" altLang="en-US" sz="1600" err="1"/>
              <a:t>없는경우</a:t>
            </a:r>
            <a:r>
              <a:rPr lang="ko-KR" altLang="en-US" sz="1600"/>
              <a:t> </a:t>
            </a:r>
            <a:r>
              <a:rPr lang="en-US" altLang="ko-KR" sz="1600"/>
              <a:t>: </a:t>
            </a:r>
            <a:br>
              <a:rPr lang="en-US" altLang="ko-KR" sz="1600"/>
            </a:br>
            <a:r>
              <a:rPr lang="en-US" altLang="ko-KR" sz="1600"/>
              <a:t>        </a:t>
            </a:r>
            <a:r>
              <a:rPr lang="en-US" altLang="ko-KR" sz="2000" b="1">
                <a:solidFill>
                  <a:srgbClr val="FF0000"/>
                </a:solidFill>
              </a:rPr>
              <a:t>apt-get install net-tools</a:t>
            </a:r>
            <a:endParaRPr lang="en-US" altLang="ko-KR" sz="1600" b="1">
              <a:solidFill>
                <a:srgbClr val="FF0000"/>
              </a:solidFill>
            </a:endParaRPr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현재 할당된 </a:t>
            </a:r>
            <a:r>
              <a:rPr lang="en-US" altLang="ko-KR" sz="1600"/>
              <a:t>IP </a:t>
            </a:r>
            <a:r>
              <a:rPr lang="ko-KR" altLang="en-US" sz="1600"/>
              <a:t>주소 확인</a:t>
            </a:r>
            <a:r>
              <a:rPr lang="en-US" altLang="ko-KR" sz="1600"/>
              <a:t>(</a:t>
            </a:r>
            <a:r>
              <a:rPr lang="ko-KR" altLang="en-US" sz="1600"/>
              <a:t>컴퓨터 환경에 따라 다름</a:t>
            </a:r>
            <a:r>
              <a:rPr lang="en-US" altLang="ko-KR" sz="1600"/>
              <a:t>)</a:t>
            </a:r>
            <a:r>
              <a:rPr lang="ko-KR" altLang="en-US" sz="1600"/>
              <a:t> </a:t>
            </a:r>
            <a:r>
              <a:rPr lang="en-US" altLang="ko-KR" sz="1600"/>
              <a:t> </a:t>
            </a:r>
            <a:endParaRPr lang="en-US" altLang="ko-KR" sz="1600" b="1">
              <a:solidFill>
                <a:srgbClr val="FF0000"/>
              </a:solidFill>
            </a:endParaRPr>
          </a:p>
          <a:p>
            <a:pPr marL="93662" indent="0">
              <a:buNone/>
            </a:pPr>
            <a:r>
              <a:rPr lang="en-US" altLang="ko-KR" sz="1600"/>
              <a:t> </a:t>
            </a:r>
          </a:p>
          <a:p>
            <a:pPr marL="436562" indent="-342900">
              <a:buAutoNum type="arabicPeriod"/>
            </a:pP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24" y="3383995"/>
            <a:ext cx="6990476" cy="2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61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1] </a:t>
            </a:r>
            <a:r>
              <a:rPr lang="ko-KR" altLang="en-US" err="1"/>
              <a:t>가상머신에</a:t>
            </a:r>
            <a:r>
              <a:rPr lang="ko-KR" altLang="en-US"/>
              <a:t> 할당된 </a:t>
            </a:r>
            <a:r>
              <a:rPr lang="en-US" altLang="ko-KR"/>
              <a:t>IP </a:t>
            </a:r>
            <a:r>
              <a:rPr lang="ko-KR" altLang="en-US"/>
              <a:t>주소 확인하기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3. </a:t>
            </a:r>
            <a:r>
              <a:rPr lang="ko-KR" altLang="en-US" sz="1600"/>
              <a:t>게이트웨이 정보 확인하기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3-1 </a:t>
            </a:r>
            <a:r>
              <a:rPr lang="ko-KR" altLang="en-US" sz="1600"/>
              <a:t>현재 설정된 게이트웨이의 정보는 </a:t>
            </a:r>
            <a:r>
              <a:rPr lang="en-US" altLang="ko-KR" sz="1600" b="1" err="1">
                <a:solidFill>
                  <a:srgbClr val="FF0000"/>
                </a:solidFill>
              </a:rPr>
              <a:t>ip</a:t>
            </a:r>
            <a:r>
              <a:rPr lang="en-US" altLang="ko-KR" sz="1600" b="1">
                <a:solidFill>
                  <a:srgbClr val="FF0000"/>
                </a:solidFill>
              </a:rPr>
              <a:t> route </a:t>
            </a:r>
            <a:r>
              <a:rPr lang="ko-KR" altLang="en-US" sz="1600"/>
              <a:t>명령으로 확인 가능</a:t>
            </a: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3-2 </a:t>
            </a:r>
            <a:r>
              <a:rPr lang="ko-KR" altLang="en-US" sz="1600"/>
              <a:t>현재 설정된 </a:t>
            </a:r>
            <a:r>
              <a:rPr lang="en-US" altLang="ko-KR" sz="1600"/>
              <a:t>DNS </a:t>
            </a:r>
            <a:r>
              <a:rPr lang="ko-KR" altLang="en-US" sz="1600"/>
              <a:t>서버의 정보는 </a:t>
            </a:r>
            <a:r>
              <a:rPr lang="en-US" altLang="ko-KR" sz="1600" b="1" err="1">
                <a:solidFill>
                  <a:srgbClr val="FF0000"/>
                </a:solidFill>
              </a:rPr>
              <a:t>systemd</a:t>
            </a:r>
            <a:r>
              <a:rPr lang="en-US" altLang="ko-KR" sz="1600" b="1">
                <a:solidFill>
                  <a:srgbClr val="FF0000"/>
                </a:solidFill>
              </a:rPr>
              <a:t>-resolve --status ens32 </a:t>
            </a:r>
            <a:r>
              <a:rPr lang="ko-KR" altLang="en-US" sz="1600"/>
              <a:t>명령으로 확인</a:t>
            </a:r>
            <a:r>
              <a:rPr lang="en-US" altLang="ko-KR" sz="1600"/>
              <a:t> </a:t>
            </a:r>
            <a:r>
              <a:rPr lang="ko-KR" altLang="en-US" sz="1600"/>
              <a:t>가능</a:t>
            </a: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0" y="1436984"/>
            <a:ext cx="7000000" cy="17142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0" y="3519010"/>
            <a:ext cx="6990476" cy="2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248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s xmlns="4495384b-b545-4d57-ac59-a4efa7aa110e" xsi:nil="true"/>
    <Has_Teacher_Only_SectionGroup xmlns="4495384b-b545-4d57-ac59-a4efa7aa110e" xsi:nil="true"/>
    <Invited_Teachers xmlns="4495384b-b545-4d57-ac59-a4efa7aa110e" xsi:nil="true"/>
    <Self_Registration_Enabled xmlns="4495384b-b545-4d57-ac59-a4efa7aa110e" xsi:nil="true"/>
    <FolderType xmlns="4495384b-b545-4d57-ac59-a4efa7aa110e" xsi:nil="true"/>
    <Distribution_Groups xmlns="4495384b-b545-4d57-ac59-a4efa7aa110e" xsi:nil="true"/>
    <CultureName xmlns="4495384b-b545-4d57-ac59-a4efa7aa110e" xsi:nil="true"/>
    <LMS_Mappings xmlns="4495384b-b545-4d57-ac59-a4efa7aa110e" xsi:nil="true"/>
    <Invited_Students xmlns="4495384b-b545-4d57-ac59-a4efa7aa110e" xsi:nil="true"/>
    <IsNotebookLocked xmlns="4495384b-b545-4d57-ac59-a4efa7aa110e" xsi:nil="true"/>
    <Is_Collaboration_Space_Locked xmlns="4495384b-b545-4d57-ac59-a4efa7aa110e" xsi:nil="true"/>
    <Owner xmlns="4495384b-b545-4d57-ac59-a4efa7aa110e">
      <UserInfo>
        <DisplayName/>
        <AccountId xsi:nil="true"/>
        <AccountType/>
      </UserInfo>
    </Owner>
    <Teachers xmlns="4495384b-b545-4d57-ac59-a4efa7aa110e">
      <UserInfo>
        <DisplayName/>
        <AccountId xsi:nil="true"/>
        <AccountType/>
      </UserInfo>
    </Teachers>
    <Students xmlns="4495384b-b545-4d57-ac59-a4efa7aa110e">
      <UserInfo>
        <DisplayName/>
        <AccountId xsi:nil="true"/>
        <AccountType/>
      </UserInfo>
    </Students>
    <AppVersion xmlns="4495384b-b545-4d57-ac59-a4efa7aa110e" xsi:nil="true"/>
    <DefaultSectionNames xmlns="4495384b-b545-4d57-ac59-a4efa7aa110e" xsi:nil="true"/>
    <Math_Settings xmlns="4495384b-b545-4d57-ac59-a4efa7aa110e" xsi:nil="true"/>
    <NotebookType xmlns="4495384b-b545-4d57-ac59-a4efa7aa110e" xsi:nil="true"/>
    <Student_Groups xmlns="4495384b-b545-4d57-ac59-a4efa7aa110e">
      <UserInfo>
        <DisplayName/>
        <AccountId xsi:nil="true"/>
        <AccountType/>
      </UserInfo>
    </Student_Groups>
    <TeamsChannelId xmlns="4495384b-b545-4d57-ac59-a4efa7aa110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8C1D6264CAF394393A43C62F49C013D" ma:contentTypeVersion="33" ma:contentTypeDescription="새 문서를 만듭니다." ma:contentTypeScope="" ma:versionID="b9665df165fda2ddff8588ab4a99c988">
  <xsd:schema xmlns:xsd="http://www.w3.org/2001/XMLSchema" xmlns:xs="http://www.w3.org/2001/XMLSchema" xmlns:p="http://schemas.microsoft.com/office/2006/metadata/properties" xmlns:ns3="4495384b-b545-4d57-ac59-a4efa7aa110e" xmlns:ns4="5369fa53-0e82-43a4-8af2-baab136cfa66" targetNamespace="http://schemas.microsoft.com/office/2006/metadata/properties" ma:root="true" ma:fieldsID="d888cf862a64b6482350da5495cee373" ns3:_="" ns4:_="">
    <xsd:import namespace="4495384b-b545-4d57-ac59-a4efa7aa110e"/>
    <xsd:import namespace="5369fa53-0e82-43a4-8af2-baab136cfa6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95384b-b545-4d57-ac59-a4efa7aa11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3" nillable="true" ma:displayName="Notebook Type" ma:internalName="NotebookType">
      <xsd:simpleType>
        <xsd:restriction base="dms:Text"/>
      </xsd:simpleType>
    </xsd:element>
    <xsd:element name="FolderType" ma:index="14" nillable="true" ma:displayName="Folder Type" ma:internalName="FolderType">
      <xsd:simpleType>
        <xsd:restriction base="dms:Text"/>
      </xsd:simpleType>
    </xsd:element>
    <xsd:element name="CultureName" ma:index="15" nillable="true" ma:displayName="Culture Name" ma:internalName="CultureName">
      <xsd:simpleType>
        <xsd:restriction base="dms:Text"/>
      </xsd:simpleType>
    </xsd:element>
    <xsd:element name="AppVersion" ma:index="16" nillable="true" ma:displayName="App Version" ma:internalName="AppVersion">
      <xsd:simpleType>
        <xsd:restriction base="dms:Text"/>
      </xsd:simpleType>
    </xsd:element>
    <xsd:element name="TeamsChannelId" ma:index="17" nillable="true" ma:displayName="Teams Channel Id" ma:internalName="TeamsChannelId">
      <xsd:simpleType>
        <xsd:restriction base="dms:Text"/>
      </xsd:simpleType>
    </xsd:element>
    <xsd:element name="Owner" ma:index="18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9" nillable="true" ma:displayName="Math Settings" ma:internalName="Math_Settings">
      <xsd:simpleType>
        <xsd:restriction base="dms:Text"/>
      </xsd:simpleType>
    </xsd:element>
    <xsd:element name="DefaultSectionNames" ma:index="20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1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2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3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4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5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6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7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8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9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0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1" nillable="true" ma:displayName="Is Collaboration Space Locked" ma:internalName="Is_Collaboration_Space_Locked">
      <xsd:simpleType>
        <xsd:restriction base="dms:Boolean"/>
      </xsd:simpleType>
    </xsd:element>
    <xsd:element name="IsNotebookLocked" ma:index="32" nillable="true" ma:displayName="Is Notebook Locked" ma:internalName="IsNotebookLocked">
      <xsd:simpleType>
        <xsd:restriction base="dms:Boolean"/>
      </xsd:simpleType>
    </xsd:element>
    <xsd:element name="MediaServiceDateTaken" ma:index="3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34" nillable="true" ma:displayName="Tags" ma:internalName="MediaServiceAutoTags" ma:readOnly="true">
      <xsd:simpleType>
        <xsd:restriction base="dms:Text"/>
      </xsd:simpleType>
    </xsd:element>
    <xsd:element name="MediaServiceOCR" ma:index="3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4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69fa53-0e82-43a4-8af2-baab136cfa6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D187F4-8A8B-4C50-B96E-4C93002439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ED110E-AF90-4C96-B990-1A46011B2FFC}">
  <ds:schemaRefs>
    <ds:schemaRef ds:uri="4495384b-b545-4d57-ac59-a4efa7aa110e"/>
    <ds:schemaRef ds:uri="5369fa53-0e82-43a4-8af2-baab136cfa6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EDE2DB3-3575-47A0-95C5-1A0A405F8B57}">
  <ds:schemaRefs>
    <ds:schemaRef ds:uri="4495384b-b545-4d57-ac59-a4efa7aa110e"/>
    <ds:schemaRef ds:uri="5369fa53-0e82-43a4-8af2-baab136cfa6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화면 슬라이드 쇼(4:3)</PresentationFormat>
  <Slides>42</Slides>
  <Notes>3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1_Office 테마</vt:lpstr>
      <vt:lpstr>PowerPoint 프레젠테이션</vt:lpstr>
      <vt:lpstr>PowerPoint 프레젠테이션</vt:lpstr>
      <vt:lpstr>PowerPoint 프레젠테이션</vt:lpstr>
      <vt:lpstr>궁금한 것</vt:lpstr>
      <vt:lpstr>네트워크 구성</vt:lpstr>
      <vt:lpstr>2-1 네트워크 정보 파악</vt:lpstr>
      <vt:lpstr>2-1 네트워크 정보 파악</vt:lpstr>
      <vt:lpstr>[실습 1] 가상머신에 할당된 IP 주소 확인하기 </vt:lpstr>
      <vt:lpstr>[실습 1] 가상머신에 할당된 IP 주소 확인하기 </vt:lpstr>
      <vt:lpstr>네트워크 용어</vt:lpstr>
      <vt:lpstr>네트워크 용어 – 특수 용도의 IP</vt:lpstr>
      <vt:lpstr>네트워크 용어</vt:lpstr>
      <vt:lpstr>네트워크 용어</vt:lpstr>
      <vt:lpstr>네트워크 용어</vt:lpstr>
      <vt:lpstr>네트워크 용어  </vt:lpstr>
      <vt:lpstr>[실습] IP class/subnet/네트워크 주소/브로드캐스트 주소  찾기</vt:lpstr>
      <vt:lpstr>[실습] subnet 나누기</vt:lpstr>
      <vt:lpstr>네트워크 용어</vt:lpstr>
      <vt:lpstr>WAN &amp; LAN</vt:lpstr>
      <vt:lpstr>스위치 vs 허브</vt:lpstr>
      <vt:lpstr>라우터</vt:lpstr>
      <vt:lpstr>PowerPoint 프레젠테이션</vt:lpstr>
      <vt:lpstr>2-2 네트워크 관련 설정과 명령어</vt:lpstr>
      <vt:lpstr>2-2 네트워크 관련 설정과 명령어</vt:lpstr>
      <vt:lpstr>2-2 네트워크 관련 설정과 명령어</vt:lpstr>
      <vt:lpstr>2-2 네트워크 관련 설정과 명령어</vt:lpstr>
      <vt:lpstr>[실습 2] 고정 IP 주소 변경하기 </vt:lpstr>
      <vt:lpstr>[실습 2] 고정 IP 주소 변경하기 </vt:lpstr>
      <vt:lpstr>[실습 2] 고정 IP 주소 변경하기 </vt:lpstr>
      <vt:lpstr>[실습 2] 고정 IP 주소 변경하기 </vt:lpstr>
      <vt:lpstr>4-1 시스템, 네트워크 설정</vt:lpstr>
      <vt:lpstr>4-1 방화벽 설정</vt:lpstr>
      <vt:lpstr>4-1 서비스(데몬) 설정</vt:lpstr>
      <vt:lpstr>[실습 3] Host OS network 파악</vt:lpstr>
      <vt:lpstr>[실습 3] 가상머신 네트워크 확인</vt:lpstr>
      <vt:lpstr>[실습 3] 가상머신 네트워크 확인</vt:lpstr>
      <vt:lpstr>NAT (Network Address Translation)</vt:lpstr>
      <vt:lpstr>NAT (Network Address Translation)</vt:lpstr>
      <vt:lpstr>Port Forwarding </vt:lpstr>
      <vt:lpstr>Port Forwarding</vt:lpstr>
      <vt:lpstr>[실습] VMWare Player – port forwarding</vt:lpstr>
      <vt:lpstr>네트워크 인터페이스(NIC) 디바이스 명명 규칙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revision>3</cp:revision>
  <dcterms:created xsi:type="dcterms:W3CDTF">2012-07-23T02:34:37Z</dcterms:created>
  <dcterms:modified xsi:type="dcterms:W3CDTF">2021-05-25T15:27:10Z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  <property fmtid="{D5CDD505-2E9C-101B-9397-08002B2CF9AE}" pid="8" name="ContentTypeId">
    <vt:lpwstr>0x01010068C1D6264CAF394393A43C62F49C013D</vt:lpwstr>
  </property>
</Properties>
</file>