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1"/>
  </p:notesMasterIdLst>
  <p:handoutMasterIdLst>
    <p:handoutMasterId r:id="rId42"/>
  </p:handoutMasterIdLst>
  <p:sldIdLst>
    <p:sldId id="372" r:id="rId2"/>
    <p:sldId id="373" r:id="rId3"/>
    <p:sldId id="375" r:id="rId4"/>
    <p:sldId id="374" r:id="rId5"/>
    <p:sldId id="386" r:id="rId6"/>
    <p:sldId id="387" r:id="rId7"/>
    <p:sldId id="415" r:id="rId8"/>
    <p:sldId id="388" r:id="rId9"/>
    <p:sldId id="417" r:id="rId10"/>
    <p:sldId id="418" r:id="rId11"/>
    <p:sldId id="419" r:id="rId12"/>
    <p:sldId id="420" r:id="rId13"/>
    <p:sldId id="421" r:id="rId14"/>
    <p:sldId id="445" r:id="rId15"/>
    <p:sldId id="422" r:id="rId16"/>
    <p:sldId id="389" r:id="rId17"/>
    <p:sldId id="390" r:id="rId18"/>
    <p:sldId id="391" r:id="rId19"/>
    <p:sldId id="423" r:id="rId20"/>
    <p:sldId id="424" r:id="rId21"/>
    <p:sldId id="425" r:id="rId22"/>
    <p:sldId id="426" r:id="rId23"/>
    <p:sldId id="392" r:id="rId24"/>
    <p:sldId id="446" r:id="rId25"/>
    <p:sldId id="442" r:id="rId26"/>
    <p:sldId id="443" r:id="rId27"/>
    <p:sldId id="385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44" r:id="rId36"/>
    <p:sldId id="447" r:id="rId37"/>
    <p:sldId id="448" r:id="rId38"/>
    <p:sldId id="449" r:id="rId39"/>
    <p:sldId id="362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33398-FB9D-4C21-91A7-E008CE9D271B}" v="26" dt="2021-04-01T21:04:00.347"/>
    <p1510:client id="{F63EE1E8-27CF-49C4-ACC8-007F40577E4D}" v="998" dt="2021-04-01T20:14:09.0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희진" userId="a6c78be3-1919-42ff-99f0-60d5e2bb3f19" providerId="ADAL" clId="{11733398-FB9D-4C21-91A7-E008CE9D271B}"/>
    <pc:docChg chg="undo custSel addSld modSld">
      <pc:chgData name="이희진" userId="a6c78be3-1919-42ff-99f0-60d5e2bb3f19" providerId="ADAL" clId="{11733398-FB9D-4C21-91A7-E008CE9D271B}" dt="2021-04-01T21:04:20.057" v="464" actId="14100"/>
      <pc:docMkLst>
        <pc:docMk/>
      </pc:docMkLst>
      <pc:sldChg chg="modSp mod">
        <pc:chgData name="이희진" userId="a6c78be3-1919-42ff-99f0-60d5e2bb3f19" providerId="ADAL" clId="{11733398-FB9D-4C21-91A7-E008CE9D271B}" dt="2021-04-01T20:54:27.785" v="110" actId="403"/>
        <pc:sldMkLst>
          <pc:docMk/>
          <pc:sldMk cId="3096194572" sldId="390"/>
        </pc:sldMkLst>
        <pc:spChg chg="mod">
          <ac:chgData name="이희진" userId="a6c78be3-1919-42ff-99f0-60d5e2bb3f19" providerId="ADAL" clId="{11733398-FB9D-4C21-91A7-E008CE9D271B}" dt="2021-04-01T20:54:27.785" v="110" actId="403"/>
          <ac:spMkLst>
            <pc:docMk/>
            <pc:sldMk cId="3096194572" sldId="390"/>
            <ac:spMk id="3" creationId="{00000000-0000-0000-0000-000000000000}"/>
          </ac:spMkLst>
        </pc:spChg>
      </pc:sldChg>
      <pc:sldChg chg="delSp modSp mod">
        <pc:chgData name="이희진" userId="a6c78be3-1919-42ff-99f0-60d5e2bb3f19" providerId="ADAL" clId="{11733398-FB9D-4C21-91A7-E008CE9D271B}" dt="2021-04-01T21:03:46.587" v="457" actId="478"/>
        <pc:sldMkLst>
          <pc:docMk/>
          <pc:sldMk cId="1801801025" sldId="391"/>
        </pc:sldMkLst>
        <pc:spChg chg="mod">
          <ac:chgData name="이희진" userId="a6c78be3-1919-42ff-99f0-60d5e2bb3f19" providerId="ADAL" clId="{11733398-FB9D-4C21-91A7-E008CE9D271B}" dt="2021-04-01T21:03:38.265" v="454" actId="20577"/>
          <ac:spMkLst>
            <pc:docMk/>
            <pc:sldMk cId="1801801025" sldId="391"/>
            <ac:spMk id="3" creationId="{00000000-0000-0000-0000-000000000000}"/>
          </ac:spMkLst>
        </pc:spChg>
        <pc:picChg chg="del">
          <ac:chgData name="이희진" userId="a6c78be3-1919-42ff-99f0-60d5e2bb3f19" providerId="ADAL" clId="{11733398-FB9D-4C21-91A7-E008CE9D271B}" dt="2021-04-01T21:03:46.587" v="457" actId="478"/>
          <ac:picMkLst>
            <pc:docMk/>
            <pc:sldMk cId="1801801025" sldId="391"/>
            <ac:picMk id="5" creationId="{00000000-0000-0000-0000-000000000000}"/>
          </ac:picMkLst>
        </pc:picChg>
        <pc:picChg chg="del">
          <ac:chgData name="이희진" userId="a6c78be3-1919-42ff-99f0-60d5e2bb3f19" providerId="ADAL" clId="{11733398-FB9D-4C21-91A7-E008CE9D271B}" dt="2021-04-01T21:03:45.183" v="456" actId="478"/>
          <ac:picMkLst>
            <pc:docMk/>
            <pc:sldMk cId="1801801025" sldId="391"/>
            <ac:picMk id="7" creationId="{00000000-0000-0000-0000-000000000000}"/>
          </ac:picMkLst>
        </pc:picChg>
        <pc:picChg chg="del">
          <ac:chgData name="이희진" userId="a6c78be3-1919-42ff-99f0-60d5e2bb3f19" providerId="ADAL" clId="{11733398-FB9D-4C21-91A7-E008CE9D271B}" dt="2021-04-01T21:03:43.679" v="455" actId="478"/>
          <ac:picMkLst>
            <pc:docMk/>
            <pc:sldMk cId="1801801025" sldId="391"/>
            <ac:picMk id="9" creationId="{00000000-0000-0000-0000-000000000000}"/>
          </ac:picMkLst>
        </pc:picChg>
      </pc:sldChg>
      <pc:sldChg chg="modSp mod">
        <pc:chgData name="이희진" userId="a6c78be3-1919-42ff-99f0-60d5e2bb3f19" providerId="ADAL" clId="{11733398-FB9D-4C21-91A7-E008CE9D271B}" dt="2021-04-01T20:26:22.222" v="7" actId="20577"/>
        <pc:sldMkLst>
          <pc:docMk/>
          <pc:sldMk cId="1149298793" sldId="422"/>
        </pc:sldMkLst>
        <pc:spChg chg="mod">
          <ac:chgData name="이희진" userId="a6c78be3-1919-42ff-99f0-60d5e2bb3f19" providerId="ADAL" clId="{11733398-FB9D-4C21-91A7-E008CE9D271B}" dt="2021-04-01T20:25:57.872" v="1" actId="20577"/>
          <ac:spMkLst>
            <pc:docMk/>
            <pc:sldMk cId="1149298793" sldId="422"/>
            <ac:spMk id="2" creationId="{00000000-0000-0000-0000-000000000000}"/>
          </ac:spMkLst>
        </pc:spChg>
        <pc:spChg chg="mod">
          <ac:chgData name="이희진" userId="a6c78be3-1919-42ff-99f0-60d5e2bb3f19" providerId="ADAL" clId="{11733398-FB9D-4C21-91A7-E008CE9D271B}" dt="2021-04-01T20:26:22.222" v="7" actId="20577"/>
          <ac:spMkLst>
            <pc:docMk/>
            <pc:sldMk cId="1149298793" sldId="422"/>
            <ac:spMk id="5" creationId="{00000000-0000-0000-0000-000000000000}"/>
          </ac:spMkLst>
        </pc:spChg>
      </pc:sldChg>
      <pc:sldChg chg="modSp mod">
        <pc:chgData name="이희진" userId="a6c78be3-1919-42ff-99f0-60d5e2bb3f19" providerId="ADAL" clId="{11733398-FB9D-4C21-91A7-E008CE9D271B}" dt="2021-04-01T20:26:17.132" v="5" actId="20577"/>
        <pc:sldMkLst>
          <pc:docMk/>
          <pc:sldMk cId="2504703746" sldId="445"/>
        </pc:sldMkLst>
        <pc:spChg chg="mod">
          <ac:chgData name="이희진" userId="a6c78be3-1919-42ff-99f0-60d5e2bb3f19" providerId="ADAL" clId="{11733398-FB9D-4C21-91A7-E008CE9D271B}" dt="2021-04-01T20:26:17.132" v="5" actId="20577"/>
          <ac:spMkLst>
            <pc:docMk/>
            <pc:sldMk cId="2504703746" sldId="445"/>
            <ac:spMk id="3" creationId="{035595B5-8E5D-49E1-90CA-DE1F2AF440DF}"/>
          </ac:spMkLst>
        </pc:spChg>
      </pc:sldChg>
      <pc:sldChg chg="addSp delSp modSp add mod">
        <pc:chgData name="이희진" userId="a6c78be3-1919-42ff-99f0-60d5e2bb3f19" providerId="ADAL" clId="{11733398-FB9D-4C21-91A7-E008CE9D271B}" dt="2021-04-01T21:04:20.057" v="464" actId="14100"/>
        <pc:sldMkLst>
          <pc:docMk/>
          <pc:sldMk cId="3203176963" sldId="446"/>
        </pc:sldMkLst>
        <pc:spChg chg="add del mod">
          <ac:chgData name="이희진" userId="a6c78be3-1919-42ff-99f0-60d5e2bb3f19" providerId="ADAL" clId="{11733398-FB9D-4C21-91A7-E008CE9D271B}" dt="2021-04-01T21:04:13.183" v="461" actId="478"/>
          <ac:spMkLst>
            <pc:docMk/>
            <pc:sldMk cId="3203176963" sldId="446"/>
            <ac:spMk id="4" creationId="{543298D8-A37F-4BB3-A7BF-244633A0D409}"/>
          </ac:spMkLst>
        </pc:spChg>
        <pc:spChg chg="del">
          <ac:chgData name="이희진" userId="a6c78be3-1919-42ff-99f0-60d5e2bb3f19" providerId="ADAL" clId="{11733398-FB9D-4C21-91A7-E008CE9D271B}" dt="2021-04-01T21:04:05.091" v="459" actId="478"/>
          <ac:spMkLst>
            <pc:docMk/>
            <pc:sldMk cId="3203176963" sldId="446"/>
            <ac:spMk id="10" creationId="{00000000-0000-0000-0000-000000000000}"/>
          </ac:spMkLst>
        </pc:spChg>
        <pc:picChg chg="mod">
          <ac:chgData name="이희진" userId="a6c78be3-1919-42ff-99f0-60d5e2bb3f19" providerId="ADAL" clId="{11733398-FB9D-4C21-91A7-E008CE9D271B}" dt="2021-04-01T21:04:20.057" v="464" actId="14100"/>
          <ac:picMkLst>
            <pc:docMk/>
            <pc:sldMk cId="3203176963" sldId="446"/>
            <ac:picMk id="9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6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71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740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5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20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489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20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7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535" y="-1234393"/>
            <a:ext cx="3429000" cy="82105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054" y="-441430"/>
            <a:ext cx="3429000" cy="82105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500" y="-725703"/>
            <a:ext cx="3429000" cy="8210550"/>
          </a:xfrm>
          <a:prstGeom prst="rect">
            <a:avLst/>
          </a:prstGeom>
        </p:spPr>
      </p:pic>
      <p:sp>
        <p:nvSpPr>
          <p:cNvPr id="17" name="타원 16"/>
          <p:cNvSpPr/>
          <p:nvPr userDrawn="1"/>
        </p:nvSpPr>
        <p:spPr>
          <a:xfrm>
            <a:off x="5958536" y="3429000"/>
            <a:ext cx="3017534" cy="3280217"/>
          </a:xfrm>
          <a:prstGeom prst="ellipse">
            <a:avLst/>
          </a:prstGeom>
          <a:solidFill>
            <a:srgbClr val="FEF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01" y="3580491"/>
            <a:ext cx="2413344" cy="25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archive.ubuntu.com/ubuntu/pool/universe/m/mc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buntu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aunchpad.net/ubuntu/+cdmirror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ftp.daumkakao.com/ubunt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launchpad.net/ubuntu/+cdmirror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mirrors.layeronline.com/ubuntu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snote.com/writings/64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archive.ubuntu.com/ubuntu/pool/universe/n/ncftp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/>
              <a:t>05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/>
              <a:t>리눅스 패키지 설치</a:t>
            </a:r>
            <a:endParaRPr lang="en-US" altLang="ko-KR" sz="4000"/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6-1] </a:t>
            </a:r>
            <a:r>
              <a:rPr lang="en-US" altLang="ko-KR" dirty="0" err="1"/>
              <a:t>dpkg</a:t>
            </a:r>
            <a:r>
              <a:rPr lang="en-US" altLang="ko-KR" dirty="0"/>
              <a:t> </a:t>
            </a:r>
            <a:r>
              <a:rPr lang="ko-KR" altLang="en-US" dirty="0"/>
              <a:t>명령어로 패키지 설치하기 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2. deb </a:t>
            </a:r>
            <a:r>
              <a:rPr lang="ko-KR" altLang="en-US" sz="1600"/>
              <a:t>패키지 설치하기</a:t>
            </a:r>
            <a:r>
              <a:rPr lang="en-US" altLang="ko-KR" sz="1600"/>
              <a:t>   </a:t>
            </a:r>
          </a:p>
          <a:p>
            <a:pPr marL="93662" indent="0">
              <a:buNone/>
            </a:pPr>
            <a:r>
              <a:rPr lang="en-US" altLang="ko-KR" sz="1600"/>
              <a:t>   2-1 </a:t>
            </a:r>
            <a:r>
              <a:rPr lang="en-US" altLang="ko-KR" sz="1600" err="1"/>
              <a:t>ncftp</a:t>
            </a:r>
            <a:r>
              <a:rPr lang="en-US" altLang="ko-KR" sz="1600"/>
              <a:t> </a:t>
            </a:r>
            <a:r>
              <a:rPr lang="ko-KR" altLang="en-US" sz="1600"/>
              <a:t>패키지 설치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 </a:t>
            </a:r>
            <a:r>
              <a:rPr lang="ko-KR" altLang="en-US" sz="1600"/>
              <a:t>이미 설치되어 있는지는 </a:t>
            </a:r>
            <a:r>
              <a:rPr lang="en-US" altLang="ko-KR" sz="1600" b="1" err="1">
                <a:solidFill>
                  <a:srgbClr val="FF0000"/>
                </a:solidFill>
              </a:rPr>
              <a:t>dpkg</a:t>
            </a:r>
            <a:r>
              <a:rPr lang="en-US" altLang="ko-KR" sz="1600" b="1">
                <a:solidFill>
                  <a:srgbClr val="FF0000"/>
                </a:solidFill>
              </a:rPr>
              <a:t> -l </a:t>
            </a:r>
            <a:r>
              <a:rPr lang="en-US" altLang="ko-KR" sz="1600" b="1" err="1">
                <a:solidFill>
                  <a:srgbClr val="FF0000"/>
                </a:solidFill>
              </a:rPr>
              <a:t>ncftp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명령으로 확인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 </a:t>
            </a:r>
            <a:r>
              <a:rPr lang="ko-KR" altLang="en-US" sz="1600"/>
              <a:t>설치되어 있지 않다면 </a:t>
            </a:r>
            <a:r>
              <a:rPr lang="en-US" altLang="ko-KR" sz="1600" b="1" err="1">
                <a:solidFill>
                  <a:srgbClr val="FF0000"/>
                </a:solidFill>
              </a:rPr>
              <a:t>dpkg</a:t>
            </a:r>
            <a:r>
              <a:rPr lang="en-US" altLang="ko-KR" sz="1600" b="1">
                <a:solidFill>
                  <a:srgbClr val="FF0000"/>
                </a:solidFill>
              </a:rPr>
              <a:t> --info </a:t>
            </a:r>
            <a:r>
              <a:rPr lang="en-US" altLang="ko-KR" sz="1600" b="1" err="1">
                <a:solidFill>
                  <a:srgbClr val="FF0000"/>
                </a:solidFill>
              </a:rPr>
              <a:t>nc</a:t>
            </a:r>
            <a:r>
              <a:rPr lang="en-US" altLang="ko-KR" sz="1600" b="1">
                <a:solidFill>
                  <a:srgbClr val="FF0000"/>
                </a:solidFill>
              </a:rPr>
              <a:t> Tab </a:t>
            </a:r>
            <a:r>
              <a:rPr lang="ko-KR" altLang="en-US" sz="1600"/>
              <a:t>명령 입력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2033868"/>
            <a:ext cx="7009524" cy="33904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374795" y="1673806"/>
            <a:ext cx="403376" cy="247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6-1] </a:t>
            </a:r>
            <a:r>
              <a:rPr lang="en-US" altLang="ko-KR" err="1"/>
              <a:t>dpkg</a:t>
            </a:r>
            <a:r>
              <a:rPr lang="en-US" altLang="ko-KR"/>
              <a:t> </a:t>
            </a:r>
            <a:r>
              <a:rPr lang="ko-KR" altLang="en-US"/>
              <a:t>명령어로 패키지 설치하기 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2-2</a:t>
            </a:r>
            <a:r>
              <a:rPr lang="ko-KR" altLang="en-US" sz="1600"/>
              <a:t> </a:t>
            </a:r>
            <a:r>
              <a:rPr lang="en-US" altLang="ko-KR" sz="1600" b="1" err="1">
                <a:solidFill>
                  <a:srgbClr val="FF0000"/>
                </a:solidFill>
              </a:rPr>
              <a:t>dpkg</a:t>
            </a:r>
            <a:r>
              <a:rPr lang="en-US" altLang="ko-KR" sz="1600" b="1">
                <a:solidFill>
                  <a:srgbClr val="FF0000"/>
                </a:solidFill>
              </a:rPr>
              <a:t> -</a:t>
            </a:r>
            <a:r>
              <a:rPr lang="en-US" altLang="ko-KR" sz="1600" b="1" err="1">
                <a:solidFill>
                  <a:srgbClr val="FF0000"/>
                </a:solidFill>
              </a:rPr>
              <a:t>i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en-US" altLang="ko-KR" sz="1600" b="1" err="1">
                <a:solidFill>
                  <a:srgbClr val="FF0000"/>
                </a:solidFill>
              </a:rPr>
              <a:t>nc</a:t>
            </a:r>
            <a:r>
              <a:rPr lang="en-US" altLang="ko-KR" sz="1600" b="1">
                <a:solidFill>
                  <a:srgbClr val="FF0000"/>
                </a:solidFill>
              </a:rPr>
              <a:t> Tab </a:t>
            </a:r>
            <a:r>
              <a:rPr lang="ko-KR" altLang="en-US" sz="1600"/>
              <a:t>명령 입력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en-US" altLang="ko-KR" sz="1600" err="1"/>
              <a:t>ncftp</a:t>
            </a:r>
            <a:r>
              <a:rPr lang="en-US" altLang="ko-KR" sz="1600"/>
              <a:t> </a:t>
            </a:r>
            <a:r>
              <a:rPr lang="ko-KR" altLang="en-US" sz="1600"/>
              <a:t>패키지 설치 후</a:t>
            </a:r>
            <a:r>
              <a:rPr lang="en-US" altLang="ko-KR" sz="1600"/>
              <a:t>,</a:t>
            </a:r>
            <a:r>
              <a:rPr lang="ko-KR" altLang="en-US" sz="1600"/>
              <a:t> 잘 설치되었는지 </a:t>
            </a:r>
            <a:r>
              <a:rPr lang="en-US" altLang="ko-KR" sz="1600" b="1" err="1">
                <a:solidFill>
                  <a:srgbClr val="FF0000"/>
                </a:solidFill>
              </a:rPr>
              <a:t>dpkg</a:t>
            </a:r>
            <a:r>
              <a:rPr lang="en-US" altLang="ko-KR" sz="1600" b="1">
                <a:solidFill>
                  <a:srgbClr val="FF0000"/>
                </a:solidFill>
              </a:rPr>
              <a:t> -l </a:t>
            </a:r>
            <a:r>
              <a:rPr lang="en-US" altLang="ko-KR" sz="1600" b="1" err="1">
                <a:solidFill>
                  <a:srgbClr val="FF0000"/>
                </a:solidFill>
              </a:rPr>
              <a:t>ncftp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명령으로 확인</a:t>
            </a:r>
            <a:endParaRPr lang="en-US" altLang="ko-KR" sz="1600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 sz="1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1" y="1837967"/>
            <a:ext cx="8303214" cy="318139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71700" y="646238"/>
            <a:ext cx="405045" cy="244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1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6-1] </a:t>
            </a:r>
            <a:r>
              <a:rPr lang="en-US" altLang="ko-KR" err="1"/>
              <a:t>dpkg</a:t>
            </a:r>
            <a:r>
              <a:rPr lang="en-US" altLang="ko-KR"/>
              <a:t> </a:t>
            </a:r>
            <a:r>
              <a:rPr lang="ko-KR" altLang="en-US"/>
              <a:t>명령어로 패키지 설치하기 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2-3</a:t>
            </a:r>
            <a:r>
              <a:rPr lang="ko-KR" altLang="en-US" sz="1600"/>
              <a:t> 터미널에서 </a:t>
            </a:r>
            <a:r>
              <a:rPr lang="en-US" altLang="ko-KR" sz="1600" b="1" err="1">
                <a:solidFill>
                  <a:srgbClr val="FF0000"/>
                </a:solidFill>
              </a:rPr>
              <a:t>ncftp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명령을 입력하면 </a:t>
            </a:r>
            <a:r>
              <a:rPr lang="en-US" altLang="ko-KR" sz="1600"/>
              <a:t>FTP </a:t>
            </a:r>
            <a:r>
              <a:rPr lang="ko-KR" altLang="en-US" sz="1600"/>
              <a:t>클라이언트가 실행됨</a:t>
            </a:r>
            <a:endParaRPr lang="en-US" altLang="ko-KR"/>
          </a:p>
          <a:p>
            <a:pPr marL="93662" indent="0">
              <a:buNone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953725"/>
            <a:ext cx="4076700" cy="1390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80" y="2438890"/>
            <a:ext cx="7009524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5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6-1] </a:t>
            </a:r>
            <a:r>
              <a:rPr lang="en-US" altLang="ko-KR" err="1"/>
              <a:t>dpkg</a:t>
            </a:r>
            <a:r>
              <a:rPr lang="en-US" altLang="ko-KR"/>
              <a:t> </a:t>
            </a:r>
            <a:r>
              <a:rPr lang="ko-KR" altLang="en-US"/>
              <a:t>명령어로 패키지 설치하기 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4"/>
            <a:ext cx="8963994" cy="626431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2-4</a:t>
            </a:r>
            <a:r>
              <a:rPr lang="ko-KR" altLang="en-US" sz="1600"/>
              <a:t> </a:t>
            </a:r>
            <a:r>
              <a:rPr lang="en-US" altLang="ko-KR" sz="1600" b="1" err="1">
                <a:solidFill>
                  <a:srgbClr val="FF0000"/>
                </a:solidFill>
              </a:rPr>
              <a:t>dpkg</a:t>
            </a:r>
            <a:r>
              <a:rPr lang="en-US" altLang="ko-KR" sz="1600" b="1">
                <a:solidFill>
                  <a:srgbClr val="FF0000"/>
                </a:solidFill>
              </a:rPr>
              <a:t> -r </a:t>
            </a:r>
            <a:r>
              <a:rPr lang="en-US" altLang="ko-KR" sz="1600" b="1" err="1">
                <a:solidFill>
                  <a:srgbClr val="FF0000"/>
                </a:solidFill>
              </a:rPr>
              <a:t>ncftp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 입력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 err="1"/>
              <a:t>ncftp</a:t>
            </a:r>
            <a:r>
              <a:rPr lang="en-US" altLang="ko-KR" sz="1600"/>
              <a:t> </a:t>
            </a:r>
            <a:r>
              <a:rPr lang="ko-KR" altLang="en-US" sz="1600"/>
              <a:t>패키지 삭제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41" y="1398491"/>
            <a:ext cx="8635454" cy="253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8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5BE95-3093-441A-90C1-B797E613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6-2] </a:t>
            </a:r>
            <a:r>
              <a:rPr lang="en-US" altLang="ko-KR" err="1"/>
              <a:t>dpkg</a:t>
            </a:r>
            <a:r>
              <a:rPr lang="en-US" altLang="ko-KR"/>
              <a:t> </a:t>
            </a:r>
            <a:r>
              <a:rPr lang="ko-KR" altLang="en-US"/>
              <a:t>명령어로 의존성 문제 패키지 설치하기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595B5-8E5D-49E1-90CA-DE1F2AF440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의존성 문제가 있는 </a:t>
            </a:r>
            <a:r>
              <a:rPr lang="en-US" altLang="ko-KR" sz="1800" dirty="0"/>
              <a:t>deb </a:t>
            </a:r>
            <a:r>
              <a:rPr lang="ko-KR" altLang="en-US" sz="1800" dirty="0"/>
              <a:t>파일 설치하기 </a:t>
            </a:r>
            <a:r>
              <a:rPr lang="en-US" altLang="ko-KR" sz="1800" dirty="0"/>
              <a:t>(</a:t>
            </a:r>
            <a:r>
              <a:rPr lang="en-US" altLang="ko-KR" sz="2000" b="1" dirty="0"/>
              <a:t>mc</a:t>
            </a:r>
            <a:r>
              <a:rPr lang="en-US" altLang="ko-KR" sz="1800" dirty="0"/>
              <a:t> – </a:t>
            </a:r>
            <a:r>
              <a:rPr lang="en-US" altLang="ko-KR" sz="2000" b="1" dirty="0" err="1"/>
              <a:t>gui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파일 탐색기</a:t>
            </a:r>
            <a:r>
              <a:rPr lang="en-US" altLang="ko-KR" sz="1800" dirty="0"/>
              <a:t>)</a:t>
            </a:r>
          </a:p>
          <a:p>
            <a:pPr marL="93662" indent="0">
              <a:buNone/>
            </a:pPr>
            <a:r>
              <a:rPr lang="en-US" altLang="ko-KR" sz="1800" dirty="0"/>
              <a:t>  1-1. deb </a:t>
            </a:r>
            <a:r>
              <a:rPr lang="ko-KR" altLang="en-US" sz="1800" dirty="0"/>
              <a:t>파일 다운로드하기 </a:t>
            </a:r>
            <a:r>
              <a:rPr lang="en-US" altLang="ko-KR" sz="1800" dirty="0"/>
              <a:t>-  </a:t>
            </a:r>
            <a:r>
              <a:rPr lang="en-US" altLang="ko-KR" sz="1800" b="1" dirty="0">
                <a:solidFill>
                  <a:srgbClr val="FF0000"/>
                </a:solidFill>
              </a:rPr>
              <a:t>mc_4.8.19-1_amd64.deb </a:t>
            </a:r>
            <a:r>
              <a:rPr lang="en-US" altLang="ko-KR" sz="1800" dirty="0"/>
              <a:t> </a:t>
            </a:r>
          </a:p>
          <a:p>
            <a:pPr marL="93662" indent="0">
              <a:buNone/>
            </a:pPr>
            <a:r>
              <a:rPr lang="en-US" altLang="ko-KR" sz="1800" dirty="0"/>
              <a:t>        </a:t>
            </a:r>
            <a:r>
              <a:rPr lang="en-US" altLang="ko-KR" sz="1800" dirty="0">
                <a:hlinkClick r:id="rId2"/>
              </a:rPr>
              <a:t>http://archive.ubuntu.com/ubuntu/pool/universe/m/mc/</a:t>
            </a:r>
            <a:r>
              <a:rPr lang="ko-KR" altLang="en-US" sz="1800" dirty="0"/>
              <a:t>에 접속</a:t>
            </a:r>
            <a:endParaRPr lang="en-US" altLang="ko-KR" sz="1800" dirty="0"/>
          </a:p>
          <a:p>
            <a:pPr marL="93662" indent="0">
              <a:buNone/>
            </a:pPr>
            <a:endParaRPr lang="en-US" altLang="ko-KR" sz="18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865E6C-D643-46F5-ADCC-092D3EE97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54"/>
          <a:stretch/>
        </p:blipFill>
        <p:spPr>
          <a:xfrm>
            <a:off x="399013" y="3429000"/>
            <a:ext cx="7795502" cy="29604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E5E03F-8723-495F-84AF-800282B6E5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61302" r="43978" b="-285"/>
          <a:stretch/>
        </p:blipFill>
        <p:spPr>
          <a:xfrm>
            <a:off x="818050" y="2207250"/>
            <a:ext cx="6452762" cy="8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0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6-2] </a:t>
            </a:r>
            <a:r>
              <a:rPr lang="en-US" altLang="ko-KR" dirty="0" err="1"/>
              <a:t>dpkg</a:t>
            </a:r>
            <a:r>
              <a:rPr lang="en-US" altLang="ko-KR" dirty="0"/>
              <a:t> </a:t>
            </a:r>
            <a:r>
              <a:rPr lang="ko-KR" altLang="en-US" dirty="0"/>
              <a:t>명령어로 의존성 문제 패키지 설치하기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288722"/>
            <a:ext cx="9080499" cy="1583794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/>
              <a:t>   1-2</a:t>
            </a:r>
            <a:r>
              <a:rPr lang="ko-KR" altLang="en-US" sz="1600" dirty="0"/>
              <a:t> 의존성 문제를 해결하기 위해 다른 패키지를 설치하고 싶지만</a:t>
            </a:r>
            <a:r>
              <a:rPr lang="en-US" altLang="ko-KR" sz="1600" dirty="0"/>
              <a:t>, </a:t>
            </a:r>
          </a:p>
          <a:p>
            <a:pPr marL="93662" indent="0">
              <a:buNone/>
            </a:pPr>
            <a:r>
              <a:rPr lang="en-US" altLang="ko-KR" sz="1600" dirty="0"/>
              <a:t>        mc </a:t>
            </a:r>
            <a:r>
              <a:rPr lang="ko-KR" altLang="en-US" sz="1600" dirty="0"/>
              <a:t>패키지를 설치 전 어떤 </a:t>
            </a:r>
            <a:r>
              <a:rPr lang="en-US" altLang="ko-KR" sz="1600" dirty="0"/>
              <a:t>deb </a:t>
            </a:r>
            <a:r>
              <a:rPr lang="ko-KR" altLang="en-US" sz="1600" dirty="0"/>
              <a:t>파일을 설치해야 하는지 정확히 알 수 없음</a:t>
            </a:r>
            <a:endParaRPr lang="en-US" altLang="ko-KR" sz="1600" dirty="0"/>
          </a:p>
          <a:p>
            <a:pPr marL="93662" indent="0">
              <a:buNone/>
            </a:pPr>
            <a:r>
              <a:rPr lang="ko-KR" altLang="en-US" sz="1600" dirty="0"/>
              <a:t>        그</a:t>
            </a:r>
            <a:r>
              <a:rPr lang="en-US" altLang="ko-KR" sz="1600" dirty="0"/>
              <a:t> </a:t>
            </a:r>
            <a:r>
              <a:rPr lang="ko-KR" altLang="en-US" sz="1600" dirty="0"/>
              <a:t>파일 또한 의존성 문제가 있을 수 있음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우분투에서는 이러한 문제를 한번에 해결하기 위해</a:t>
            </a:r>
            <a:r>
              <a:rPr lang="ko-KR" altLang="en-US" sz="1800" dirty="0"/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apt-get </a:t>
            </a:r>
            <a:r>
              <a:rPr lang="ko-KR" altLang="en-US" sz="1600" dirty="0"/>
              <a:t>명령어 제공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17447"/>
            <a:ext cx="7009524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9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2-1 apt-get</a:t>
            </a:r>
            <a:r>
              <a:rPr lang="ko-KR" altLang="en-US"/>
              <a:t>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apt-get </a:t>
            </a:r>
            <a:r>
              <a:rPr lang="ko-KR" altLang="en-US"/>
              <a:t>명령어</a:t>
            </a:r>
            <a:endParaRPr lang="en-US" altLang="ko-KR"/>
          </a:p>
          <a:p>
            <a:pPr lvl="1"/>
            <a:r>
              <a:rPr lang="en-US" altLang="ko-KR" sz="1600" b="1">
                <a:solidFill>
                  <a:srgbClr val="FF0000"/>
                </a:solidFill>
              </a:rPr>
              <a:t>apt-get </a:t>
            </a:r>
            <a:r>
              <a:rPr lang="ko-KR" altLang="en-US" sz="1600"/>
              <a:t>명령어는 *</a:t>
            </a:r>
            <a:r>
              <a:rPr lang="en-US" altLang="ko-KR" sz="1600"/>
              <a:t>.deb </a:t>
            </a:r>
            <a:r>
              <a:rPr lang="ko-KR" altLang="en-US" sz="1600"/>
              <a:t>패키지를 설치하는 편리한 도구</a:t>
            </a:r>
            <a:endParaRPr lang="en-US" altLang="ko-KR" sz="1600"/>
          </a:p>
          <a:p>
            <a:pPr lvl="1"/>
            <a:r>
              <a:rPr lang="ko-KR" altLang="en-US" sz="1600"/>
              <a:t>우분투가 제공하는 </a:t>
            </a:r>
            <a:r>
              <a:rPr lang="en-US" altLang="ko-KR" sz="1600"/>
              <a:t>deb </a:t>
            </a:r>
            <a:r>
              <a:rPr lang="ko-KR" altLang="en-US" sz="1600"/>
              <a:t>파일 저장소에서 자동으로 </a:t>
            </a:r>
            <a:r>
              <a:rPr lang="en-US" altLang="ko-KR" sz="1600"/>
              <a:t>deb </a:t>
            </a:r>
            <a:r>
              <a:rPr lang="ko-KR" altLang="en-US" sz="1600"/>
              <a:t>파일을 다운로드하여 설치</a:t>
            </a:r>
            <a:endParaRPr lang="en-US" altLang="ko-KR" sz="1600"/>
          </a:p>
          <a:p>
            <a:pPr marL="357188" lvl="1" indent="0">
              <a:buNone/>
            </a:pPr>
            <a:r>
              <a:rPr lang="ko-KR" altLang="en-US" sz="1600"/>
              <a:t>   → 의존성 문제를 걱정하지 않아도 됨</a:t>
            </a:r>
            <a:endParaRPr lang="en-US" altLang="ko-KR" sz="1600"/>
          </a:p>
          <a:p>
            <a:pPr lvl="1"/>
            <a:r>
              <a:rPr lang="en-US" altLang="ko-KR" sz="1600" b="1" err="1">
                <a:solidFill>
                  <a:srgbClr val="FF0000"/>
                </a:solidFill>
              </a:rPr>
              <a:t>dpkg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명령어의 경우</a:t>
            </a:r>
            <a:r>
              <a:rPr lang="en-US" altLang="ko-KR" sz="1600"/>
              <a:t>,</a:t>
            </a:r>
            <a:r>
              <a:rPr lang="ko-KR" altLang="en-US" sz="1600"/>
              <a:t> *</a:t>
            </a:r>
            <a:r>
              <a:rPr lang="en-US" altLang="ko-KR" sz="1600"/>
              <a:t>.deb </a:t>
            </a:r>
            <a:r>
              <a:rPr lang="ko-KR" altLang="en-US" sz="1600"/>
              <a:t>파일을 미리 다운로드한 후 설치해야 하는 번거로움이 있음</a:t>
            </a:r>
            <a:endParaRPr lang="en-US" altLang="ko-KR" sz="1600"/>
          </a:p>
          <a:p>
            <a:pPr marL="357188" lvl="1" indent="0">
              <a:buNone/>
            </a:pPr>
            <a:endParaRPr lang="en-US" altLang="ko-KR" sz="1800"/>
          </a:p>
          <a:p>
            <a:pPr marL="357188" lvl="1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16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2-2 apt-get</a:t>
            </a:r>
            <a:r>
              <a:rPr lang="ko-KR" altLang="en-US"/>
              <a:t>의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4"/>
            <a:ext cx="8963994" cy="607567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apt-get install</a:t>
            </a:r>
          </a:p>
          <a:p>
            <a:pPr lvl="1"/>
            <a:r>
              <a:rPr lang="ko-KR" altLang="en-US" sz="1600" dirty="0"/>
              <a:t>패키지 설치 명령어</a:t>
            </a:r>
            <a:r>
              <a:rPr lang="en-US" altLang="ko-KR" sz="1600" dirty="0"/>
              <a:t>, </a:t>
            </a:r>
            <a:r>
              <a:rPr lang="ko-KR" altLang="en-US" sz="1600" dirty="0"/>
              <a:t>패키지를 다운로드한 후 사용자에게 설치 여부를 물음</a:t>
            </a:r>
            <a:endParaRPr lang="en-US" altLang="ko-KR" sz="1600" dirty="0"/>
          </a:p>
          <a:p>
            <a:pPr lvl="1"/>
            <a:r>
              <a:rPr lang="ko-KR" altLang="en-US" sz="1600" dirty="0"/>
              <a:t>‘</a:t>
            </a:r>
            <a:r>
              <a:rPr lang="en-US" altLang="ko-KR" sz="1600" dirty="0"/>
              <a:t>-y’ </a:t>
            </a:r>
            <a:r>
              <a:rPr lang="ko-KR" altLang="en-US" sz="1600" dirty="0"/>
              <a:t>옵션을 넣으면 사용자에게 </a:t>
            </a:r>
            <a:r>
              <a:rPr lang="en-US" altLang="ko-KR" sz="1600" dirty="0"/>
              <a:t>yes/no</a:t>
            </a:r>
            <a:r>
              <a:rPr lang="ko-KR" altLang="en-US" sz="1600" dirty="0"/>
              <a:t>를 묻는 부분에서 </a:t>
            </a:r>
            <a:endParaRPr lang="en-US" altLang="ko-KR" sz="1600" dirty="0"/>
          </a:p>
          <a:p>
            <a:pPr marL="357188" lvl="1" indent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무조건 </a:t>
            </a:r>
            <a:r>
              <a:rPr lang="en-US" altLang="ko-KR" sz="1600" dirty="0"/>
              <a:t>yes</a:t>
            </a:r>
            <a:r>
              <a:rPr lang="ko-KR" altLang="en-US" sz="1600" dirty="0"/>
              <a:t>를 입력한 것으로 간주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apt-get update</a:t>
            </a:r>
          </a:p>
          <a:p>
            <a:pPr lvl="1"/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/apt/</a:t>
            </a:r>
            <a:r>
              <a:rPr lang="en-US" altLang="ko-KR" sz="1600" dirty="0" err="1"/>
              <a:t>sources.list</a:t>
            </a:r>
            <a:r>
              <a:rPr lang="en-US" altLang="ko-KR" sz="1600" dirty="0"/>
              <a:t> </a:t>
            </a:r>
            <a:r>
              <a:rPr lang="ko-KR" altLang="en-US" sz="1600" dirty="0"/>
              <a:t>파일의 내용이 수정되면 </a:t>
            </a:r>
            <a:endParaRPr lang="en-US" altLang="ko-KR" sz="1600" dirty="0"/>
          </a:p>
          <a:p>
            <a:pPr marL="357188" lvl="1" indent="0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다운로드할 패키지 목록을 업데이트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apt-get upgrade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Update </a:t>
            </a:r>
            <a:r>
              <a:rPr lang="ko-KR" altLang="en-US" sz="1600" dirty="0"/>
              <a:t>이후에 최신버전을 설치한다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apt-get remove</a:t>
            </a:r>
          </a:p>
          <a:p>
            <a:pPr lvl="1"/>
            <a:r>
              <a:rPr lang="ko-KR" altLang="en-US" sz="1600" dirty="0"/>
              <a:t>설치되어 있는 패키지를 삭제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apt-get purge</a:t>
            </a:r>
          </a:p>
          <a:p>
            <a:pPr lvl="1"/>
            <a:r>
              <a:rPr lang="ko-KR" altLang="en-US" sz="1600" dirty="0"/>
              <a:t>설치되어 있는 패키지와 설정 파일까지 모두 삭제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apt-get </a:t>
            </a:r>
            <a:r>
              <a:rPr lang="en-US" altLang="ko-KR" dirty="0" err="1"/>
              <a:t>autoremove</a:t>
            </a:r>
            <a:endParaRPr lang="en-US" altLang="ko-KR" dirty="0"/>
          </a:p>
          <a:p>
            <a:pPr lvl="1"/>
            <a:r>
              <a:rPr lang="ko-KR" altLang="en-US" sz="1600" dirty="0"/>
              <a:t>사용하지 않는 패키지를 모두 삭제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apt-get clean </a:t>
            </a:r>
            <a:r>
              <a:rPr lang="ko-KR" altLang="en-US" dirty="0"/>
              <a:t>또는 </a:t>
            </a:r>
            <a:r>
              <a:rPr lang="en-US" altLang="ko-KR" dirty="0"/>
              <a:t>apt-get </a:t>
            </a:r>
            <a:r>
              <a:rPr lang="en-US" altLang="ko-KR" dirty="0" err="1"/>
              <a:t>autoclean</a:t>
            </a:r>
            <a:endParaRPr lang="en-US" altLang="ko-KR" dirty="0"/>
          </a:p>
          <a:p>
            <a:pPr lvl="1"/>
            <a:r>
              <a:rPr lang="ko-KR" altLang="en-US" sz="1600" dirty="0"/>
              <a:t>설치할 때 다운로드한 파일과 과거의 파일을 삭제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sz="1800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257" y="1533971"/>
            <a:ext cx="2124075" cy="447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257" y="2465369"/>
            <a:ext cx="1362075" cy="447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087" y="3295376"/>
            <a:ext cx="2009775" cy="466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7257" y="3977603"/>
            <a:ext cx="1895475" cy="4857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7257" y="4758530"/>
            <a:ext cx="1724025" cy="476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9087" y="5529932"/>
            <a:ext cx="30289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94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2-3 apt-cache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Package</a:t>
            </a:r>
            <a:r>
              <a:rPr lang="ko-KR" altLang="en-US" dirty="0"/>
              <a:t>의 정보들을 찾거나 보여주는 명령어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apt-cache</a:t>
            </a:r>
            <a:r>
              <a:rPr lang="ko-KR" altLang="en-US" dirty="0"/>
              <a:t> </a:t>
            </a:r>
            <a:r>
              <a:rPr lang="en-US" altLang="ko-KR" dirty="0"/>
              <a:t>search </a:t>
            </a:r>
            <a:r>
              <a:rPr lang="ko-KR" altLang="en-US" dirty="0"/>
              <a:t>검색어</a:t>
            </a:r>
            <a:endParaRPr lang="en-US" altLang="ko-KR" dirty="0"/>
          </a:p>
          <a:p>
            <a:pPr lvl="1"/>
            <a:r>
              <a:rPr lang="ko-KR" altLang="en-US" sz="1600" dirty="0"/>
              <a:t>검색어와 </a:t>
            </a:r>
            <a:r>
              <a:rPr lang="ko-KR" altLang="en-US" sz="1600" dirty="0" err="1"/>
              <a:t>관련있는</a:t>
            </a:r>
            <a:r>
              <a:rPr lang="ko-KR" altLang="en-US" sz="1600" dirty="0"/>
              <a:t> 패키지를 보여준다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dirty="0"/>
              <a:t>apt-cache show </a:t>
            </a:r>
            <a:r>
              <a:rPr lang="ko-KR" altLang="en-US" dirty="0"/>
              <a:t>패키지명</a:t>
            </a:r>
            <a:endParaRPr lang="en-US" altLang="ko-KR" dirty="0"/>
          </a:p>
          <a:p>
            <a:pPr lvl="1"/>
            <a:r>
              <a:rPr lang="ko-KR" altLang="en-US" sz="1600" dirty="0"/>
              <a:t>패키지의 정보를 보여줌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dirty="0"/>
              <a:t>apt-cache depends </a:t>
            </a:r>
            <a:r>
              <a:rPr lang="ko-KR" altLang="en-US" dirty="0"/>
              <a:t>패키지명</a:t>
            </a:r>
            <a:endParaRPr lang="en-US" altLang="ko-KR" dirty="0"/>
          </a:p>
          <a:p>
            <a:pPr lvl="1"/>
            <a:r>
              <a:rPr lang="ko-KR" altLang="en-US" sz="1600" dirty="0"/>
              <a:t>패키지의 의존성을 보여줌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dirty="0"/>
              <a:t>apt-cache </a:t>
            </a:r>
            <a:r>
              <a:rPr lang="en-US" altLang="ko-KR" dirty="0" err="1"/>
              <a:t>rdepends</a:t>
            </a:r>
            <a:r>
              <a:rPr lang="en-US" altLang="ko-KR" dirty="0"/>
              <a:t> </a:t>
            </a:r>
            <a:r>
              <a:rPr lang="ko-KR" altLang="en-US" dirty="0"/>
              <a:t>패키지명</a:t>
            </a:r>
            <a:endParaRPr lang="en-US" altLang="ko-KR" dirty="0"/>
          </a:p>
          <a:p>
            <a:pPr lvl="1"/>
            <a:r>
              <a:rPr lang="ko-KR" altLang="en-US" sz="1600" dirty="0"/>
              <a:t>패키지에 의존하는 다른 패키지의 목록을 보여줌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sz="18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801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6-3] apt-get </a:t>
            </a:r>
            <a:r>
              <a:rPr lang="ko-KR" altLang="en-US" dirty="0"/>
              <a:t>명령어로 </a:t>
            </a:r>
            <a:r>
              <a:rPr lang="en-US" altLang="ko-KR" dirty="0"/>
              <a:t>mc </a:t>
            </a:r>
            <a:r>
              <a:rPr lang="ko-KR" altLang="en-US" dirty="0"/>
              <a:t>패키지 설치하기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1. mc </a:t>
            </a:r>
            <a:r>
              <a:rPr lang="ko-KR" altLang="en-US" sz="1600"/>
              <a:t>패키지 설치하기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1-1 </a:t>
            </a:r>
            <a:r>
              <a:rPr lang="en-US" altLang="ko-KR" sz="1600" b="1" err="1">
                <a:solidFill>
                  <a:srgbClr val="FF0000"/>
                </a:solidFill>
              </a:rPr>
              <a:t>dpkg</a:t>
            </a:r>
            <a:r>
              <a:rPr lang="en-US" altLang="ko-KR" sz="1600" b="1">
                <a:solidFill>
                  <a:srgbClr val="FF0000"/>
                </a:solidFill>
              </a:rPr>
              <a:t> -l mc </a:t>
            </a:r>
            <a:r>
              <a:rPr lang="ko-KR" altLang="en-US" sz="1600"/>
              <a:t>명령으로 확인해보면 앞에서 </a:t>
            </a:r>
            <a:r>
              <a:rPr lang="en-US" altLang="ko-KR" sz="1600" err="1"/>
              <a:t>dpkg</a:t>
            </a:r>
            <a:r>
              <a:rPr lang="ko-KR" altLang="en-US" sz="1600"/>
              <a:t>로 설치한 </a:t>
            </a:r>
            <a:r>
              <a:rPr lang="en-US" altLang="ko-KR" sz="1600"/>
              <a:t>mc</a:t>
            </a:r>
            <a:r>
              <a:rPr lang="ko-KR" altLang="en-US" sz="1600"/>
              <a:t>가 있음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en-US" altLang="ko-KR" sz="1600" b="1">
                <a:solidFill>
                  <a:srgbClr val="FF0000"/>
                </a:solidFill>
              </a:rPr>
              <a:t>mc </a:t>
            </a:r>
            <a:r>
              <a:rPr lang="ko-KR" altLang="en-US" sz="1600"/>
              <a:t>명령 실행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</a:t>
            </a:r>
          </a:p>
          <a:p>
            <a:pPr marL="93662" indent="0">
              <a:buNone/>
            </a:pPr>
            <a:r>
              <a:rPr lang="en-US" altLang="ko-KR" sz="1600"/>
              <a:t>  1-2 </a:t>
            </a:r>
            <a:r>
              <a:rPr lang="ko-KR" altLang="en-US" sz="1600"/>
              <a:t>관련 패키지가 모두 설치되지 않았기 때문에 실행되지 않음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우선 설치된 </a:t>
            </a:r>
            <a:r>
              <a:rPr lang="en-US" altLang="ko-KR" sz="1600"/>
              <a:t>mc </a:t>
            </a:r>
            <a:r>
              <a:rPr lang="ko-KR" altLang="en-US" sz="1600"/>
              <a:t>패키지를 </a:t>
            </a:r>
            <a:r>
              <a:rPr lang="en-US" altLang="ko-KR" sz="1600" b="1" err="1">
                <a:solidFill>
                  <a:srgbClr val="FF0000"/>
                </a:solidFill>
              </a:rPr>
              <a:t>dpkg</a:t>
            </a:r>
            <a:r>
              <a:rPr lang="en-US" altLang="ko-KR" sz="1600" b="1">
                <a:solidFill>
                  <a:srgbClr val="FF0000"/>
                </a:solidFill>
              </a:rPr>
              <a:t> -r mc </a:t>
            </a:r>
            <a:r>
              <a:rPr lang="ko-KR" altLang="en-US" sz="1600"/>
              <a:t>명령으로 삭제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853825"/>
            <a:ext cx="7009524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3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>
                <a:latin typeface="+mn-ea"/>
                <a:ea typeface="+mn-ea"/>
              </a:rPr>
              <a:t>01 </a:t>
            </a:r>
            <a:r>
              <a:rPr lang="ko-KR" altLang="en-US"/>
              <a:t>패키지 설치 명령어 </a:t>
            </a:r>
            <a:r>
              <a:rPr lang="en-US" altLang="ko-KR" err="1"/>
              <a:t>dpkg</a:t>
            </a:r>
            <a:endParaRPr lang="en-US" altLang="ko-KR"/>
          </a:p>
          <a:p>
            <a:pPr lvl="0">
              <a:lnSpc>
                <a:spcPct val="150000"/>
              </a:lnSpc>
            </a:pPr>
            <a:r>
              <a:rPr kumimoji="0" lang="en-US" altLang="ko-KR" b="1">
                <a:latin typeface="+mn-ea"/>
                <a:ea typeface="+mn-ea"/>
              </a:rPr>
              <a:t>02 </a:t>
            </a:r>
            <a:r>
              <a:rPr lang="ko-KR" altLang="en-US"/>
              <a:t>패키지 설치 명령어 </a:t>
            </a:r>
            <a:r>
              <a:rPr lang="en-US" altLang="ko-KR"/>
              <a:t>apt-get</a:t>
            </a:r>
            <a:endParaRPr lang="ko-KR" altLang="en-US"/>
          </a:p>
          <a:p>
            <a:pPr lvl="0">
              <a:lnSpc>
                <a:spcPct val="150000"/>
              </a:lnSpc>
            </a:pPr>
            <a:endParaRPr lang="en-US" altLang="ko-KR"/>
          </a:p>
          <a:p>
            <a:pPr lvl="0">
              <a:lnSpc>
                <a:spcPct val="150000"/>
              </a:lnSpc>
            </a:pPr>
            <a:endParaRPr kumimoji="0" lang="en-US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6-3] apt-get </a:t>
            </a:r>
            <a:r>
              <a:rPr lang="ko-KR" altLang="en-US" dirty="0"/>
              <a:t>명령어로 </a:t>
            </a:r>
            <a:r>
              <a:rPr lang="en-US" altLang="ko-KR" dirty="0"/>
              <a:t>mc </a:t>
            </a:r>
            <a:r>
              <a:rPr lang="ko-KR" altLang="en-US" dirty="0"/>
              <a:t>패키지 설치하기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1-3 </a:t>
            </a:r>
            <a:r>
              <a:rPr lang="ko-KR" altLang="en-US" sz="1600"/>
              <a:t>설치할 패키지의 정보를 </a:t>
            </a:r>
            <a:r>
              <a:rPr lang="en-US" altLang="ko-KR" sz="1600" b="1">
                <a:solidFill>
                  <a:srgbClr val="FF0000"/>
                </a:solidFill>
              </a:rPr>
              <a:t>apt-cache show mc </a:t>
            </a:r>
            <a:r>
              <a:rPr lang="ko-KR" altLang="en-US" sz="1600"/>
              <a:t>명령으로 확인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1-4 </a:t>
            </a:r>
            <a:r>
              <a:rPr lang="en-US" altLang="ko-KR" sz="1600" b="1">
                <a:solidFill>
                  <a:srgbClr val="FF0000"/>
                </a:solidFill>
              </a:rPr>
              <a:t>apt-cache depends mc </a:t>
            </a:r>
            <a:r>
              <a:rPr lang="ko-KR" altLang="en-US" sz="1600"/>
              <a:t>명령으로 의존성 정보도 확인</a:t>
            </a: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133745"/>
            <a:ext cx="7009524" cy="33047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54"/>
          <a:stretch/>
        </p:blipFill>
        <p:spPr>
          <a:xfrm>
            <a:off x="837866" y="4914166"/>
            <a:ext cx="7009524" cy="16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19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6-3] apt-get </a:t>
            </a:r>
            <a:r>
              <a:rPr lang="ko-KR" altLang="en-US" dirty="0"/>
              <a:t>명령어로 </a:t>
            </a:r>
            <a:r>
              <a:rPr lang="en-US" altLang="ko-KR" dirty="0"/>
              <a:t>mc </a:t>
            </a:r>
            <a:r>
              <a:rPr lang="ko-KR" altLang="en-US" dirty="0"/>
              <a:t>패키지 설치하기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1-5 </a:t>
            </a:r>
            <a:r>
              <a:rPr lang="en-US" altLang="ko-KR" sz="1600" b="1">
                <a:solidFill>
                  <a:srgbClr val="FF0000"/>
                </a:solidFill>
              </a:rPr>
              <a:t>apt-get install mc </a:t>
            </a:r>
            <a:r>
              <a:rPr lang="ko-KR" altLang="en-US" sz="1600"/>
              <a:t>명령으로 패키지 설치 진행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‘</a:t>
            </a:r>
            <a:r>
              <a:rPr lang="en-US" altLang="ko-KR" sz="1600" b="1">
                <a:solidFill>
                  <a:srgbClr val="FF0000"/>
                </a:solidFill>
              </a:rPr>
              <a:t>y</a:t>
            </a:r>
            <a:r>
              <a:rPr lang="en-US" altLang="ko-KR" sz="1600"/>
              <a:t>’</a:t>
            </a:r>
            <a:r>
              <a:rPr lang="ko-KR" altLang="en-US" sz="1600"/>
              <a:t>를 입력하면 관련 패키지가 모두 </a:t>
            </a:r>
            <a:r>
              <a:rPr lang="ko-KR" altLang="en-US" sz="1600" err="1"/>
              <a:t>다운로드된</a:t>
            </a:r>
            <a:r>
              <a:rPr lang="ko-KR" altLang="en-US" sz="1600"/>
              <a:t> 후 자동으로 설치됨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정상적으로 설치되면 ‘</a:t>
            </a:r>
            <a:r>
              <a:rPr lang="en-US" altLang="ko-KR" sz="1600"/>
              <a:t>Unpacking, Selecting, Processing …’ </a:t>
            </a:r>
            <a:r>
              <a:rPr lang="ko-KR" altLang="en-US" sz="1600"/>
              <a:t>등의 메시지가 나타남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2. mc </a:t>
            </a:r>
            <a:r>
              <a:rPr lang="ko-KR" altLang="en-US" sz="1600"/>
              <a:t>명령어 사용하기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2-1 </a:t>
            </a:r>
            <a:r>
              <a:rPr lang="en-US" altLang="ko-KR" sz="1600" b="1">
                <a:solidFill>
                  <a:srgbClr val="FF0000"/>
                </a:solidFill>
              </a:rPr>
              <a:t>mc</a:t>
            </a:r>
            <a:r>
              <a:rPr lang="en-US" altLang="ko-KR" sz="1600"/>
              <a:t> </a:t>
            </a:r>
            <a:r>
              <a:rPr lang="ko-KR" altLang="en-US" sz="1600"/>
              <a:t>명령을 입력하면 깔끔한 화면의 파일 관리자가 실행됨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03" b="-1"/>
          <a:stretch/>
        </p:blipFill>
        <p:spPr>
          <a:xfrm>
            <a:off x="830716" y="1853825"/>
            <a:ext cx="7009524" cy="12001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54"/>
          <a:stretch/>
        </p:blipFill>
        <p:spPr>
          <a:xfrm>
            <a:off x="842471" y="3924055"/>
            <a:ext cx="7009524" cy="26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65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6-3] apt-get </a:t>
            </a:r>
            <a:r>
              <a:rPr lang="ko-KR" altLang="en-US" dirty="0"/>
              <a:t>명령어로 </a:t>
            </a:r>
            <a:r>
              <a:rPr lang="en-US" altLang="ko-KR" dirty="0"/>
              <a:t>mc </a:t>
            </a:r>
            <a:r>
              <a:rPr lang="ko-KR" altLang="en-US" dirty="0"/>
              <a:t>패키지 설치하기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2-2 </a:t>
            </a:r>
            <a:r>
              <a:rPr lang="ko-KR" altLang="en-US" sz="1600"/>
              <a:t>디렉터리를 클릭하여 이동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상단의 메뉴를 마우스로 클릭하면 파일이나 폴더 관리 가능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2-3 </a:t>
            </a:r>
            <a:r>
              <a:rPr lang="ko-KR" altLang="en-US" sz="1600"/>
              <a:t>메뉴의 </a:t>
            </a:r>
            <a:r>
              <a:rPr lang="en-US" altLang="ko-KR" sz="1600"/>
              <a:t>[</a:t>
            </a:r>
            <a:r>
              <a:rPr lang="ko-KR" altLang="en-US" sz="1600"/>
              <a:t>파일</a:t>
            </a:r>
            <a:r>
              <a:rPr lang="en-US" altLang="ko-KR" sz="1600"/>
              <a:t>]-[</a:t>
            </a:r>
            <a:r>
              <a:rPr lang="ko-KR" altLang="en-US" sz="1600"/>
              <a:t>끝내기</a:t>
            </a:r>
            <a:r>
              <a:rPr lang="en-US" altLang="ko-KR" sz="1600"/>
              <a:t>]</a:t>
            </a:r>
            <a:r>
              <a:rPr lang="ko-KR" altLang="en-US" sz="1600"/>
              <a:t> 선택 또는 </a:t>
            </a:r>
            <a:r>
              <a:rPr lang="en-US" altLang="ko-KR" sz="1600" b="1">
                <a:solidFill>
                  <a:srgbClr val="FF0000"/>
                </a:solidFill>
              </a:rPr>
              <a:t>exit </a:t>
            </a:r>
            <a:r>
              <a:rPr lang="ko-KR" altLang="en-US" sz="1600"/>
              <a:t>명령 입력</a:t>
            </a:r>
            <a:r>
              <a:rPr lang="en-US" altLang="ko-KR" sz="1600"/>
              <a:t>, mc </a:t>
            </a:r>
            <a:r>
              <a:rPr lang="ko-KR" altLang="en-US" sz="1600"/>
              <a:t>프로그램 종료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48"/>
          <a:stretch/>
        </p:blipFill>
        <p:spPr>
          <a:xfrm>
            <a:off x="839076" y="1448780"/>
            <a:ext cx="7009524" cy="22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35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2-4 apt-get</a:t>
            </a:r>
            <a:r>
              <a:rPr lang="ko-KR" altLang="en-US"/>
              <a:t>의 작동 방식과 설정 파일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4702"/>
          <a:stretch/>
        </p:blipFill>
        <p:spPr>
          <a:xfrm>
            <a:off x="1785807" y="707397"/>
            <a:ext cx="5708304" cy="3667637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sz="quarter" idx="10"/>
          </p:nvPr>
        </p:nvSpPr>
        <p:spPr>
          <a:xfrm>
            <a:off x="99710" y="4375034"/>
            <a:ext cx="9080499" cy="2475275"/>
          </a:xfrm>
        </p:spPr>
        <p:txBody>
          <a:bodyPr/>
          <a:lstStyle/>
          <a:p>
            <a:pPr marL="93662" indent="0">
              <a:buNone/>
            </a:pPr>
            <a:r>
              <a:rPr lang="en-US" altLang="ko-KR" dirty="0"/>
              <a:t>➊ apt-get install mc </a:t>
            </a:r>
            <a:r>
              <a:rPr lang="ko-KR" altLang="en-US" dirty="0"/>
              <a:t>명령을 입력하면</a:t>
            </a:r>
            <a:endParaRPr lang="en-US" altLang="ko-KR" dirty="0"/>
          </a:p>
          <a:p>
            <a:pPr marL="93662" indent="0">
              <a:buNone/>
            </a:pPr>
            <a:r>
              <a:rPr lang="ko-KR" altLang="en-US" dirty="0"/>
              <a:t>➋ 자동으로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/apt/ </a:t>
            </a:r>
            <a:r>
              <a:rPr lang="ko-KR" altLang="en-US" dirty="0"/>
              <a:t>디렉터리의 핵심 파일인 </a:t>
            </a:r>
            <a:r>
              <a:rPr lang="en-US" altLang="ko-KR" dirty="0" err="1"/>
              <a:t>sources.list</a:t>
            </a:r>
            <a:r>
              <a:rPr lang="ko-KR" altLang="en-US" dirty="0"/>
              <a:t>를 확인</a:t>
            </a:r>
            <a:endParaRPr lang="en-US" altLang="ko-KR" dirty="0"/>
          </a:p>
          <a:p>
            <a:pPr marL="93662" indent="0">
              <a:buNone/>
            </a:pPr>
            <a:r>
              <a:rPr lang="ko-KR" altLang="en-US" dirty="0"/>
              <a:t>➌</a:t>
            </a:r>
            <a:r>
              <a:rPr lang="en-US" altLang="ko-KR" dirty="0"/>
              <a:t> </a:t>
            </a:r>
            <a:r>
              <a:rPr lang="ko-KR" altLang="en-US" dirty="0"/>
              <a:t>설치할 패키지와 관련된 목록 요청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dirty="0"/>
              <a:t>➍ </a:t>
            </a:r>
            <a:r>
              <a:rPr lang="ko-KR" altLang="en-US" dirty="0"/>
              <a:t>설치할 패키지와 관련된 목록만 다운로드</a:t>
            </a:r>
            <a:endParaRPr lang="en-US" altLang="ko-KR" dirty="0"/>
          </a:p>
          <a:p>
            <a:pPr marL="93662" indent="0">
              <a:buNone/>
            </a:pPr>
            <a:r>
              <a:rPr lang="ko-KR" altLang="en-US" dirty="0"/>
              <a:t>➏ 사용자는 패키지 목록을 확인한 후 설치 의향 있으면 ‘</a:t>
            </a:r>
            <a:r>
              <a:rPr lang="en-US" altLang="ko-KR" b="1" dirty="0">
                <a:solidFill>
                  <a:srgbClr val="FF0000"/>
                </a:solidFill>
              </a:rPr>
              <a:t>y</a:t>
            </a:r>
            <a:r>
              <a:rPr lang="en-US" altLang="ko-KR" dirty="0"/>
              <a:t>’</a:t>
            </a:r>
            <a:r>
              <a:rPr lang="ko-KR" altLang="en-US" dirty="0"/>
              <a:t>를 입력</a:t>
            </a:r>
            <a:r>
              <a:rPr lang="en-US" altLang="ko-KR" dirty="0"/>
              <a:t>,</a:t>
            </a:r>
            <a:r>
              <a:rPr lang="ko-KR" altLang="en-US" dirty="0"/>
              <a:t> 실제 패키지 다운로드를 요청</a:t>
            </a:r>
            <a:endParaRPr lang="en-US" altLang="ko-KR" dirty="0"/>
          </a:p>
          <a:p>
            <a:pPr marL="93662" indent="0">
              <a:buNone/>
            </a:pPr>
            <a:r>
              <a:rPr lang="ko-KR" altLang="en-US" dirty="0"/>
              <a:t>➐ 패키지 파일</a:t>
            </a:r>
            <a:r>
              <a:rPr lang="en-US" altLang="ko-KR" dirty="0"/>
              <a:t>(deb 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ko-KR" altLang="en-US" dirty="0" err="1"/>
              <a:t>다운로드되어</a:t>
            </a:r>
            <a:r>
              <a:rPr lang="ko-KR" altLang="en-US" dirty="0"/>
              <a:t> 자동으로 설치됨</a:t>
            </a:r>
            <a:endParaRPr lang="en-US" altLang="ko-KR" dirty="0"/>
          </a:p>
          <a:p>
            <a:pPr marL="93662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apt-get -y install mc </a:t>
            </a:r>
            <a:r>
              <a:rPr lang="ko-KR" altLang="en-US" dirty="0"/>
              <a:t>명령을 실행하면 ➋</a:t>
            </a:r>
            <a:r>
              <a:rPr lang="en-US" altLang="ko-KR" dirty="0"/>
              <a:t>~➐</a:t>
            </a:r>
            <a:r>
              <a:rPr lang="ko-KR" altLang="en-US" dirty="0"/>
              <a:t>이 한번에 이루어짐</a:t>
            </a:r>
            <a:endParaRPr lang="en-US" altLang="ko-KR" dirty="0"/>
          </a:p>
          <a:p>
            <a:pPr marL="93662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sz="18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666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2-4 apt-get</a:t>
            </a:r>
            <a:r>
              <a:rPr lang="ko-KR" altLang="en-US"/>
              <a:t>의 작동 방식과 설정 파일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4702"/>
          <a:stretch/>
        </p:blipFill>
        <p:spPr>
          <a:xfrm>
            <a:off x="0" y="655612"/>
            <a:ext cx="9149060" cy="587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76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2-4 apt-get</a:t>
            </a:r>
            <a:r>
              <a:rPr lang="ko-KR" altLang="en-US"/>
              <a:t>의 작동 방식과 설정 파일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en-US" altLang="ko-KR"/>
              <a:t>main, universe, restricted, multiverse</a:t>
            </a:r>
            <a:r>
              <a:rPr lang="ko-KR" altLang="en-US"/>
              <a:t>의 의미</a:t>
            </a:r>
            <a:endParaRPr lang="en-US" altLang="ko-KR"/>
          </a:p>
          <a:p>
            <a:pPr lvl="1"/>
            <a:r>
              <a:rPr lang="en-US" altLang="ko-KR" sz="1600"/>
              <a:t>main: </a:t>
            </a:r>
            <a:r>
              <a:rPr lang="ko-KR" altLang="en-US" sz="1600"/>
              <a:t>우분투에서 공식적으로 지원하는 무료 소프트웨어</a:t>
            </a:r>
            <a:endParaRPr lang="en-US" altLang="ko-KR" sz="1600"/>
          </a:p>
          <a:p>
            <a:pPr lvl="1"/>
            <a:r>
              <a:rPr lang="en-US" altLang="ko-KR" sz="1600"/>
              <a:t>universe: </a:t>
            </a:r>
            <a:r>
              <a:rPr lang="ko-KR" altLang="en-US" sz="1600"/>
              <a:t>우분투에서 지원하지 않는 무료 소프트웨어</a:t>
            </a:r>
            <a:endParaRPr lang="en-US" altLang="ko-KR" sz="1600"/>
          </a:p>
          <a:p>
            <a:pPr lvl="1"/>
            <a:r>
              <a:rPr lang="en-US" altLang="ko-KR" sz="1600"/>
              <a:t>restricted: </a:t>
            </a:r>
            <a:r>
              <a:rPr lang="ko-KR" altLang="en-US" sz="1600"/>
              <a:t>우분투에서 공식적으로 지원하는 유료 소프트웨어 </a:t>
            </a:r>
            <a:endParaRPr lang="en-US" altLang="ko-KR" sz="1600"/>
          </a:p>
          <a:p>
            <a:pPr lvl="1"/>
            <a:r>
              <a:rPr lang="en-US" altLang="ko-KR" sz="1600"/>
              <a:t>multiverse: </a:t>
            </a:r>
            <a:r>
              <a:rPr lang="ko-KR" altLang="en-US" sz="1600"/>
              <a:t>우분투에서 지원하지 않는 유료 소프트웨어</a:t>
            </a:r>
            <a:endParaRPr lang="en-US" altLang="ko-KR" sz="1600"/>
          </a:p>
          <a:p>
            <a:pPr lvl="1"/>
            <a:endParaRPr lang="en-US" altLang="ko-KR" sz="1600"/>
          </a:p>
          <a:p>
            <a:r>
              <a:rPr lang="ko-KR" altLang="en-US"/>
              <a:t>미러</a:t>
            </a:r>
            <a:r>
              <a:rPr lang="en-US" altLang="ko-KR"/>
              <a:t>(mirror) </a:t>
            </a:r>
            <a:r>
              <a:rPr lang="ko-KR" altLang="en-US"/>
              <a:t>사이트</a:t>
            </a:r>
            <a:endParaRPr lang="en-US" altLang="ko-KR"/>
          </a:p>
          <a:p>
            <a:pPr lvl="1"/>
            <a:r>
              <a:rPr lang="ko-KR" altLang="en-US" sz="1600"/>
              <a:t>우분투 패키지 저장소는 우분투 사이트</a:t>
            </a:r>
            <a:r>
              <a:rPr lang="en-US" altLang="ko-KR" sz="1600"/>
              <a:t>(</a:t>
            </a:r>
            <a:r>
              <a:rPr lang="en-US" altLang="ko-KR" sz="1600">
                <a:hlinkClick r:id="rId3"/>
              </a:rPr>
              <a:t>http://www.ubuntu.com</a:t>
            </a:r>
            <a:r>
              <a:rPr lang="en-US" altLang="ko-KR" sz="1600"/>
              <a:t>)</a:t>
            </a:r>
            <a:r>
              <a:rPr lang="ko-KR" altLang="en-US" sz="1600"/>
              <a:t>에서 제공</a:t>
            </a:r>
            <a:endParaRPr lang="en-US" altLang="ko-KR" sz="1600"/>
          </a:p>
          <a:p>
            <a:pPr lvl="1"/>
            <a:r>
              <a:rPr lang="ko-KR" altLang="en-US" sz="1600"/>
              <a:t>전 세계적으로 동일한 저장소가 수백 개 존재</a:t>
            </a:r>
            <a:endParaRPr lang="en-US" altLang="ko-KR" sz="1600"/>
          </a:p>
          <a:p>
            <a:pPr marL="357188" lvl="1" indent="0">
              <a:buNone/>
            </a:pPr>
            <a:r>
              <a:rPr lang="en-US" altLang="ko-KR" sz="1600"/>
              <a:t>   → </a:t>
            </a:r>
            <a:r>
              <a:rPr lang="ko-KR" altLang="en-US" sz="1600"/>
              <a:t>대학</a:t>
            </a:r>
            <a:r>
              <a:rPr lang="en-US" altLang="ko-KR" sz="1600"/>
              <a:t>, </a:t>
            </a:r>
            <a:r>
              <a:rPr lang="ko-KR" altLang="en-US" sz="1600"/>
              <a:t>연구소</a:t>
            </a:r>
            <a:r>
              <a:rPr lang="en-US" altLang="ko-KR" sz="1600"/>
              <a:t>, </a:t>
            </a:r>
            <a:r>
              <a:rPr lang="ko-KR" altLang="en-US" sz="1600"/>
              <a:t>기업 등이 자발적으로 구축한 것</a:t>
            </a:r>
            <a:r>
              <a:rPr lang="en-US" altLang="ko-KR" sz="1600"/>
              <a:t>,</a:t>
            </a:r>
            <a:r>
              <a:rPr lang="ko-KR" altLang="en-US" sz="1600"/>
              <a:t> 우리나라의 기업과 대학도 참여</a:t>
            </a:r>
            <a:endParaRPr lang="en-US" altLang="ko-KR" sz="1600"/>
          </a:p>
          <a:p>
            <a:pPr lvl="1"/>
            <a:r>
              <a:rPr lang="ko-KR" altLang="en-US" sz="1600"/>
              <a:t>이러한 저장소를 미러</a:t>
            </a:r>
            <a:r>
              <a:rPr lang="en-US" altLang="ko-KR" sz="1600"/>
              <a:t>(mirror) </a:t>
            </a:r>
            <a:r>
              <a:rPr lang="ko-KR" altLang="en-US" sz="1600"/>
              <a:t>사이트라고 함</a:t>
            </a:r>
            <a:endParaRPr lang="en-US" altLang="ko-KR" sz="1600"/>
          </a:p>
          <a:p>
            <a:pPr marL="357188" lvl="1" indent="0">
              <a:buNone/>
            </a:pPr>
            <a:r>
              <a:rPr lang="en-US" altLang="ko-KR" sz="1600"/>
              <a:t>  </a:t>
            </a:r>
            <a:r>
              <a:rPr lang="ko-KR" altLang="en-US" sz="1600"/>
              <a:t> </a:t>
            </a:r>
            <a:r>
              <a:rPr lang="en-US" altLang="ko-KR" sz="1600">
                <a:hlinkClick r:id="rId4"/>
              </a:rPr>
              <a:t>http://launchpad.net/ubuntu/+cdmirrors</a:t>
            </a:r>
            <a:endParaRPr lang="en-US" altLang="ko-KR" sz="1600"/>
          </a:p>
          <a:p>
            <a:pPr lvl="1"/>
            <a:r>
              <a:rPr lang="ko-KR" altLang="en-US" sz="1600"/>
              <a:t>일반 사용자의 경우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 b="1">
                <a:solidFill>
                  <a:srgbClr val="FF0000"/>
                </a:solidFill>
              </a:rPr>
              <a:t>apt-get -y install </a:t>
            </a:r>
            <a:r>
              <a:rPr lang="ko-KR" altLang="en-US" sz="1600" b="1">
                <a:solidFill>
                  <a:srgbClr val="FF0000"/>
                </a:solidFill>
              </a:rPr>
              <a:t>패키지명 </a:t>
            </a:r>
            <a:r>
              <a:rPr lang="ko-KR" altLang="en-US" sz="1600"/>
              <a:t>명령을 실행하면 </a:t>
            </a:r>
            <a:r>
              <a:rPr lang="en-US" altLang="ko-KR" sz="1600" err="1"/>
              <a:t>sources.list</a:t>
            </a:r>
            <a:r>
              <a:rPr lang="ko-KR" altLang="en-US" sz="1600"/>
              <a:t>에 기록된 사이트에 자동으로 접속해서 다운로드 가능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 sz="1800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07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2-4 apt-get</a:t>
            </a:r>
            <a:r>
              <a:rPr lang="ko-KR" altLang="en-US"/>
              <a:t>의 작동 방식과 설정 파일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638690"/>
            <a:ext cx="8963994" cy="608429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/apt/</a:t>
            </a:r>
            <a:r>
              <a:rPr lang="en-US" altLang="ko-KR" dirty="0" err="1"/>
              <a:t>sources.list</a:t>
            </a:r>
            <a:r>
              <a:rPr lang="en-US" altLang="ko-KR" dirty="0"/>
              <a:t> </a:t>
            </a:r>
            <a:r>
              <a:rPr lang="ko-KR" altLang="en-US" dirty="0"/>
              <a:t>파일 구성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pPr lvl="1"/>
            <a:r>
              <a:rPr lang="ko-KR" altLang="en-US" sz="1600" dirty="0"/>
              <a:t>각 행은 ‘</a:t>
            </a:r>
            <a:r>
              <a:rPr lang="en-US" altLang="ko-KR" sz="1600" dirty="0"/>
              <a:t>deb </a:t>
            </a:r>
            <a:r>
              <a:rPr lang="ko-KR" altLang="en-US" sz="1600" dirty="0" err="1"/>
              <a:t>우분투패키지저장소</a:t>
            </a:r>
            <a:r>
              <a:rPr lang="en-US" altLang="ko-KR" sz="1600" dirty="0"/>
              <a:t>URL </a:t>
            </a:r>
            <a:r>
              <a:rPr lang="ko-KR" altLang="en-US" sz="1600" dirty="0"/>
              <a:t>버전코드명 </a:t>
            </a:r>
            <a:r>
              <a:rPr lang="ko-KR" altLang="en-US" sz="1600" dirty="0" err="1"/>
              <a:t>저장소종류’를</a:t>
            </a:r>
            <a:r>
              <a:rPr lang="ko-KR" altLang="en-US" sz="1600" dirty="0"/>
              <a:t> 의미</a:t>
            </a:r>
            <a:endParaRPr lang="en-US" altLang="ko-KR" sz="1600" dirty="0"/>
          </a:p>
          <a:p>
            <a:pPr lvl="1"/>
            <a:r>
              <a:rPr lang="ko-KR" altLang="en-US" sz="1600" dirty="0"/>
              <a:t>첫 행을 보면 우분투 패키지 저장소 </a:t>
            </a:r>
            <a:r>
              <a:rPr lang="en-US" altLang="ko-KR" sz="1600" dirty="0"/>
              <a:t>URL</a:t>
            </a:r>
            <a:r>
              <a:rPr lang="ko-KR" altLang="en-US" sz="1600" dirty="0"/>
              <a:t>이 </a:t>
            </a:r>
            <a:r>
              <a:rPr lang="en-US" altLang="ko-KR" sz="1600" dirty="0">
                <a:hlinkClick r:id="rId3"/>
              </a:rPr>
              <a:t>http://ftp.daumkakao.com/ubuntu/</a:t>
            </a:r>
            <a:r>
              <a:rPr lang="ko-KR" altLang="en-US" sz="1600" dirty="0"/>
              <a:t>로</a:t>
            </a:r>
            <a:r>
              <a:rPr lang="en-US" altLang="ko-KR" sz="1600" dirty="0"/>
              <a:t>,</a:t>
            </a:r>
          </a:p>
          <a:p>
            <a:pPr marL="357188" lvl="1" indent="0">
              <a:buNone/>
            </a:pPr>
            <a:r>
              <a:rPr lang="ko-KR" altLang="en-US" sz="1600" dirty="0"/>
              <a:t>  버전 코드명은 </a:t>
            </a:r>
            <a:r>
              <a:rPr lang="en-US" altLang="ko-KR" sz="1600" dirty="0"/>
              <a:t>18.04 LTS</a:t>
            </a:r>
            <a:r>
              <a:rPr lang="ko-KR" altLang="en-US" sz="1600" dirty="0"/>
              <a:t>를 의미하는 </a:t>
            </a:r>
            <a:r>
              <a:rPr lang="en-US" altLang="ko-KR" sz="1600" dirty="0"/>
              <a:t>bionic</a:t>
            </a:r>
            <a:r>
              <a:rPr lang="ko-KR" altLang="en-US" sz="1600" dirty="0"/>
              <a:t>으로</a:t>
            </a:r>
            <a:r>
              <a:rPr lang="en-US" altLang="ko-KR" sz="1600" dirty="0"/>
              <a:t>, </a:t>
            </a:r>
            <a:r>
              <a:rPr lang="ko-KR" altLang="en-US" sz="1600" dirty="0"/>
              <a:t>저장소 종류는 </a:t>
            </a:r>
            <a:r>
              <a:rPr lang="en-US" altLang="ko-KR" sz="1600" dirty="0"/>
              <a:t>main</a:t>
            </a:r>
            <a:r>
              <a:rPr lang="ko-KR" altLang="en-US" sz="1600" dirty="0"/>
              <a:t>으로 지정되어 있음</a:t>
            </a:r>
            <a:endParaRPr lang="en-US" altLang="ko-KR" sz="1600" dirty="0"/>
          </a:p>
          <a:p>
            <a:pPr lvl="1"/>
            <a:r>
              <a:rPr lang="ko-KR" altLang="en-US" sz="1600" dirty="0"/>
              <a:t>첫 번째 행과 두 번째 행은 같은 내용임</a:t>
            </a:r>
            <a:endParaRPr lang="en-US" altLang="ko-KR" sz="1600" dirty="0"/>
          </a:p>
          <a:p>
            <a:pPr marL="357188" lvl="1" indent="0">
              <a:buNone/>
            </a:pPr>
            <a:r>
              <a:rPr lang="en-US" altLang="ko-KR" sz="1600" dirty="0"/>
              <a:t>   → </a:t>
            </a:r>
            <a:r>
              <a:rPr lang="ko-KR" altLang="en-US" sz="1600" dirty="0"/>
              <a:t>첫 번째 행의 사이트가 작동하지 않을 것에 대비해 두 번째 행에 추가해둔 것</a:t>
            </a:r>
            <a:endParaRPr lang="en-US" altLang="ko-KR" sz="1600" dirty="0"/>
          </a:p>
          <a:p>
            <a:pPr lvl="1"/>
            <a:r>
              <a:rPr lang="en-US" altLang="ko-KR" sz="1600" dirty="0"/>
              <a:t>bionic</a:t>
            </a:r>
            <a:r>
              <a:rPr lang="ko-KR" altLang="en-US" sz="1600" dirty="0"/>
              <a:t>은 우분투 </a:t>
            </a:r>
            <a:r>
              <a:rPr lang="en-US" altLang="ko-KR" sz="1600" dirty="0"/>
              <a:t>18.04 LTS</a:t>
            </a:r>
            <a:r>
              <a:rPr lang="ko-KR" altLang="en-US" sz="1600" dirty="0"/>
              <a:t>가 출시된 시점에 제공되는 패키지 버전만 설치하겠다는 의미</a:t>
            </a:r>
            <a:endParaRPr lang="en-US" altLang="ko-KR" sz="1600" dirty="0"/>
          </a:p>
          <a:p>
            <a:pPr lvl="1"/>
            <a:r>
              <a:rPr lang="ko-KR" altLang="en-US" sz="1600" dirty="0"/>
              <a:t>그 이후에 업그레이드된 최신 버전의 패키지를 설치하고 싶을 때는 ‘</a:t>
            </a:r>
            <a:r>
              <a:rPr lang="en-US" altLang="ko-KR" sz="1600" dirty="0"/>
              <a:t>bionic’ </a:t>
            </a:r>
            <a:r>
              <a:rPr lang="ko-KR" altLang="en-US" sz="1600" dirty="0"/>
              <a:t>을 업그레이드 용 </a:t>
            </a:r>
            <a:r>
              <a:rPr lang="en-US" altLang="ko-KR" sz="1600" dirty="0"/>
              <a:t>release  </a:t>
            </a:r>
            <a:r>
              <a:rPr lang="ko-KR" altLang="en-US" sz="1600" dirty="0"/>
              <a:t>명으로 수정하면 됨</a:t>
            </a:r>
            <a:endParaRPr lang="en-US" altLang="ko-KR" sz="1600" dirty="0"/>
          </a:p>
          <a:p>
            <a:pPr lvl="1"/>
            <a:r>
              <a:rPr lang="ko-KR" altLang="en-US" sz="1600" dirty="0"/>
              <a:t>만약 무료 제품만 사용하고 싶다면 </a:t>
            </a:r>
            <a:r>
              <a:rPr lang="en-US" altLang="ko-KR" sz="1600" dirty="0"/>
              <a:t>main</a:t>
            </a:r>
            <a:r>
              <a:rPr lang="ko-KR" altLang="en-US" sz="1600" dirty="0"/>
              <a:t>과 </a:t>
            </a:r>
            <a:r>
              <a:rPr lang="en-US" altLang="ko-KR" sz="1600" dirty="0"/>
              <a:t>universe</a:t>
            </a:r>
            <a:r>
              <a:rPr lang="ko-KR" altLang="en-US" sz="1600" dirty="0"/>
              <a:t>가 있는 행만 남기고 나머지는 맨 앞에 </a:t>
            </a:r>
            <a:r>
              <a:rPr lang="en-US" altLang="ko-KR" sz="1600" dirty="0"/>
              <a:t>#</a:t>
            </a:r>
            <a:r>
              <a:rPr lang="ko-KR" altLang="en-US" sz="1600" dirty="0"/>
              <a:t>를 붙여서 주석 처리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sz="1800" dirty="0"/>
          </a:p>
          <a:p>
            <a:pPr lvl="1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998730"/>
            <a:ext cx="4950550" cy="23734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A2AA18-BBDC-4DCC-B99D-620C3B4A0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119" y="628650"/>
            <a:ext cx="30003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57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6-3] apt-get </a:t>
            </a:r>
            <a:r>
              <a:rPr lang="ko-KR" altLang="en-US"/>
              <a:t>명령어의 추가 기능 설정하기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1. </a:t>
            </a:r>
            <a:r>
              <a:rPr lang="ko-KR" altLang="en-US" sz="1600"/>
              <a:t>새로운 </a:t>
            </a:r>
            <a:r>
              <a:rPr lang="en-US" altLang="ko-KR" sz="1600"/>
              <a:t>URL</a:t>
            </a:r>
            <a:r>
              <a:rPr lang="ko-KR" altLang="en-US" sz="1600"/>
              <a:t>로 저장소 업데이트하기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1-1 </a:t>
            </a:r>
            <a:r>
              <a:rPr lang="ko-KR" altLang="en-US" sz="1600"/>
              <a:t>우분투 패키지 저장소의 </a:t>
            </a:r>
            <a:r>
              <a:rPr lang="en-US" altLang="ko-KR" sz="1600"/>
              <a:t>URL</a:t>
            </a:r>
            <a:r>
              <a:rPr lang="ko-KR" altLang="en-US" sz="1600"/>
              <a:t>이 바뀌어 작동하지 않는 상황이라고 가정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 Server</a:t>
            </a:r>
            <a:r>
              <a:rPr lang="ko-KR" altLang="en-US" sz="1600"/>
              <a:t>를 처음 설치 상태로 초기화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 </a:t>
            </a:r>
            <a:r>
              <a:rPr lang="en-US" altLang="ko-KR" sz="1600" b="1" err="1">
                <a:solidFill>
                  <a:srgbClr val="FF0000"/>
                </a:solidFill>
              </a:rPr>
              <a:t>gedit</a:t>
            </a:r>
            <a:r>
              <a:rPr lang="en-US" altLang="ko-KR" sz="1600" b="1">
                <a:solidFill>
                  <a:srgbClr val="FF0000"/>
                </a:solidFill>
              </a:rPr>
              <a:t> /</a:t>
            </a:r>
            <a:r>
              <a:rPr lang="en-US" altLang="ko-KR" sz="1600" b="1" err="1">
                <a:solidFill>
                  <a:srgbClr val="FF0000"/>
                </a:solidFill>
              </a:rPr>
              <a:t>etc</a:t>
            </a:r>
            <a:r>
              <a:rPr lang="en-US" altLang="ko-KR" sz="1600" b="1">
                <a:solidFill>
                  <a:srgbClr val="FF0000"/>
                </a:solidFill>
              </a:rPr>
              <a:t>/apt/</a:t>
            </a:r>
            <a:r>
              <a:rPr lang="en-US" altLang="ko-KR" sz="1600" b="1" err="1">
                <a:solidFill>
                  <a:srgbClr val="FF0000"/>
                </a:solidFill>
              </a:rPr>
              <a:t>sources.list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명령으로 파일을 열어 모두 주석 처리</a:t>
            </a:r>
            <a:r>
              <a:rPr lang="en-US" altLang="ko-KR" sz="1600"/>
              <a:t>,</a:t>
            </a:r>
            <a:r>
              <a:rPr lang="ko-KR" altLang="en-US" sz="1600"/>
              <a:t> 저장한 후 닫기</a:t>
            </a: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  <a:p>
            <a:pPr marL="436562" indent="-342900">
              <a:buAutoNum type="arabicPeriod"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2213865"/>
            <a:ext cx="6361905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65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6-3] apt-get </a:t>
            </a:r>
            <a:r>
              <a:rPr lang="ko-KR" altLang="en-US"/>
              <a:t>명령어의 추가 기능 설정하기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/>
              <a:t>   1-2 </a:t>
            </a:r>
            <a:r>
              <a:rPr lang="ko-KR" altLang="en-US" sz="1600" dirty="0"/>
              <a:t>터미널을 열고 </a:t>
            </a:r>
            <a:r>
              <a:rPr lang="en-US" altLang="ko-KR" sz="1600" b="1" dirty="0">
                <a:solidFill>
                  <a:srgbClr val="FF0000"/>
                </a:solidFill>
              </a:rPr>
              <a:t>apt-get update </a:t>
            </a:r>
            <a:r>
              <a:rPr lang="ko-KR" altLang="en-US" sz="1600" dirty="0"/>
              <a:t>명령으로 설정 내용 적용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1-3 </a:t>
            </a:r>
            <a:r>
              <a:rPr lang="en-US" altLang="ko-KR" sz="1600" b="1" dirty="0">
                <a:solidFill>
                  <a:srgbClr val="FF0000"/>
                </a:solidFill>
              </a:rPr>
              <a:t>apt-get install mc </a:t>
            </a:r>
            <a:r>
              <a:rPr lang="ko-KR" altLang="en-US" sz="1600" dirty="0"/>
              <a:t>명령으로 패키지를 설치하면 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저장소 </a:t>
            </a:r>
            <a:r>
              <a:rPr lang="en-US" altLang="ko-KR" sz="1600" dirty="0"/>
              <a:t>URL</a:t>
            </a:r>
            <a:r>
              <a:rPr lang="ko-KR" altLang="en-US" sz="1600" dirty="0"/>
              <a:t>이 없기 때문에 패키지가 없다는 메시지가 나타나고 설치되지 않음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      → </a:t>
            </a:r>
            <a:r>
              <a:rPr lang="ko-KR" altLang="en-US" sz="1600" dirty="0"/>
              <a:t>기존의 우분투 패키지 저장소 사이트가 응답하지 않는 상태와 </a:t>
            </a:r>
            <a:r>
              <a:rPr lang="ko-KR" altLang="en-US" sz="1600" dirty="0" err="1"/>
              <a:t>비슷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178750"/>
            <a:ext cx="7009524" cy="12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16" y="3608684"/>
            <a:ext cx="7009524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19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6-3] apt-get </a:t>
            </a:r>
            <a:r>
              <a:rPr lang="ko-KR" altLang="en-US"/>
              <a:t>명령어의 추가 기능 설정하기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1-4 </a:t>
            </a:r>
            <a:r>
              <a:rPr lang="ko-KR" altLang="en-US" sz="1600"/>
              <a:t>새로운 </a:t>
            </a:r>
            <a:r>
              <a:rPr lang="en-US" altLang="ko-KR" sz="1600"/>
              <a:t>URL</a:t>
            </a:r>
            <a:r>
              <a:rPr lang="ko-KR" altLang="en-US" sz="1600"/>
              <a:t>을 찾아서 추가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웹 브라우저에서 </a:t>
            </a:r>
            <a:r>
              <a:rPr lang="en-US" altLang="ko-KR" sz="1600">
                <a:hlinkClick r:id="rId2"/>
              </a:rPr>
              <a:t>http://launchpad.net/ubuntu/+cdmirrors</a:t>
            </a:r>
            <a:r>
              <a:rPr lang="ko-KR" altLang="en-US" sz="1600"/>
              <a:t>에 접속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09"/>
          <a:stretch/>
        </p:blipFill>
        <p:spPr>
          <a:xfrm>
            <a:off x="836585" y="1493785"/>
            <a:ext cx="7515835" cy="35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5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패키지 설치 명령어인 </a:t>
            </a:r>
            <a:r>
              <a:rPr lang="en-US" altLang="ko-KR" err="1"/>
              <a:t>dpkg</a:t>
            </a:r>
            <a:r>
              <a:rPr lang="ko-KR" altLang="en-US"/>
              <a:t>의 사용법을 익힌다</a:t>
            </a:r>
            <a:r>
              <a:rPr lang="en-US" altLang="ko-KR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err="1"/>
              <a:t>dpkg</a:t>
            </a:r>
            <a:r>
              <a:rPr lang="en-US" altLang="ko-KR"/>
              <a:t> </a:t>
            </a:r>
            <a:r>
              <a:rPr lang="ko-KR" altLang="en-US"/>
              <a:t>명령어의 단점을 해결한 </a:t>
            </a:r>
            <a:r>
              <a:rPr lang="en-US" altLang="ko-KR"/>
              <a:t>apt-get</a:t>
            </a:r>
            <a:r>
              <a:rPr lang="ko-KR" altLang="en-US"/>
              <a:t>의 사용법을 익힌다</a:t>
            </a:r>
            <a:r>
              <a:rPr lang="en-US" altLang="ko-KR"/>
              <a:t>.</a:t>
            </a:r>
            <a:endParaRPr kumimoji="0" lang="en-US" altLang="ko-KR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apt-get </a:t>
            </a:r>
            <a:r>
              <a:rPr lang="ko-KR" altLang="en-US"/>
              <a:t>명령어의 작동 원리를 이해한다</a:t>
            </a:r>
            <a:r>
              <a:rPr lang="en-US" altLang="ko-KR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6-3] apt-get </a:t>
            </a:r>
            <a:r>
              <a:rPr lang="ko-KR" altLang="en-US"/>
              <a:t>명령어의 추가 기능 설정하기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00546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1-5 </a:t>
            </a:r>
            <a:r>
              <a:rPr lang="ko-KR" altLang="en-US" sz="1600"/>
              <a:t>여기서는 </a:t>
            </a:r>
            <a:r>
              <a:rPr lang="en-US" altLang="ko-KR" sz="1600">
                <a:hlinkClick r:id="rId2"/>
              </a:rPr>
              <a:t>http://mirrors.layeronline.com/ubuntu/</a:t>
            </a:r>
            <a:r>
              <a:rPr lang="ko-KR" altLang="en-US" sz="1600"/>
              <a:t>를 이용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1-6 </a:t>
            </a:r>
            <a:r>
              <a:rPr lang="en-US" altLang="ko-KR" sz="1600" b="1" err="1">
                <a:solidFill>
                  <a:srgbClr val="FF0000"/>
                </a:solidFill>
              </a:rPr>
              <a:t>gedit</a:t>
            </a:r>
            <a:r>
              <a:rPr lang="en-US" altLang="ko-KR" sz="1600" b="1">
                <a:solidFill>
                  <a:srgbClr val="FF0000"/>
                </a:solidFill>
              </a:rPr>
              <a:t> /</a:t>
            </a:r>
            <a:r>
              <a:rPr lang="en-US" altLang="ko-KR" sz="1600" b="1" err="1">
                <a:solidFill>
                  <a:srgbClr val="FF0000"/>
                </a:solidFill>
              </a:rPr>
              <a:t>etc</a:t>
            </a:r>
            <a:r>
              <a:rPr lang="en-US" altLang="ko-KR" sz="1600" b="1">
                <a:solidFill>
                  <a:srgbClr val="FF0000"/>
                </a:solidFill>
              </a:rPr>
              <a:t>/apt/</a:t>
            </a:r>
            <a:r>
              <a:rPr lang="en-US" altLang="ko-KR" sz="1600" b="1" err="1">
                <a:solidFill>
                  <a:srgbClr val="FF0000"/>
                </a:solidFill>
              </a:rPr>
              <a:t>sources.list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ko-KR" altLang="en-US" sz="1600"/>
              <a:t>명령으로 파일을 열어 주석 모두 삭제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앞에서 알아낸 새로운 </a:t>
            </a:r>
            <a:r>
              <a:rPr lang="en-US" altLang="ko-KR" sz="1600"/>
              <a:t>URL</a:t>
            </a:r>
            <a:r>
              <a:rPr lang="ko-KR" altLang="en-US" sz="1600"/>
              <a:t>로 변경</a:t>
            </a:r>
            <a:r>
              <a:rPr lang="en-US" altLang="ko-KR" sz="1600"/>
              <a:t>, </a:t>
            </a:r>
            <a:r>
              <a:rPr lang="ko-KR" altLang="en-US" sz="1600"/>
              <a:t>저장 후 </a:t>
            </a:r>
            <a:r>
              <a:rPr lang="en-US" altLang="ko-KR" sz="1600" err="1"/>
              <a:t>gedit</a:t>
            </a:r>
            <a:r>
              <a:rPr lang="en-US" altLang="ko-KR" sz="1600"/>
              <a:t> </a:t>
            </a:r>
            <a:r>
              <a:rPr lang="ko-KR" altLang="en-US" sz="1600"/>
              <a:t>닫기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8"/>
          <a:stretch/>
        </p:blipFill>
        <p:spPr>
          <a:xfrm>
            <a:off x="881590" y="1088740"/>
            <a:ext cx="7875875" cy="27413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19"/>
          <a:stretch/>
        </p:blipFill>
        <p:spPr>
          <a:xfrm>
            <a:off x="881590" y="4599130"/>
            <a:ext cx="6019048" cy="185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99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6-3] apt-get </a:t>
            </a:r>
            <a:r>
              <a:rPr lang="ko-KR" altLang="en-US"/>
              <a:t>명령어의 추가 기능 설정하기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1-7 </a:t>
            </a:r>
            <a:r>
              <a:rPr lang="en-US" altLang="ko-KR" sz="1600" b="1">
                <a:solidFill>
                  <a:srgbClr val="FF0000"/>
                </a:solidFill>
              </a:rPr>
              <a:t>apt-get update </a:t>
            </a:r>
            <a:r>
              <a:rPr lang="ko-KR" altLang="en-US" sz="1600"/>
              <a:t>명령으로 저장소 업데이트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</a:t>
            </a:r>
          </a:p>
          <a:p>
            <a:pPr marL="93662" indent="0">
              <a:buNone/>
            </a:pPr>
            <a:r>
              <a:rPr lang="en-US" altLang="ko-KR" sz="1600"/>
              <a:t>   1-8 </a:t>
            </a:r>
            <a:r>
              <a:rPr lang="ko-KR" altLang="en-US" sz="1600"/>
              <a:t>다시 </a:t>
            </a:r>
            <a:r>
              <a:rPr lang="en-US" altLang="ko-KR" sz="1600" b="1">
                <a:solidFill>
                  <a:srgbClr val="FF0000"/>
                </a:solidFill>
              </a:rPr>
              <a:t>apt-get -y install mc </a:t>
            </a:r>
            <a:r>
              <a:rPr lang="ko-KR" altLang="en-US" sz="1600"/>
              <a:t>명령으로 패키지 설치</a:t>
            </a: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54"/>
          <a:stretch/>
        </p:blipFill>
        <p:spPr>
          <a:xfrm>
            <a:off x="817265" y="1133745"/>
            <a:ext cx="7009524" cy="14401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97"/>
          <a:stretch/>
        </p:blipFill>
        <p:spPr>
          <a:xfrm>
            <a:off x="806041" y="3248980"/>
            <a:ext cx="7009524" cy="22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74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6-3] apt-get </a:t>
            </a:r>
            <a:r>
              <a:rPr lang="ko-KR" altLang="en-US"/>
              <a:t>명령어의 추가 기능 설정하기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2. </a:t>
            </a:r>
            <a:r>
              <a:rPr lang="ko-KR" altLang="en-US" sz="1600"/>
              <a:t>업데이트된 패키지 설치하기</a:t>
            </a:r>
            <a:r>
              <a:rPr lang="en-US" altLang="ko-KR" sz="1600"/>
              <a:t>   </a:t>
            </a:r>
          </a:p>
          <a:p>
            <a:pPr marL="93662" indent="0">
              <a:buNone/>
            </a:pPr>
            <a:r>
              <a:rPr lang="en-US" altLang="ko-KR" sz="1600"/>
              <a:t>   2-1 </a:t>
            </a:r>
            <a:r>
              <a:rPr lang="en-US" altLang="ko-KR" sz="1600" b="1">
                <a:solidFill>
                  <a:srgbClr val="FF0000"/>
                </a:solidFill>
              </a:rPr>
              <a:t>apt-get install mc </a:t>
            </a:r>
            <a:r>
              <a:rPr lang="ko-KR" altLang="en-US" sz="1600"/>
              <a:t>명령으로 앞에서 설치한 </a:t>
            </a:r>
            <a:r>
              <a:rPr lang="en-US" altLang="ko-KR" sz="1600"/>
              <a:t>mc</a:t>
            </a:r>
            <a:r>
              <a:rPr lang="ko-KR" altLang="en-US" sz="1600"/>
              <a:t> 다시 설치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우분투 패키지 저장소에 업그레이드할 패키지가 없기 때문에 업그레이드할 것이 </a:t>
            </a:r>
            <a:r>
              <a:rPr lang="en-US" altLang="ko-KR" sz="1600"/>
              <a:t>0</a:t>
            </a:r>
            <a:r>
              <a:rPr lang="ko-KR" altLang="en-US" sz="1600"/>
              <a:t>개로 뜸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</a:t>
            </a:r>
          </a:p>
          <a:p>
            <a:pPr marL="93662" indent="0">
              <a:buNone/>
            </a:pPr>
            <a:r>
              <a:rPr lang="en-US" altLang="ko-KR" sz="1600"/>
              <a:t>   2-2 </a:t>
            </a:r>
            <a:r>
              <a:rPr lang="en-US" altLang="ko-KR" sz="1600" b="1">
                <a:solidFill>
                  <a:srgbClr val="FF0000"/>
                </a:solidFill>
              </a:rPr>
              <a:t>apt-get upgrade </a:t>
            </a:r>
            <a:r>
              <a:rPr lang="ko-KR" altLang="en-US" sz="1600"/>
              <a:t>명령으로 전체 시스템을 업그레이드하면 역시 업그레이드할 것이 없음</a:t>
            </a: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808820"/>
            <a:ext cx="7009524" cy="18952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68" y="4239090"/>
            <a:ext cx="7009524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47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6-3] apt-get </a:t>
            </a:r>
            <a:r>
              <a:rPr lang="ko-KR" altLang="en-US"/>
              <a:t>명령어의 추가 기능 설정하기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91120" y="699839"/>
            <a:ext cx="9080499" cy="6084295"/>
          </a:xfrm>
        </p:spPr>
        <p:txBody>
          <a:bodyPr>
            <a:normAutofit/>
          </a:bodyPr>
          <a:lstStyle/>
          <a:p>
            <a:pPr marL="93345" indent="0">
              <a:buNone/>
            </a:pPr>
            <a:r>
              <a:rPr lang="en-US" altLang="ko-KR" sz="1600" dirty="0"/>
              <a:t>   2-3 </a:t>
            </a:r>
            <a:r>
              <a:rPr lang="en-US" altLang="ko-KR" sz="1600" b="1" dirty="0" err="1">
                <a:solidFill>
                  <a:srgbClr val="FF0000"/>
                </a:solidFill>
              </a:rPr>
              <a:t>gedit</a:t>
            </a:r>
            <a:r>
              <a:rPr lang="en-US" altLang="ko-KR" sz="1600" b="1" dirty="0">
                <a:solidFill>
                  <a:srgbClr val="FF0000"/>
                </a:solidFill>
              </a:rPr>
              <a:t> /</a:t>
            </a:r>
            <a:r>
              <a:rPr lang="en-US" altLang="ko-KR" sz="1600" b="1" dirty="0" err="1">
                <a:solidFill>
                  <a:srgbClr val="FF0000"/>
                </a:solidFill>
              </a:rPr>
              <a:t>etc</a:t>
            </a:r>
            <a:r>
              <a:rPr lang="en-US" altLang="ko-KR" sz="1600" b="1" dirty="0">
                <a:solidFill>
                  <a:srgbClr val="FF0000"/>
                </a:solidFill>
              </a:rPr>
              <a:t>/apt/</a:t>
            </a:r>
            <a:r>
              <a:rPr lang="en-US" altLang="ko-KR" sz="1600" b="1" dirty="0" err="1">
                <a:solidFill>
                  <a:srgbClr val="FF0000"/>
                </a:solidFill>
              </a:rPr>
              <a:t>sources.list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파일을 열어 각 행 복사</a:t>
            </a:r>
            <a:endParaRPr lang="en-US" altLang="ko-KR" sz="1600"/>
          </a:p>
          <a:p>
            <a:pPr marL="93345" indent="0"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‘</a:t>
            </a:r>
            <a:r>
              <a:rPr lang="en-US" altLang="ko-KR" sz="1600" dirty="0"/>
              <a:t>bionic’</a:t>
            </a:r>
            <a:r>
              <a:rPr lang="ko-KR" altLang="en-US" sz="1600" dirty="0"/>
              <a:t>을 ‘</a:t>
            </a:r>
            <a:r>
              <a:rPr lang="en-US" altLang="ko-KR" sz="1600" dirty="0"/>
              <a:t>bionic-updates’</a:t>
            </a:r>
            <a:r>
              <a:rPr lang="ko-KR" altLang="en-US" sz="1600" dirty="0"/>
              <a:t>로 수정</a:t>
            </a:r>
            <a:r>
              <a:rPr lang="en-US" altLang="ko-KR" sz="1600" dirty="0"/>
              <a:t>,</a:t>
            </a:r>
            <a:r>
              <a:rPr lang="ko-KR" altLang="en-US" sz="1600" dirty="0"/>
              <a:t> 저장한 후 </a:t>
            </a:r>
            <a:r>
              <a:rPr lang="en-US" altLang="ko-KR" sz="1600" dirty="0" err="1"/>
              <a:t>gedit</a:t>
            </a:r>
            <a:r>
              <a:rPr lang="ko-KR" altLang="en-US" sz="1600" dirty="0"/>
              <a:t> 닫기</a:t>
            </a:r>
            <a:endParaRPr lang="en-US" altLang="ko-KR" sz="1600"/>
          </a:p>
          <a:p>
            <a:pPr marL="93345" indent="0">
              <a:buNone/>
            </a:pPr>
            <a:endParaRPr lang="en-US" altLang="ko-KR" sz="1600"/>
          </a:p>
          <a:p>
            <a:pPr marL="93345" indent="0">
              <a:buNone/>
            </a:pPr>
            <a:endParaRPr lang="en-US" altLang="ko-KR" sz="1600"/>
          </a:p>
          <a:p>
            <a:pPr marL="93345" indent="0">
              <a:buNone/>
            </a:pPr>
            <a:endParaRPr lang="en-US" altLang="ko-KR" sz="1600"/>
          </a:p>
          <a:p>
            <a:pPr marL="93345" indent="0">
              <a:buNone/>
            </a:pPr>
            <a:endParaRPr lang="en-US" altLang="ko-KR" sz="1600"/>
          </a:p>
          <a:p>
            <a:pPr marL="93345" indent="0">
              <a:buNone/>
            </a:pPr>
            <a:endParaRPr lang="en-US" altLang="ko-KR" sz="1600"/>
          </a:p>
          <a:p>
            <a:pPr marL="93345" indent="0">
              <a:buNone/>
            </a:pPr>
            <a:endParaRPr lang="en-US" altLang="ko-KR" sz="1600"/>
          </a:p>
          <a:p>
            <a:pPr marL="93345" indent="0">
              <a:buNone/>
            </a:pPr>
            <a:endParaRPr lang="en-US" altLang="ko-KR" sz="1600"/>
          </a:p>
          <a:p>
            <a:pPr marL="93345" indent="0">
              <a:buNone/>
            </a:pPr>
            <a:r>
              <a:rPr lang="en-US" altLang="ko-KR" sz="1600">
                <a:latin typeface="맑은 고딕"/>
                <a:ea typeface="맑은 고딕"/>
              </a:rPr>
              <a:t> </a:t>
            </a:r>
            <a:r>
              <a:rPr lang="en-US" altLang="ko-KR" sz="1600">
                <a:latin typeface="맑은 고딕"/>
                <a:ea typeface="맑은 고딕"/>
              </a:rPr>
              <a:t> </a:t>
            </a:r>
            <a:endParaRPr lang="en-US" altLang="ko-KR" sz="1200"/>
          </a:p>
          <a:p>
            <a:pPr marL="93345" indent="0">
              <a:buNone/>
            </a:pPr>
            <a:r>
              <a:rPr lang="en-US" altLang="ko-KR" sz="1200" dirty="0"/>
              <a:t> </a:t>
            </a:r>
            <a:r>
              <a:rPr lang="en-US" altLang="ko-KR" sz="1600" dirty="0"/>
              <a:t>  2-4 </a:t>
            </a:r>
            <a:r>
              <a:rPr lang="en-US" altLang="ko-KR" sz="1600" dirty="0" err="1"/>
              <a:t>sources.list</a:t>
            </a:r>
            <a:r>
              <a:rPr lang="en-US" altLang="ko-KR" sz="1600" dirty="0"/>
              <a:t> </a:t>
            </a:r>
            <a:r>
              <a:rPr lang="ko-KR" altLang="en-US" sz="1600" dirty="0"/>
              <a:t>파일의 수정 내용을 </a:t>
            </a:r>
            <a:r>
              <a:rPr lang="en-US" altLang="ko-KR" sz="1600" b="1" dirty="0">
                <a:solidFill>
                  <a:srgbClr val="FF0000"/>
                </a:solidFill>
              </a:rPr>
              <a:t>apt-get update </a:t>
            </a:r>
            <a:r>
              <a:rPr lang="ko-KR" altLang="en-US" sz="1600" dirty="0"/>
              <a:t>명령으로 적용</a:t>
            </a:r>
            <a:endParaRPr lang="en-US" altLang="ko-KR" sz="1600"/>
          </a:p>
          <a:p>
            <a:pPr marL="93345" indent="0">
              <a:buNone/>
            </a:pPr>
            <a:r>
              <a:rPr lang="en-US" altLang="ko-KR" sz="1600" dirty="0"/>
              <a:t>   2-5 </a:t>
            </a:r>
            <a:r>
              <a:rPr lang="ko-KR" altLang="en-US" sz="1600" dirty="0"/>
              <a:t>앞에서 설치한 </a:t>
            </a:r>
            <a:r>
              <a:rPr lang="en-US" altLang="ko-KR" sz="1600" dirty="0"/>
              <a:t>mc</a:t>
            </a:r>
            <a:r>
              <a:rPr lang="ko-KR" altLang="en-US" sz="1600" dirty="0"/>
              <a:t>를 </a:t>
            </a:r>
            <a:r>
              <a:rPr lang="en-US" altLang="ko-KR" sz="1600" b="1" dirty="0">
                <a:solidFill>
                  <a:srgbClr val="FF0000"/>
                </a:solidFill>
              </a:rPr>
              <a:t>apt-get install mc </a:t>
            </a:r>
            <a:r>
              <a:rPr lang="ko-KR" altLang="en-US" sz="1600" dirty="0"/>
              <a:t>명령으로 다시 설치</a:t>
            </a:r>
            <a:endParaRPr lang="en-US" altLang="ko-KR" sz="1600"/>
          </a:p>
          <a:p>
            <a:pPr marL="93345" indent="0">
              <a:buNone/>
            </a:pPr>
            <a:endParaRPr lang="en-US" altLang="ko-KR" sz="1600"/>
          </a:p>
          <a:p>
            <a:pPr marL="93345" indent="0">
              <a:buNone/>
            </a:pPr>
            <a:endParaRPr lang="en-US" altLang="ko-KR" sz="16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07"/>
          <a:stretch/>
        </p:blipFill>
        <p:spPr>
          <a:xfrm>
            <a:off x="816887" y="1448780"/>
            <a:ext cx="6380952" cy="24302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4879372"/>
            <a:ext cx="7009524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17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6-3] apt-get </a:t>
            </a:r>
            <a:r>
              <a:rPr lang="ko-KR" altLang="en-US"/>
              <a:t>명령어의 추가 기능 설정하기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/>
              <a:t>   2-6 </a:t>
            </a:r>
            <a:r>
              <a:rPr lang="en-US" altLang="ko-KR" sz="1600" b="1">
                <a:solidFill>
                  <a:srgbClr val="FF0000"/>
                </a:solidFill>
              </a:rPr>
              <a:t>apt-get upgrade </a:t>
            </a:r>
            <a:r>
              <a:rPr lang="ko-KR" altLang="en-US" sz="1600"/>
              <a:t>명령으로 전체 시스템을 업그레이드하면 </a:t>
            </a:r>
            <a:endParaRPr lang="en-US" altLang="ko-KR" sz="1600"/>
          </a:p>
          <a:p>
            <a:pPr marL="93662" indent="0">
              <a:buNone/>
            </a:pPr>
            <a:r>
              <a:rPr lang="en-US" altLang="ko-KR" sz="1600"/>
              <a:t>        </a:t>
            </a:r>
            <a:r>
              <a:rPr lang="ko-KR" altLang="en-US" sz="1600"/>
              <a:t>아까와 달리 많은 패키지가 업그레이드될 것</a:t>
            </a: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538790"/>
            <a:ext cx="7009524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37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4A859-6944-4106-81BF-AFE7D573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6-4] </a:t>
            </a:r>
            <a:r>
              <a:rPr lang="ko-KR" altLang="en-US"/>
              <a:t>환경설정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BB17D-DA54-4DE6-B8E2-490EE4B7EB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600" dirty="0"/>
              <a:t>1. vi</a:t>
            </a:r>
            <a:r>
              <a:rPr lang="ko-KR" altLang="en-US" sz="1600" dirty="0"/>
              <a:t>에서 </a:t>
            </a:r>
            <a:r>
              <a:rPr lang="en-US" altLang="ko-KR" sz="1600" dirty="0"/>
              <a:t>HelloWorld java </a:t>
            </a:r>
            <a:r>
              <a:rPr lang="ko-KR" altLang="en-US" sz="1600" dirty="0"/>
              <a:t>프로그래밍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jdk</a:t>
            </a:r>
            <a:r>
              <a:rPr lang="en-US" altLang="ko-KR" sz="1600" dirty="0"/>
              <a:t> </a:t>
            </a:r>
            <a:r>
              <a:rPr lang="ko-KR" altLang="en-US" sz="1600" dirty="0"/>
              <a:t>설치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javac</a:t>
            </a:r>
            <a:r>
              <a:rPr lang="en-US" altLang="ko-KR" sz="1600" dirty="0"/>
              <a:t>  </a:t>
            </a:r>
            <a:r>
              <a:rPr lang="ko-KR" altLang="en-US" sz="1600" dirty="0"/>
              <a:t>컴파일 방법</a:t>
            </a:r>
            <a:r>
              <a:rPr lang="en-US" altLang="ko-KR" sz="1600" dirty="0"/>
              <a:t>, java </a:t>
            </a:r>
            <a:r>
              <a:rPr lang="ko-KR" altLang="en-US" sz="1600" dirty="0"/>
              <a:t>명령어</a:t>
            </a:r>
          </a:p>
          <a:p>
            <a:r>
              <a:rPr lang="en-US" altLang="ko-KR" sz="1600" dirty="0"/>
              <a:t>2. eclipse </a:t>
            </a:r>
            <a:r>
              <a:rPr lang="ko-KR" altLang="en-US" sz="1600" dirty="0"/>
              <a:t>설치 </a:t>
            </a:r>
          </a:p>
          <a:p>
            <a:r>
              <a:rPr lang="en-US" altLang="ko-KR" sz="1600" dirty="0"/>
              <a:t>3.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ko-KR" altLang="en-US" sz="1600" dirty="0"/>
              <a:t>설치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git</a:t>
            </a:r>
            <a:r>
              <a:rPr lang="ko-KR" altLang="en-US" sz="1600" dirty="0"/>
              <a:t>을 </a:t>
            </a:r>
            <a:r>
              <a:rPr lang="en-US" altLang="ko-KR" sz="1600" dirty="0" err="1"/>
              <a:t>linux</a:t>
            </a:r>
            <a:r>
              <a:rPr lang="ko-KR" altLang="en-US" sz="1600" dirty="0"/>
              <a:t>에서 실행</a:t>
            </a:r>
          </a:p>
          <a:p>
            <a:r>
              <a:rPr lang="en-US" altLang="ko-KR" sz="1600" dirty="0"/>
              <a:t>4. eclipse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</a:t>
            </a:r>
            <a:r>
              <a:rPr lang="ko-KR" altLang="en-US" sz="1600" dirty="0"/>
              <a:t>연동 </a:t>
            </a:r>
          </a:p>
          <a:p>
            <a:r>
              <a:rPr lang="en-US" altLang="ko-KR" sz="1600" dirty="0"/>
              <a:t>5. </a:t>
            </a:r>
            <a:r>
              <a:rPr lang="ko-KR" altLang="en-US" sz="1600" dirty="0"/>
              <a:t>재미있는 리눅스 명령어 </a:t>
            </a:r>
            <a:r>
              <a:rPr lang="en-US" altLang="ko-KR" sz="1600" dirty="0"/>
              <a:t>9</a:t>
            </a:r>
            <a:r>
              <a:rPr lang="ko-KR" altLang="en-US" sz="1600" dirty="0"/>
              <a:t>가지 </a:t>
            </a:r>
            <a:endParaRPr lang="en-US" altLang="ko-KR" sz="1600" dirty="0">
              <a:hlinkClick r:id="rId2"/>
            </a:endParaRPr>
          </a:p>
          <a:p>
            <a:pPr lvl="1"/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devsnote.com/writings/64</a:t>
            </a:r>
            <a:endParaRPr lang="en-US" altLang="ko-KR" sz="1600" dirty="0" smtClean="0"/>
          </a:p>
          <a:p>
            <a:r>
              <a:rPr lang="en-US" altLang="ko-KR" sz="1600" dirty="0" smtClean="0"/>
              <a:t>6. </a:t>
            </a:r>
            <a:r>
              <a:rPr lang="ko-KR" altLang="en-US" sz="1600" dirty="0" smtClean="0"/>
              <a:t>집에서도 </a:t>
            </a:r>
            <a:r>
              <a:rPr lang="en-US" altLang="ko-KR" sz="1600" dirty="0" smtClean="0"/>
              <a:t>eclipse,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jdk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설치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597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compile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Javac</a:t>
            </a:r>
            <a:r>
              <a:rPr lang="en-US" altLang="ko-KR" dirty="0" smtClean="0"/>
              <a:t> HelloWorld.java</a:t>
            </a:r>
          </a:p>
          <a:p>
            <a:r>
              <a:rPr lang="en-US" altLang="ko-KR" dirty="0" smtClean="0"/>
              <a:t>Java HelloWorld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47328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git</a:t>
            </a:r>
            <a:r>
              <a:rPr lang="en-US" altLang="ko-KR" sz="3600" dirty="0" smtClean="0"/>
              <a:t> </a:t>
            </a:r>
            <a:r>
              <a:rPr lang="en-US" altLang="ko-KR" sz="3600" dirty="0" err="1" smtClean="0"/>
              <a:t>init</a:t>
            </a:r>
            <a:endParaRPr lang="en-US" altLang="ko-KR" sz="3600" dirty="0" smtClean="0"/>
          </a:p>
          <a:p>
            <a:r>
              <a:rPr lang="en-US" altLang="ko-KR" sz="3600" dirty="0" smtClean="0"/>
              <a:t>File </a:t>
            </a:r>
            <a:r>
              <a:rPr lang="ko-KR" altLang="en-US" sz="3600" dirty="0" smtClean="0"/>
              <a:t>만들기</a:t>
            </a:r>
            <a:endParaRPr lang="en-US" altLang="ko-KR" sz="3600" dirty="0" smtClean="0"/>
          </a:p>
          <a:p>
            <a:r>
              <a:rPr lang="en-US" altLang="ko-KR" sz="3600" dirty="0" err="1" smtClean="0"/>
              <a:t>git</a:t>
            </a:r>
            <a:r>
              <a:rPr lang="en-US" altLang="ko-KR" sz="3600" dirty="0" smtClean="0"/>
              <a:t> add</a:t>
            </a:r>
          </a:p>
          <a:p>
            <a:r>
              <a:rPr lang="en-US" altLang="ko-KR" sz="3600" dirty="0" err="1" smtClean="0"/>
              <a:t>git</a:t>
            </a:r>
            <a:r>
              <a:rPr lang="en-US" altLang="ko-KR" sz="3600" dirty="0" smtClean="0"/>
              <a:t> commit</a:t>
            </a:r>
          </a:p>
          <a:p>
            <a:r>
              <a:rPr lang="en-US" altLang="ko-KR" sz="3600" dirty="0" err="1" smtClean="0"/>
              <a:t>git</a:t>
            </a:r>
            <a:r>
              <a:rPr lang="en-US" altLang="ko-KR" sz="3600" dirty="0" smtClean="0"/>
              <a:t> branch </a:t>
            </a:r>
          </a:p>
          <a:p>
            <a:r>
              <a:rPr lang="en-US" altLang="ko-KR" sz="3600" dirty="0" err="1"/>
              <a:t>g</a:t>
            </a:r>
            <a:r>
              <a:rPr lang="en-US" altLang="ko-KR" sz="3600" dirty="0" err="1" smtClean="0"/>
              <a:t>it</a:t>
            </a:r>
            <a:r>
              <a:rPr lang="en-US" altLang="ko-KR" sz="3600" dirty="0" smtClean="0"/>
              <a:t> branch </a:t>
            </a:r>
            <a:r>
              <a:rPr lang="en-US" altLang="ko-KR" sz="3600" dirty="0" err="1" smtClean="0"/>
              <a:t>mybranch</a:t>
            </a:r>
            <a:endParaRPr lang="en-US" altLang="ko-KR" sz="3600" dirty="0" smtClean="0"/>
          </a:p>
          <a:p>
            <a:r>
              <a:rPr lang="en-US" altLang="ko-KR" sz="3600" dirty="0" err="1" smtClean="0"/>
              <a:t>Git</a:t>
            </a:r>
            <a:r>
              <a:rPr lang="en-US" altLang="ko-KR" sz="3600" dirty="0" smtClean="0"/>
              <a:t> log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60439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Eclipse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 </a:t>
            </a:r>
            <a:r>
              <a:rPr lang="en-US" altLang="ko-KR" sz="3600" dirty="0" err="1" smtClean="0"/>
              <a:t>gz</a:t>
            </a:r>
            <a:r>
              <a:rPr lang="ko-KR" altLang="en-US" sz="3600" dirty="0" smtClean="0"/>
              <a:t>해제</a:t>
            </a:r>
            <a:endParaRPr lang="en-US" altLang="ko-KR" sz="3600" dirty="0" smtClean="0"/>
          </a:p>
          <a:p>
            <a:r>
              <a:rPr lang="en-US" altLang="ko-KR" sz="3600" dirty="0"/>
              <a:t> </a:t>
            </a:r>
            <a:r>
              <a:rPr lang="en-US" altLang="ko-KR" sz="3600" dirty="0" smtClean="0"/>
              <a:t>tar </a:t>
            </a:r>
            <a:r>
              <a:rPr lang="ko-KR" altLang="en-US" sz="3600" dirty="0" smtClean="0"/>
              <a:t>해제</a:t>
            </a:r>
            <a:endParaRPr lang="en-US" altLang="ko-KR" sz="3600" dirty="0" smtClean="0"/>
          </a:p>
          <a:p>
            <a:r>
              <a:rPr lang="en-US" altLang="ko-KR" sz="3600" dirty="0" smtClean="0"/>
              <a:t>Eclipse </a:t>
            </a:r>
            <a:r>
              <a:rPr lang="ko-KR" altLang="en-US" sz="3600" dirty="0" smtClean="0"/>
              <a:t>디렉토리 나옴</a:t>
            </a:r>
            <a:endParaRPr lang="en-US" altLang="ko-KR" sz="3600" dirty="0" smtClean="0"/>
          </a:p>
          <a:p>
            <a:r>
              <a:rPr lang="en-US" altLang="ko-KR" sz="3600" dirty="0" smtClean="0"/>
              <a:t>./eclipse</a:t>
            </a:r>
            <a:r>
              <a:rPr lang="ko-KR" altLang="en-US" sz="3600" dirty="0" smtClean="0"/>
              <a:t>로 실행</a:t>
            </a:r>
            <a:endParaRPr lang="en-US" altLang="ko-KR" sz="3600" dirty="0" smtClean="0"/>
          </a:p>
          <a:p>
            <a:endParaRPr lang="en-US" altLang="ko-KR" sz="3600" dirty="0"/>
          </a:p>
          <a:p>
            <a:r>
              <a:rPr lang="en-US" altLang="ko-KR" sz="3600" dirty="0" err="1" smtClean="0"/>
              <a:t>Git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연동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96426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1-1 </a:t>
            </a:r>
            <a:r>
              <a:rPr lang="ko-KR" altLang="en-US"/>
              <a:t>패키지 설치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err="1"/>
              <a:t>dpkg</a:t>
            </a:r>
            <a:r>
              <a:rPr lang="en-US" altLang="ko-KR"/>
              <a:t> (Debian Package) </a:t>
            </a:r>
            <a:r>
              <a:rPr lang="ko-KR" altLang="en-US"/>
              <a:t>명령어</a:t>
            </a:r>
            <a:endParaRPr lang="en-US" altLang="ko-KR"/>
          </a:p>
          <a:p>
            <a:pPr lvl="1"/>
            <a:r>
              <a:rPr lang="ko-KR" altLang="en-US" sz="1600"/>
              <a:t>우분투에서 패키지</a:t>
            </a:r>
            <a:r>
              <a:rPr lang="en-US" altLang="ko-KR" sz="1600"/>
              <a:t>(</a:t>
            </a:r>
            <a:r>
              <a:rPr lang="ko-KR" altLang="en-US" sz="1600"/>
              <a:t>프로그램</a:t>
            </a:r>
            <a:r>
              <a:rPr lang="en-US" altLang="ko-KR" sz="1600"/>
              <a:t>, </a:t>
            </a:r>
            <a:r>
              <a:rPr lang="ko-KR" altLang="en-US" sz="1600"/>
              <a:t>확장자 </a:t>
            </a:r>
            <a:r>
              <a:rPr lang="en-US" altLang="ko-KR" sz="1600"/>
              <a:t>*.deb)</a:t>
            </a:r>
            <a:r>
              <a:rPr lang="ko-KR" altLang="en-US" sz="1600"/>
              <a:t>를 설치할 때 가장 많이 사용되는 명령어</a:t>
            </a:r>
            <a:endParaRPr lang="en-US" altLang="ko-KR" sz="1600"/>
          </a:p>
          <a:p>
            <a:pPr lvl="1"/>
            <a:r>
              <a:rPr lang="ko-KR" altLang="en-US" sz="1600"/>
              <a:t>직접 프로그램을 다운받아서</a:t>
            </a:r>
            <a:r>
              <a:rPr lang="en-US" altLang="ko-KR" sz="1600"/>
              <a:t>, </a:t>
            </a:r>
            <a:r>
              <a:rPr lang="en-US" altLang="ko-KR" sz="1600" err="1"/>
              <a:t>dpkg</a:t>
            </a:r>
            <a:r>
              <a:rPr lang="en-US" altLang="ko-KR" sz="1600"/>
              <a:t> </a:t>
            </a:r>
            <a:r>
              <a:rPr lang="ko-KR" altLang="en-US" sz="1600"/>
              <a:t>명령어를 활용하여 설치함</a:t>
            </a:r>
            <a:endParaRPr lang="en-US" altLang="ko-KR" sz="1600"/>
          </a:p>
          <a:p>
            <a:pPr lvl="1"/>
            <a:r>
              <a:rPr lang="en-US" altLang="ko-KR" sz="1600"/>
              <a:t>Apt-get</a:t>
            </a:r>
            <a:r>
              <a:rPr lang="ko-KR" altLang="en-US" sz="1600"/>
              <a:t>이 나오기 전에</a:t>
            </a:r>
            <a:r>
              <a:rPr lang="en-US" altLang="ko-KR" sz="1600"/>
              <a:t> </a:t>
            </a:r>
            <a:r>
              <a:rPr lang="ko-KR" altLang="en-US" sz="1600"/>
              <a:t>주로 씀</a:t>
            </a:r>
            <a:endParaRPr lang="en-US" altLang="ko-KR" sz="1600"/>
          </a:p>
          <a:p>
            <a:pPr marL="357188" lvl="1" indent="0">
              <a:buNone/>
            </a:pPr>
            <a:endParaRPr lang="en-US" altLang="ko-KR" sz="1600"/>
          </a:p>
          <a:p>
            <a:r>
              <a:rPr lang="en-US" altLang="ko-KR"/>
              <a:t>Apt-get </a:t>
            </a:r>
            <a:r>
              <a:rPr lang="ko-KR" altLang="en-US"/>
              <a:t>명령어</a:t>
            </a:r>
            <a:endParaRPr lang="en-US" altLang="ko-KR"/>
          </a:p>
          <a:p>
            <a:pPr lvl="1"/>
            <a:r>
              <a:rPr lang="en-US" altLang="ko-KR" sz="1600" err="1"/>
              <a:t>Dpkg</a:t>
            </a:r>
            <a:r>
              <a:rPr lang="ko-KR" altLang="en-US" sz="1600"/>
              <a:t>의 단점을 보완한 패키지 설치 명령어</a:t>
            </a:r>
            <a:endParaRPr lang="en-US" altLang="ko-KR" sz="1600"/>
          </a:p>
          <a:p>
            <a:pPr lvl="1"/>
            <a:r>
              <a:rPr lang="en-US" altLang="ko-KR" sz="1600" err="1"/>
              <a:t>dpkg</a:t>
            </a:r>
            <a:r>
              <a:rPr lang="ko-KR" altLang="en-US" sz="1600"/>
              <a:t>의 확장 개념</a:t>
            </a:r>
            <a:r>
              <a:rPr lang="en-US" altLang="ko-KR" sz="1600"/>
              <a:t> </a:t>
            </a:r>
          </a:p>
          <a:p>
            <a:pPr marL="357188" lvl="1" indent="0">
              <a:buNone/>
            </a:pPr>
            <a:endParaRPr lang="en-US" altLang="ko-KR" sz="1600"/>
          </a:p>
          <a:p>
            <a:pPr marL="93662" indent="0">
              <a:buNone/>
            </a:pPr>
            <a:endParaRPr lang="en-US" altLang="ko-KR" sz="1600"/>
          </a:p>
          <a:p>
            <a:pPr lvl="1"/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1-2 </a:t>
            </a:r>
            <a:r>
              <a:rPr lang="ko-KR" altLang="en-US"/>
              <a:t>파일의 의미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080499" cy="5669958"/>
          </a:xfrm>
        </p:spPr>
        <p:txBody>
          <a:bodyPr/>
          <a:lstStyle/>
          <a:p>
            <a:r>
              <a:rPr lang="en-US" altLang="ko-KR"/>
              <a:t>X </a:t>
            </a:r>
            <a:r>
              <a:rPr lang="ko-KR" altLang="en-US"/>
              <a:t>윈도우용 계산기 프로그램인 </a:t>
            </a:r>
            <a:r>
              <a:rPr lang="en-US" altLang="ko-KR" err="1"/>
              <a:t>galculator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marL="93662" indent="0">
              <a:buNone/>
            </a:pPr>
            <a:endParaRPr lang="en-US" altLang="ko-KR"/>
          </a:p>
          <a:p>
            <a:pPr lvl="1"/>
            <a:r>
              <a:rPr lang="ko-KR" altLang="en-US" sz="1600" err="1"/>
              <a:t>패키지명</a:t>
            </a:r>
            <a:r>
              <a:rPr lang="en-US" altLang="ko-KR" sz="1600"/>
              <a:t>: </a:t>
            </a:r>
            <a:r>
              <a:rPr lang="en-US" altLang="ko-KR" sz="1600" err="1"/>
              <a:t>galculator</a:t>
            </a:r>
            <a:r>
              <a:rPr lang="en-US" altLang="ko-KR" sz="1600"/>
              <a:t> → </a:t>
            </a:r>
            <a:r>
              <a:rPr lang="ko-KR" altLang="en-US" sz="1600"/>
              <a:t>패키지</a:t>
            </a:r>
            <a:r>
              <a:rPr lang="en-US" altLang="ko-KR" sz="1600"/>
              <a:t>(</a:t>
            </a:r>
            <a:r>
              <a:rPr lang="ko-KR" altLang="en-US" sz="1600"/>
              <a:t>프로그램</a:t>
            </a:r>
            <a:r>
              <a:rPr lang="en-US" altLang="ko-KR" sz="1600"/>
              <a:t>)</a:t>
            </a:r>
            <a:r>
              <a:rPr lang="ko-KR" altLang="en-US" sz="1600"/>
              <a:t>의 이름</a:t>
            </a:r>
            <a:endParaRPr lang="en-US" altLang="ko-KR" sz="1600"/>
          </a:p>
          <a:p>
            <a:pPr lvl="1"/>
            <a:r>
              <a:rPr lang="ko-KR" altLang="en-US" sz="1600"/>
              <a:t>버전</a:t>
            </a:r>
            <a:r>
              <a:rPr lang="en-US" altLang="ko-KR" sz="1600"/>
              <a:t>: 2.1.4 → </a:t>
            </a:r>
            <a:r>
              <a:rPr lang="ko-KR" altLang="en-US" sz="1600"/>
              <a:t>대개 세 자릿수로 구성 </a:t>
            </a:r>
            <a:r>
              <a:rPr lang="en-US" altLang="ko-KR" sz="1600"/>
              <a:t>/ </a:t>
            </a:r>
            <a:r>
              <a:rPr lang="ko-KR" altLang="en-US" sz="1600" err="1"/>
              <a:t>주버전</a:t>
            </a:r>
            <a:r>
              <a:rPr lang="en-US" altLang="ko-KR" sz="1600"/>
              <a:t>, </a:t>
            </a:r>
            <a:r>
              <a:rPr lang="ko-KR" altLang="en-US" sz="1600" err="1"/>
              <a:t>부버전</a:t>
            </a:r>
            <a:r>
              <a:rPr lang="en-US" altLang="ko-KR" sz="1600"/>
              <a:t>, </a:t>
            </a:r>
            <a:r>
              <a:rPr lang="ko-KR" altLang="en-US" sz="1600"/>
              <a:t>패치 버전 순</a:t>
            </a:r>
            <a:r>
              <a:rPr lang="en-US" altLang="ko-KR" sz="1600"/>
              <a:t>,</a:t>
            </a:r>
            <a:r>
              <a:rPr lang="ko-KR" altLang="en-US" sz="1600"/>
              <a:t> 숫자가 높을수록 최신</a:t>
            </a:r>
            <a:endParaRPr lang="en-US" altLang="ko-KR" sz="1600"/>
          </a:p>
          <a:p>
            <a:pPr lvl="1"/>
            <a:r>
              <a:rPr lang="ko-KR" altLang="en-US" sz="1600"/>
              <a:t>개정번호</a:t>
            </a:r>
            <a:r>
              <a:rPr lang="en-US" altLang="ko-KR" sz="1600"/>
              <a:t>(revision number): 1 → </a:t>
            </a:r>
            <a:r>
              <a:rPr lang="ko-KR" altLang="en-US" sz="1600"/>
              <a:t>문제점을 개선할 때마다 붙이는 번호이며 높을수록 좋음 </a:t>
            </a:r>
            <a:endParaRPr lang="en-US" altLang="ko-KR" sz="1600"/>
          </a:p>
          <a:p>
            <a:pPr lvl="1"/>
            <a:r>
              <a:rPr lang="ko-KR" altLang="en-US" sz="1600"/>
              <a:t>아키텍처</a:t>
            </a:r>
            <a:r>
              <a:rPr lang="en-US" altLang="ko-KR" sz="1600"/>
              <a:t>: amd64 → 64</a:t>
            </a:r>
            <a:r>
              <a:rPr lang="ko-KR" altLang="en-US" sz="1600"/>
              <a:t>비트 </a:t>
            </a:r>
            <a:r>
              <a:rPr lang="en-US" altLang="ko-KR" sz="1600"/>
              <a:t>CPU, </a:t>
            </a:r>
            <a:r>
              <a:rPr lang="ko-KR" altLang="en-US" sz="1600"/>
              <a:t>즉 이 파일을 설치할 수 있는 </a:t>
            </a:r>
            <a:r>
              <a:rPr lang="en-US" altLang="ko-KR" sz="1600"/>
              <a:t>CPU</a:t>
            </a:r>
            <a:r>
              <a:rPr lang="ko-KR" altLang="en-US" sz="1600"/>
              <a:t>를 말함</a:t>
            </a:r>
            <a:endParaRPr lang="en-US" altLang="ko-KR" sz="1600"/>
          </a:p>
          <a:p>
            <a:pPr lvl="1"/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1268760"/>
            <a:ext cx="7009524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1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1-3 </a:t>
            </a:r>
            <a:r>
              <a:rPr lang="ko-KR" altLang="en-US"/>
              <a:t>자주 사용하는 </a:t>
            </a:r>
            <a:r>
              <a:rPr lang="en-US" altLang="ko-KR" err="1"/>
              <a:t>dpkg</a:t>
            </a:r>
            <a:r>
              <a:rPr lang="en-US" altLang="ko-KR"/>
              <a:t> </a:t>
            </a:r>
            <a:r>
              <a:rPr lang="ko-KR" altLang="en-US"/>
              <a:t>명령어 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/>
          <a:lstStyle/>
          <a:p>
            <a:r>
              <a:rPr lang="en-US" altLang="ko-KR"/>
              <a:t>-</a:t>
            </a:r>
            <a:r>
              <a:rPr lang="en-US" altLang="ko-KR" err="1"/>
              <a:t>i</a:t>
            </a:r>
            <a:r>
              <a:rPr lang="en-US" altLang="ko-KR"/>
              <a:t> </a:t>
            </a:r>
            <a:r>
              <a:rPr lang="ko-KR" altLang="en-US"/>
              <a:t>또는 </a:t>
            </a:r>
            <a:r>
              <a:rPr lang="en-US" altLang="ko-KR"/>
              <a:t>--install </a:t>
            </a:r>
          </a:p>
          <a:p>
            <a:pPr lvl="1"/>
            <a:r>
              <a:rPr lang="ko-KR" altLang="en-US" sz="1600"/>
              <a:t>패키지를 설치하는 옵션</a:t>
            </a:r>
            <a:endParaRPr lang="en-US" altLang="ko-KR" sz="1600"/>
          </a:p>
          <a:p>
            <a:r>
              <a:rPr lang="en-US" altLang="ko-KR"/>
              <a:t>-r </a:t>
            </a:r>
            <a:r>
              <a:rPr lang="ko-KR" altLang="en-US"/>
              <a:t>또는 </a:t>
            </a:r>
            <a:r>
              <a:rPr lang="en-US" altLang="ko-KR"/>
              <a:t>--remove</a:t>
            </a:r>
          </a:p>
          <a:p>
            <a:pPr lvl="1"/>
            <a:r>
              <a:rPr lang="ko-KR" altLang="en-US" sz="1600"/>
              <a:t>설치되어 있는 패키지를 삭제하는 옵션</a:t>
            </a:r>
            <a:endParaRPr lang="en-US" altLang="ko-KR" sz="1600"/>
          </a:p>
          <a:p>
            <a:r>
              <a:rPr lang="en-US" altLang="ko-KR"/>
              <a:t>-P </a:t>
            </a:r>
            <a:r>
              <a:rPr lang="ko-KR" altLang="en-US"/>
              <a:t>또는 </a:t>
            </a:r>
            <a:r>
              <a:rPr lang="en-US" altLang="ko-KR"/>
              <a:t>--purge</a:t>
            </a:r>
          </a:p>
          <a:p>
            <a:pPr lvl="1"/>
            <a:r>
              <a:rPr lang="ko-KR" altLang="en-US" sz="1600"/>
              <a:t>설치되어 있는 패키지와 설정 파일을 모두 삭제하는 옵션</a:t>
            </a:r>
            <a:endParaRPr lang="en-US" altLang="ko-KR" sz="1600"/>
          </a:p>
          <a:p>
            <a:r>
              <a:rPr lang="en-US" altLang="ko-KR"/>
              <a:t>-l </a:t>
            </a:r>
            <a:r>
              <a:rPr lang="ko-KR" altLang="en-US"/>
              <a:t>또는 </a:t>
            </a:r>
            <a:r>
              <a:rPr lang="en-US" altLang="ko-KR"/>
              <a:t>-L</a:t>
            </a:r>
          </a:p>
          <a:p>
            <a:pPr lvl="1"/>
            <a:r>
              <a:rPr lang="ko-KR" altLang="en-US" sz="1600"/>
              <a:t>패키지 관련 정보와 파일 목록을 보여주는 옵션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marL="357188" lvl="1" indent="0">
              <a:buNone/>
            </a:pPr>
            <a:endParaRPr lang="en-US" altLang="ko-KR" sz="16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84"/>
          <a:stretch/>
        </p:blipFill>
        <p:spPr>
          <a:xfrm>
            <a:off x="667821" y="4170788"/>
            <a:ext cx="7009524" cy="2340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754" y="790331"/>
            <a:ext cx="2152650" cy="438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566" y="1475886"/>
            <a:ext cx="1543050" cy="457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155" y="2197888"/>
            <a:ext cx="1457325" cy="438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52" y="3365572"/>
            <a:ext cx="40862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2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/>
              <a:t>1-3 </a:t>
            </a:r>
            <a:r>
              <a:rPr lang="ko-KR" altLang="en-US"/>
              <a:t>자주 사용하는 </a:t>
            </a:r>
            <a:r>
              <a:rPr lang="en-US" altLang="ko-KR" err="1"/>
              <a:t>dpkg</a:t>
            </a:r>
            <a:r>
              <a:rPr lang="en-US" altLang="ko-KR"/>
              <a:t> </a:t>
            </a:r>
            <a:r>
              <a:rPr lang="ko-KR" altLang="en-US"/>
              <a:t>명령어 옵션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/>
          <a:lstStyle/>
          <a:p>
            <a:r>
              <a:rPr lang="en-US" altLang="ko-KR"/>
              <a:t>--info </a:t>
            </a:r>
            <a:r>
              <a:rPr lang="ko-KR" altLang="en-US"/>
              <a:t>패키지파일명</a:t>
            </a:r>
            <a:r>
              <a:rPr lang="en-US" altLang="ko-KR"/>
              <a:t>.deb</a:t>
            </a:r>
          </a:p>
          <a:p>
            <a:pPr lvl="1"/>
            <a:r>
              <a:rPr lang="ko-KR" altLang="en-US" sz="1600"/>
              <a:t>아직 설치되지 않은 </a:t>
            </a:r>
            <a:r>
              <a:rPr lang="en-US" altLang="ko-KR" sz="1600"/>
              <a:t>deb </a:t>
            </a:r>
            <a:r>
              <a:rPr lang="ko-KR" altLang="en-US" sz="1600"/>
              <a:t>파일을 조회하는 옵션</a:t>
            </a:r>
            <a:endParaRPr lang="en-US" altLang="ko-KR" sz="1600"/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  <a:p>
            <a:pPr marL="357188" lvl="1" indent="0">
              <a:buNone/>
            </a:pPr>
            <a:endParaRPr lang="en-US" altLang="ko-KR" sz="16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91"/>
          <a:stretch/>
        </p:blipFill>
        <p:spPr>
          <a:xfrm>
            <a:off x="61323" y="3244137"/>
            <a:ext cx="9002775" cy="30057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52" y="2170593"/>
            <a:ext cx="8856845" cy="8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1-4 </a:t>
            </a:r>
            <a:r>
              <a:rPr lang="en-US" altLang="ko-KR" err="1"/>
              <a:t>dpkg</a:t>
            </a:r>
            <a:r>
              <a:rPr lang="ko-KR" altLang="en-US"/>
              <a:t>의 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/>
              <a:t>설치 이전에 직접 패키지 다운로드 필요 </a:t>
            </a:r>
            <a:r>
              <a:rPr lang="en-US" altLang="ko-KR"/>
              <a:t>(</a:t>
            </a:r>
            <a:r>
              <a:rPr lang="ko-KR" altLang="en-US"/>
              <a:t>패키지 찾는 어려움</a:t>
            </a:r>
            <a:r>
              <a:rPr lang="en-US" altLang="ko-KR"/>
              <a:t>, </a:t>
            </a:r>
            <a:r>
              <a:rPr lang="ko-KR" altLang="en-US"/>
              <a:t>자동화 안됨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의존성 문제</a:t>
            </a:r>
            <a:endParaRPr lang="en-US" altLang="ko-KR"/>
          </a:p>
          <a:p>
            <a:pPr lvl="1"/>
            <a:r>
              <a:rPr lang="ko-KR" altLang="en-US" sz="1600"/>
              <a:t>특정 패키지가 설치되려면 미리 설치되어 있어야 할 패키지가 존재하는 것</a:t>
            </a:r>
            <a:endParaRPr lang="en-US" altLang="ko-KR" sz="1600"/>
          </a:p>
          <a:p>
            <a:pPr lvl="1"/>
            <a:r>
              <a:rPr lang="en-US" altLang="ko-KR" sz="1600"/>
              <a:t>e.g.)</a:t>
            </a:r>
            <a:r>
              <a:rPr lang="ko-KR" altLang="en-US" sz="1600"/>
              <a:t> 파이어폭스를 실행하고 싶으면 </a:t>
            </a:r>
            <a:r>
              <a:rPr lang="en-US" altLang="ko-KR" sz="1600"/>
              <a:t>X </a:t>
            </a:r>
            <a:r>
              <a:rPr lang="ko-KR" altLang="en-US" sz="1600"/>
              <a:t>윈도우가 반드시 미리 설치되어야 함</a:t>
            </a:r>
            <a:endParaRPr lang="en-US" altLang="ko-KR" sz="1600"/>
          </a:p>
          <a:p>
            <a:pPr lvl="1"/>
            <a:endParaRPr lang="en-US" altLang="ko-KR" sz="1600"/>
          </a:p>
          <a:p>
            <a:pPr marL="93662" indent="0">
              <a:buNone/>
            </a:pPr>
            <a:r>
              <a:rPr lang="en-US" altLang="ko-KR" sz="1800">
                <a:sym typeface="Wingdings" panose="05000000000000000000" pitchFamily="2" charset="2"/>
              </a:rPr>
              <a:t> </a:t>
            </a:r>
            <a:r>
              <a:rPr lang="ko-KR" altLang="en-US" sz="1800">
                <a:sym typeface="Wingdings" panose="05000000000000000000" pitchFamily="2" charset="2"/>
              </a:rPr>
              <a:t>단점을 해결할 </a:t>
            </a:r>
            <a:r>
              <a:rPr lang="en-US" altLang="ko-KR" sz="1800">
                <a:sym typeface="Wingdings" panose="05000000000000000000" pitchFamily="2" charset="2"/>
              </a:rPr>
              <a:t>apt-get </a:t>
            </a:r>
            <a:r>
              <a:rPr lang="ko-KR" altLang="en-US" sz="1800">
                <a:sym typeface="Wingdings" panose="05000000000000000000" pitchFamily="2" charset="2"/>
              </a:rPr>
              <a:t>등장</a:t>
            </a:r>
            <a:endParaRPr lang="en-US" altLang="ko-KR" sz="1800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 </a:t>
            </a:r>
            <a:r>
              <a:rPr lang="en-US" altLang="ko-KR"/>
              <a:t>6-1] </a:t>
            </a:r>
            <a:r>
              <a:rPr lang="en-US" altLang="ko-KR" err="1"/>
              <a:t>dpkg</a:t>
            </a:r>
            <a:r>
              <a:rPr lang="en-US" altLang="ko-KR"/>
              <a:t> </a:t>
            </a:r>
            <a:r>
              <a:rPr lang="ko-KR" altLang="en-US"/>
              <a:t>명령어로 패키지 설치하기 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/>
              <a:t>1. </a:t>
            </a:r>
            <a:r>
              <a:rPr lang="en-US" altLang="ko-KR" sz="1600" dirty="0" err="1"/>
              <a:t>Dpkg</a:t>
            </a:r>
            <a:r>
              <a:rPr lang="ko-KR" altLang="en-US" sz="1600" dirty="0"/>
              <a:t>명령어로 패키지  설치하기 </a:t>
            </a:r>
            <a:r>
              <a:rPr lang="en-US" altLang="ko-KR" sz="1600" dirty="0"/>
              <a:t>(</a:t>
            </a:r>
            <a:r>
              <a:rPr lang="en-US" altLang="ko-KR" sz="1800" b="1" dirty="0" err="1"/>
              <a:t>ncftp</a:t>
            </a:r>
            <a:r>
              <a:rPr lang="en-US" altLang="ko-KR" sz="1800" b="1" dirty="0"/>
              <a:t> </a:t>
            </a:r>
            <a:r>
              <a:rPr lang="en-US" altLang="ko-KR" sz="1600" b="1" dirty="0"/>
              <a:t> </a:t>
            </a:r>
            <a:r>
              <a:rPr lang="en-US" altLang="ko-KR" sz="1600" dirty="0"/>
              <a:t>) </a:t>
            </a:r>
          </a:p>
          <a:p>
            <a:pPr marL="93662" indent="0">
              <a:buNone/>
            </a:pPr>
            <a:r>
              <a:rPr lang="en-US" altLang="ko-KR" sz="1600" dirty="0"/>
              <a:t>  1-1 deb </a:t>
            </a:r>
            <a:r>
              <a:rPr lang="ko-KR" altLang="en-US" sz="1600" dirty="0"/>
              <a:t>파일 다운로드하기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>
                <a:hlinkClick r:id="rId2"/>
              </a:rPr>
              <a:t>http://archive.ubuntu.com/ubuntu/pool/universe/n/ncftp/</a:t>
            </a:r>
            <a:r>
              <a:rPr lang="ko-KR" altLang="en-US" sz="1600" dirty="0"/>
              <a:t>에 접속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ncftp_3.2.5-2_ amd64.deb </a:t>
            </a:r>
            <a:r>
              <a:rPr lang="ko-KR" altLang="en-US" sz="1600" dirty="0"/>
              <a:t>파일 다운로드</a:t>
            </a:r>
            <a:endParaRPr lang="en-US" altLang="ko-KR" sz="1600" dirty="0"/>
          </a:p>
          <a:p>
            <a:pPr marL="93662" indent="0">
              <a:buNone/>
            </a:pPr>
            <a:r>
              <a:rPr lang="ko-KR" altLang="en-US" sz="1600" dirty="0"/>
              <a:t>       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2" y="2795720"/>
            <a:ext cx="8535451" cy="25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768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1546</Words>
  <Application>Microsoft Office PowerPoint</Application>
  <PresentationFormat>화면 슬라이드 쇼(4:3)</PresentationFormat>
  <Paragraphs>345</Paragraphs>
  <Slides>39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1-1 패키지 설치 명령어</vt:lpstr>
      <vt:lpstr>1-2 파일의 의미</vt:lpstr>
      <vt:lpstr>1-3 자주 사용하는 dpkg 명령어 옵션</vt:lpstr>
      <vt:lpstr>1-3 자주 사용하는 dpkg 명령어 옵션</vt:lpstr>
      <vt:lpstr>1-4 dpkg의 단점</vt:lpstr>
      <vt:lpstr>[실습 6-1] dpkg 명령어로 패키지 설치하기  </vt:lpstr>
      <vt:lpstr>[실습 6-1] dpkg 명령어로 패키지 설치하기  </vt:lpstr>
      <vt:lpstr>[실습 6-1] dpkg 명령어로 패키지 설치하기  </vt:lpstr>
      <vt:lpstr>[실습 6-1] dpkg 명령어로 패키지 설치하기  </vt:lpstr>
      <vt:lpstr>[실습 6-1] dpkg 명령어로 패키지 설치하기  </vt:lpstr>
      <vt:lpstr>[실습 6-2] dpkg 명령어로 의존성 문제 패키지 설치하기 </vt:lpstr>
      <vt:lpstr>[실습 6-2] dpkg 명령어로 의존성 문제 패키지 설치하기 </vt:lpstr>
      <vt:lpstr>2-1 apt-get의 개요</vt:lpstr>
      <vt:lpstr>2-2 apt-get의 기본 사용법</vt:lpstr>
      <vt:lpstr>2-3 apt-cache</vt:lpstr>
      <vt:lpstr>[실습 6-3] apt-get 명령어로 mc 패키지 설치하기</vt:lpstr>
      <vt:lpstr>[실습 6-3] apt-get 명령어로 mc 패키지 설치하기</vt:lpstr>
      <vt:lpstr>[실습 6-3] apt-get 명령어로 mc 패키지 설치하기</vt:lpstr>
      <vt:lpstr>[실습 6-3] apt-get 명령어로 mc 패키지 설치하기</vt:lpstr>
      <vt:lpstr>2-4 apt-get의 작동 방식과 설정 파일</vt:lpstr>
      <vt:lpstr>2-4 apt-get의 작동 방식과 설정 파일</vt:lpstr>
      <vt:lpstr>2-4 apt-get의 작동 방식과 설정 파일</vt:lpstr>
      <vt:lpstr>2-4 apt-get의 작동 방식과 설정 파일</vt:lpstr>
      <vt:lpstr>[실습 6-3] apt-get 명령어의 추가 기능 설정하기 </vt:lpstr>
      <vt:lpstr>[실습 6-3] apt-get 명령어의 추가 기능 설정하기 </vt:lpstr>
      <vt:lpstr>[실습 6-3] apt-get 명령어의 추가 기능 설정하기 </vt:lpstr>
      <vt:lpstr>[실습 6-3] apt-get 명령어의 추가 기능 설정하기 </vt:lpstr>
      <vt:lpstr>[실습 6-3] apt-get 명령어의 추가 기능 설정하기 </vt:lpstr>
      <vt:lpstr>[실습 6-3] apt-get 명령어의 추가 기능 설정하기 </vt:lpstr>
      <vt:lpstr>[실습 6-3] apt-get 명령어의 추가 기능 설정하기 </vt:lpstr>
      <vt:lpstr>[실습 6-3] apt-get 명령어의 추가 기능 설정하기 </vt:lpstr>
      <vt:lpstr>[실습 6-4] 환경설정</vt:lpstr>
      <vt:lpstr>Java compile</vt:lpstr>
      <vt:lpstr>GIT</vt:lpstr>
      <vt:lpstr>Eclipse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이희진</cp:lastModifiedBy>
  <cp:revision>8</cp:revision>
  <dcterms:created xsi:type="dcterms:W3CDTF">2012-07-23T02:34:37Z</dcterms:created>
  <dcterms:modified xsi:type="dcterms:W3CDTF">2021-04-02T02:52:16Z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