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51"/>
  </p:notesMasterIdLst>
  <p:handoutMasterIdLst>
    <p:handoutMasterId r:id="rId52"/>
  </p:handoutMasterIdLst>
  <p:sldIdLst>
    <p:sldId id="372" r:id="rId2"/>
    <p:sldId id="373" r:id="rId3"/>
    <p:sldId id="375" r:id="rId4"/>
    <p:sldId id="434" r:id="rId5"/>
    <p:sldId id="374" r:id="rId6"/>
    <p:sldId id="411" r:id="rId7"/>
    <p:sldId id="385" r:id="rId8"/>
    <p:sldId id="412" r:id="rId9"/>
    <p:sldId id="413" r:id="rId10"/>
    <p:sldId id="415" r:id="rId11"/>
    <p:sldId id="416" r:id="rId12"/>
    <p:sldId id="419" r:id="rId13"/>
    <p:sldId id="417" r:id="rId14"/>
    <p:sldId id="420" r:id="rId15"/>
    <p:sldId id="421" r:id="rId16"/>
    <p:sldId id="422" r:id="rId17"/>
    <p:sldId id="386" r:id="rId18"/>
    <p:sldId id="423" r:id="rId19"/>
    <p:sldId id="424" r:id="rId20"/>
    <p:sldId id="425" r:id="rId21"/>
    <p:sldId id="426" r:id="rId22"/>
    <p:sldId id="427" r:id="rId23"/>
    <p:sldId id="440" r:id="rId24"/>
    <p:sldId id="438" r:id="rId25"/>
    <p:sldId id="443" r:id="rId26"/>
    <p:sldId id="453" r:id="rId27"/>
    <p:sldId id="441" r:id="rId28"/>
    <p:sldId id="387" r:id="rId29"/>
    <p:sldId id="428" r:id="rId30"/>
    <p:sldId id="429" r:id="rId31"/>
    <p:sldId id="430" r:id="rId32"/>
    <p:sldId id="431" r:id="rId33"/>
    <p:sldId id="432" r:id="rId34"/>
    <p:sldId id="433" r:id="rId35"/>
    <p:sldId id="402" r:id="rId36"/>
    <p:sldId id="444" r:id="rId37"/>
    <p:sldId id="445" r:id="rId38"/>
    <p:sldId id="446" r:id="rId39"/>
    <p:sldId id="447" r:id="rId40"/>
    <p:sldId id="448" r:id="rId41"/>
    <p:sldId id="449" r:id="rId42"/>
    <p:sldId id="450" r:id="rId43"/>
    <p:sldId id="451" r:id="rId44"/>
    <p:sldId id="435" r:id="rId45"/>
    <p:sldId id="436" r:id="rId46"/>
    <p:sldId id="437" r:id="rId47"/>
    <p:sldId id="452" r:id="rId48"/>
    <p:sldId id="454" r:id="rId49"/>
    <p:sldId id="362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31443-366B-46C4-9221-5A36D66FE866}" v="4" dt="2020-07-07T00:10:11.089"/>
    <p1510:client id="{5F3BCFA0-E782-7397-0691-0087921EE5AF}" v="4" dt="2021-04-06T01:57:39.913"/>
    <p1510:client id="{7596A000-0600-4B87-C084-388AFE25A036}" v="10" vWet="11" dt="2020-07-06T04:27:56.793"/>
    <p1510:client id="{AF3371DF-5C8E-4986-B92C-7AA6BD775012}" v="1" dt="2020-07-09T08:08:25.942"/>
    <p1510:client id="{C8355A92-5CC0-C60D-FCBD-1D80B24F4BB2}" v="2" dt="2020-07-06T04:28:20.612"/>
    <p1510:client id="{E455FAB3-03FE-D0CF-E274-CDC21F79EFF3}" v="392" dt="2021-04-06T02:17:13.197"/>
    <p1510:client id="{F3ED791B-8D37-3E9A-B2DC-120DA891F6B9}" v="4" dt="2020-07-07T11:37:04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희진" userId="a6c78be3-1919-42ff-99f0-60d5e2bb3f19" providerId="ADAL" clId="{8F8853AA-AE20-4F19-AE88-EF625774A351}"/>
    <pc:docChg chg="undo custSel addSld delSld modSld sldOrd modMainMaster">
      <pc:chgData name="이희진" userId="a6c78be3-1919-42ff-99f0-60d5e2bb3f19" providerId="ADAL" clId="{8F8853AA-AE20-4F19-AE88-EF625774A351}" dt="2020-07-05T21:47:11.970" v="3902" actId="1076"/>
      <pc:docMkLst>
        <pc:docMk/>
      </pc:docMkLst>
      <pc:sldChg chg="modSp mod">
        <pc:chgData name="이희진" userId="a6c78be3-1919-42ff-99f0-60d5e2bb3f19" providerId="ADAL" clId="{8F8853AA-AE20-4F19-AE88-EF625774A351}" dt="2020-07-05T11:43:05.296" v="69" actId="20577"/>
        <pc:sldMkLst>
          <pc:docMk/>
          <pc:sldMk cId="504809883" sldId="374"/>
        </pc:sldMkLst>
        <pc:spChg chg="mod">
          <ac:chgData name="이희진" userId="a6c78be3-1919-42ff-99f0-60d5e2bb3f19" providerId="ADAL" clId="{8F8853AA-AE20-4F19-AE88-EF625774A351}" dt="2020-07-05T11:43:05.296" v="69" actId="20577"/>
          <ac:spMkLst>
            <pc:docMk/>
            <pc:sldMk cId="504809883" sldId="374"/>
            <ac:spMk id="3" creationId="{00000000-0000-0000-0000-000000000000}"/>
          </ac:spMkLst>
        </pc:spChg>
      </pc:sldChg>
      <pc:sldChg chg="modSp mod">
        <pc:chgData name="이희진" userId="a6c78be3-1919-42ff-99f0-60d5e2bb3f19" providerId="ADAL" clId="{8F8853AA-AE20-4F19-AE88-EF625774A351}" dt="2020-07-05T11:44:53.779" v="73" actId="1076"/>
        <pc:sldMkLst>
          <pc:docMk/>
          <pc:sldMk cId="1562865458" sldId="385"/>
        </pc:sldMkLst>
        <pc:spChg chg="mod">
          <ac:chgData name="이희진" userId="a6c78be3-1919-42ff-99f0-60d5e2bb3f19" providerId="ADAL" clId="{8F8853AA-AE20-4F19-AE88-EF625774A351}" dt="2020-07-05T11:44:46.639" v="71" actId="20577"/>
          <ac:spMkLst>
            <pc:docMk/>
            <pc:sldMk cId="1562865458" sldId="385"/>
            <ac:spMk id="5" creationId="{00000000-0000-0000-0000-000000000000}"/>
          </ac:spMkLst>
        </pc:spChg>
        <pc:picChg chg="mod">
          <ac:chgData name="이희진" userId="a6c78be3-1919-42ff-99f0-60d5e2bb3f19" providerId="ADAL" clId="{8F8853AA-AE20-4F19-AE88-EF625774A351}" dt="2020-07-05T11:44:53.779" v="73" actId="1076"/>
          <ac:picMkLst>
            <pc:docMk/>
            <pc:sldMk cId="1562865458" sldId="385"/>
            <ac:picMk id="3" creationId="{00000000-0000-0000-0000-000000000000}"/>
          </ac:picMkLst>
        </pc:picChg>
      </pc:sldChg>
      <pc:sldChg chg="del">
        <pc:chgData name="이희진" userId="a6c78be3-1919-42ff-99f0-60d5e2bb3f19" providerId="ADAL" clId="{8F8853AA-AE20-4F19-AE88-EF625774A351}" dt="2020-07-05T13:03:01.401" v="1042" actId="47"/>
        <pc:sldMkLst>
          <pc:docMk/>
          <pc:sldMk cId="751084595" sldId="394"/>
        </pc:sldMkLst>
      </pc:sldChg>
      <pc:sldChg chg="modSp add mod">
        <pc:chgData name="이희진" userId="a6c78be3-1919-42ff-99f0-60d5e2bb3f19" providerId="ADAL" clId="{8F8853AA-AE20-4F19-AE88-EF625774A351}" dt="2020-07-05T20:49:20.162" v="3768"/>
        <pc:sldMkLst>
          <pc:docMk/>
          <pc:sldMk cId="1859759883" sldId="402"/>
        </pc:sldMkLst>
        <pc:spChg chg="mod">
          <ac:chgData name="이희진" userId="a6c78be3-1919-42ff-99f0-60d5e2bb3f19" providerId="ADAL" clId="{8F8853AA-AE20-4F19-AE88-EF625774A351}" dt="2020-07-05T14:32:45.442" v="2820" actId="20577"/>
          <ac:spMkLst>
            <pc:docMk/>
            <pc:sldMk cId="1859759883" sldId="402"/>
            <ac:spMk id="2" creationId="{00000000-0000-0000-0000-000000000000}"/>
          </ac:spMkLst>
        </pc:spChg>
        <pc:spChg chg="mod">
          <ac:chgData name="이희진" userId="a6c78be3-1919-42ff-99f0-60d5e2bb3f19" providerId="ADAL" clId="{8F8853AA-AE20-4F19-AE88-EF625774A351}" dt="2020-07-05T20:49:20.162" v="3768"/>
          <ac:spMkLst>
            <pc:docMk/>
            <pc:sldMk cId="1859759883" sldId="402"/>
            <ac:spMk id="3" creationId="{00000000-0000-0000-0000-000000000000}"/>
          </ac:spMkLst>
        </pc:spChg>
      </pc:sldChg>
      <pc:sldChg chg="modSp mod">
        <pc:chgData name="이희진" userId="a6c78be3-1919-42ff-99f0-60d5e2bb3f19" providerId="ADAL" clId="{8F8853AA-AE20-4F19-AE88-EF625774A351}" dt="2020-07-05T13:01:48.347" v="1041" actId="113"/>
        <pc:sldMkLst>
          <pc:docMk/>
          <pc:sldMk cId="3597482369" sldId="413"/>
        </pc:sldMkLst>
        <pc:spChg chg="mod">
          <ac:chgData name="이희진" userId="a6c78be3-1919-42ff-99f0-60d5e2bb3f19" providerId="ADAL" clId="{8F8853AA-AE20-4F19-AE88-EF625774A351}" dt="2020-07-05T13:01:48.347" v="1041" actId="113"/>
          <ac:spMkLst>
            <pc:docMk/>
            <pc:sldMk cId="3597482369" sldId="413"/>
            <ac:spMk id="5" creationId="{00000000-0000-0000-0000-000000000000}"/>
          </ac:spMkLst>
        </pc:spChg>
      </pc:sldChg>
      <pc:sldChg chg="modSp del mod">
        <pc:chgData name="이희진" userId="a6c78be3-1919-42ff-99f0-60d5e2bb3f19" providerId="ADAL" clId="{8F8853AA-AE20-4F19-AE88-EF625774A351}" dt="2020-07-05T20:16:36.739" v="2860" actId="47"/>
        <pc:sldMkLst>
          <pc:docMk/>
          <pc:sldMk cId="1335473683" sldId="414"/>
        </pc:sldMkLst>
        <pc:spChg chg="mod">
          <ac:chgData name="이희진" userId="a6c78be3-1919-42ff-99f0-60d5e2bb3f19" providerId="ADAL" clId="{8F8853AA-AE20-4F19-AE88-EF625774A351}" dt="2020-07-05T11:49:02.691" v="154"/>
          <ac:spMkLst>
            <pc:docMk/>
            <pc:sldMk cId="1335473683" sldId="414"/>
            <ac:spMk id="5" creationId="{00000000-0000-0000-0000-000000000000}"/>
          </ac:spMkLst>
        </pc:spChg>
        <pc:picChg chg="mod">
          <ac:chgData name="이희진" userId="a6c78be3-1919-42ff-99f0-60d5e2bb3f19" providerId="ADAL" clId="{8F8853AA-AE20-4F19-AE88-EF625774A351}" dt="2020-07-05T11:48:36.391" v="115" actId="1076"/>
          <ac:picMkLst>
            <pc:docMk/>
            <pc:sldMk cId="1335473683" sldId="414"/>
            <ac:picMk id="7" creationId="{00000000-0000-0000-0000-000000000000}"/>
          </ac:picMkLst>
        </pc:picChg>
      </pc:sldChg>
      <pc:sldChg chg="modSp mod ord">
        <pc:chgData name="이희진" userId="a6c78be3-1919-42ff-99f0-60d5e2bb3f19" providerId="ADAL" clId="{8F8853AA-AE20-4F19-AE88-EF625774A351}" dt="2020-07-05T20:21:40.122" v="3064" actId="20577"/>
        <pc:sldMkLst>
          <pc:docMk/>
          <pc:sldMk cId="1566046859" sldId="417"/>
        </pc:sldMkLst>
        <pc:spChg chg="mod">
          <ac:chgData name="이희진" userId="a6c78be3-1919-42ff-99f0-60d5e2bb3f19" providerId="ADAL" clId="{8F8853AA-AE20-4F19-AE88-EF625774A351}" dt="2020-07-05T20:21:40.122" v="3064" actId="20577"/>
          <ac:spMkLst>
            <pc:docMk/>
            <pc:sldMk cId="1566046859" sldId="417"/>
            <ac:spMk id="5" creationId="{00000000-0000-0000-0000-000000000000}"/>
          </ac:spMkLst>
        </pc:spChg>
      </pc:sldChg>
      <pc:sldChg chg="addSp delSp modSp mod">
        <pc:chgData name="이희진" userId="a6c78be3-1919-42ff-99f0-60d5e2bb3f19" providerId="ADAL" clId="{8F8853AA-AE20-4F19-AE88-EF625774A351}" dt="2020-07-05T20:29:47.863" v="3541"/>
        <pc:sldMkLst>
          <pc:docMk/>
          <pc:sldMk cId="2330470598" sldId="419"/>
        </pc:sldMkLst>
        <pc:spChg chg="mod">
          <ac:chgData name="이희진" userId="a6c78be3-1919-42ff-99f0-60d5e2bb3f19" providerId="ADAL" clId="{8F8853AA-AE20-4F19-AE88-EF625774A351}" dt="2020-07-05T20:29:47.863" v="3541"/>
          <ac:spMkLst>
            <pc:docMk/>
            <pc:sldMk cId="2330470598" sldId="419"/>
            <ac:spMk id="5" creationId="{00000000-0000-0000-0000-000000000000}"/>
          </ac:spMkLst>
        </pc:spChg>
        <pc:picChg chg="del mod">
          <ac:chgData name="이희진" userId="a6c78be3-1919-42ff-99f0-60d5e2bb3f19" providerId="ADAL" clId="{8F8853AA-AE20-4F19-AE88-EF625774A351}" dt="2020-07-05T20:26:19.884" v="3128" actId="478"/>
          <ac:picMkLst>
            <pc:docMk/>
            <pc:sldMk cId="2330470598" sldId="419"/>
            <ac:picMk id="3" creationId="{00000000-0000-0000-0000-000000000000}"/>
          </ac:picMkLst>
        </pc:picChg>
        <pc:picChg chg="add mod">
          <ac:chgData name="이희진" userId="a6c78be3-1919-42ff-99f0-60d5e2bb3f19" providerId="ADAL" clId="{8F8853AA-AE20-4F19-AE88-EF625774A351}" dt="2020-07-05T20:26:25.824" v="3131" actId="1076"/>
          <ac:picMkLst>
            <pc:docMk/>
            <pc:sldMk cId="2330470598" sldId="419"/>
            <ac:picMk id="4" creationId="{6658BE3E-C3BD-4C9E-BB77-12602A880193}"/>
          </ac:picMkLst>
        </pc:picChg>
        <pc:picChg chg="del mod">
          <ac:chgData name="이희진" userId="a6c78be3-1919-42ff-99f0-60d5e2bb3f19" providerId="ADAL" clId="{8F8853AA-AE20-4F19-AE88-EF625774A351}" dt="2020-07-05T20:20:14.124" v="2936" actId="478"/>
          <ac:picMkLst>
            <pc:docMk/>
            <pc:sldMk cId="2330470598" sldId="419"/>
            <ac:picMk id="7" creationId="{00000000-0000-0000-0000-000000000000}"/>
          </ac:picMkLst>
        </pc:picChg>
      </pc:sldChg>
      <pc:sldChg chg="modSp mod">
        <pc:chgData name="이희진" userId="a6c78be3-1919-42ff-99f0-60d5e2bb3f19" providerId="ADAL" clId="{8F8853AA-AE20-4F19-AE88-EF625774A351}" dt="2020-07-05T11:47:49.924" v="75" actId="20577"/>
        <pc:sldMkLst>
          <pc:docMk/>
          <pc:sldMk cId="1365959280" sldId="421"/>
        </pc:sldMkLst>
        <pc:spChg chg="mod">
          <ac:chgData name="이희진" userId="a6c78be3-1919-42ff-99f0-60d5e2bb3f19" providerId="ADAL" clId="{8F8853AA-AE20-4F19-AE88-EF625774A351}" dt="2020-07-05T11:47:49.924" v="75" actId="20577"/>
          <ac:spMkLst>
            <pc:docMk/>
            <pc:sldMk cId="1365959280" sldId="421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8F8853AA-AE20-4F19-AE88-EF625774A351}" dt="2020-07-05T13:03:16.546" v="1048" actId="20577"/>
        <pc:sldMkLst>
          <pc:docMk/>
          <pc:sldMk cId="3576649831" sldId="423"/>
        </pc:sldMkLst>
        <pc:spChg chg="mod">
          <ac:chgData name="이희진" userId="a6c78be3-1919-42ff-99f0-60d5e2bb3f19" providerId="ADAL" clId="{8F8853AA-AE20-4F19-AE88-EF625774A351}" dt="2020-07-05T13:03:16.546" v="1048" actId="20577"/>
          <ac:spMkLst>
            <pc:docMk/>
            <pc:sldMk cId="3576649831" sldId="423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8F8853AA-AE20-4F19-AE88-EF625774A351}" dt="2020-07-05T13:03:25.638" v="1050" actId="20577"/>
        <pc:sldMkLst>
          <pc:docMk/>
          <pc:sldMk cId="2610686744" sldId="424"/>
        </pc:sldMkLst>
        <pc:spChg chg="mod">
          <ac:chgData name="이희진" userId="a6c78be3-1919-42ff-99f0-60d5e2bb3f19" providerId="ADAL" clId="{8F8853AA-AE20-4F19-AE88-EF625774A351}" dt="2020-07-05T13:03:25.638" v="1050" actId="20577"/>
          <ac:spMkLst>
            <pc:docMk/>
            <pc:sldMk cId="2610686744" sldId="424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8F8853AA-AE20-4F19-AE88-EF625774A351}" dt="2020-07-05T13:03:38.971" v="1054" actId="20577"/>
        <pc:sldMkLst>
          <pc:docMk/>
          <pc:sldMk cId="3666196990" sldId="425"/>
        </pc:sldMkLst>
        <pc:spChg chg="mod">
          <ac:chgData name="이희진" userId="a6c78be3-1919-42ff-99f0-60d5e2bb3f19" providerId="ADAL" clId="{8F8853AA-AE20-4F19-AE88-EF625774A351}" dt="2020-07-05T13:03:38.971" v="1054" actId="20577"/>
          <ac:spMkLst>
            <pc:docMk/>
            <pc:sldMk cId="3666196990" sldId="425"/>
            <ac:spMk id="5" creationId="{00000000-0000-0000-0000-000000000000}"/>
          </ac:spMkLst>
        </pc:spChg>
      </pc:sldChg>
      <pc:sldChg chg="addSp modSp">
        <pc:chgData name="이희진" userId="a6c78be3-1919-42ff-99f0-60d5e2bb3f19" providerId="ADAL" clId="{8F8853AA-AE20-4F19-AE88-EF625774A351}" dt="2020-07-05T14:30:54.824" v="2817"/>
        <pc:sldMkLst>
          <pc:docMk/>
          <pc:sldMk cId="3645450570" sldId="433"/>
        </pc:sldMkLst>
        <pc:spChg chg="add mod">
          <ac:chgData name="이희진" userId="a6c78be3-1919-42ff-99f0-60d5e2bb3f19" providerId="ADAL" clId="{8F8853AA-AE20-4F19-AE88-EF625774A351}" dt="2020-07-05T14:30:54.824" v="2817"/>
          <ac:spMkLst>
            <pc:docMk/>
            <pc:sldMk cId="3645450570" sldId="433"/>
            <ac:spMk id="7" creationId="{0EC91E1C-C7BC-4AD5-A932-162E01BFD962}"/>
          </ac:spMkLst>
        </pc:spChg>
        <pc:spChg chg="add mod">
          <ac:chgData name="이희진" userId="a6c78be3-1919-42ff-99f0-60d5e2bb3f19" providerId="ADAL" clId="{8F8853AA-AE20-4F19-AE88-EF625774A351}" dt="2020-07-05T14:30:54.824" v="2817"/>
          <ac:spMkLst>
            <pc:docMk/>
            <pc:sldMk cId="3645450570" sldId="433"/>
            <ac:spMk id="8" creationId="{423006FD-E318-4A78-B128-0F01BCF85591}"/>
          </ac:spMkLst>
        </pc:spChg>
      </pc:sldChg>
      <pc:sldChg chg="modSp new mod">
        <pc:chgData name="이희진" userId="a6c78be3-1919-42ff-99f0-60d5e2bb3f19" providerId="ADAL" clId="{8F8853AA-AE20-4F19-AE88-EF625774A351}" dt="2020-07-05T20:43:33.769" v="3542" actId="21"/>
        <pc:sldMkLst>
          <pc:docMk/>
          <pc:sldMk cId="3170047812" sldId="434"/>
        </pc:sldMkLst>
        <pc:spChg chg="mod">
          <ac:chgData name="이희진" userId="a6c78be3-1919-42ff-99f0-60d5e2bb3f19" providerId="ADAL" clId="{8F8853AA-AE20-4F19-AE88-EF625774A351}" dt="2020-07-05T13:01:07.698" v="1038" actId="20577"/>
          <ac:spMkLst>
            <pc:docMk/>
            <pc:sldMk cId="3170047812" sldId="434"/>
            <ac:spMk id="2" creationId="{D195E215-714A-4BDC-90D0-BB8E710DD50F}"/>
          </ac:spMkLst>
        </pc:spChg>
        <pc:spChg chg="mod">
          <ac:chgData name="이희진" userId="a6c78be3-1919-42ff-99f0-60d5e2bb3f19" providerId="ADAL" clId="{8F8853AA-AE20-4F19-AE88-EF625774A351}" dt="2020-07-05T20:43:33.769" v="3542" actId="21"/>
          <ac:spMkLst>
            <pc:docMk/>
            <pc:sldMk cId="3170047812" sldId="434"/>
            <ac:spMk id="3" creationId="{F009FA4A-047B-4D47-8FC2-EF9FC1BA6FCD}"/>
          </ac:spMkLst>
        </pc:spChg>
      </pc:sldChg>
      <pc:sldChg chg="modSp add mod">
        <pc:chgData name="이희진" userId="a6c78be3-1919-42ff-99f0-60d5e2bb3f19" providerId="ADAL" clId="{8F8853AA-AE20-4F19-AE88-EF625774A351}" dt="2020-07-05T14:33:51.368" v="2834" actId="20577"/>
        <pc:sldMkLst>
          <pc:docMk/>
          <pc:sldMk cId="997751913" sldId="435"/>
        </pc:sldMkLst>
        <pc:spChg chg="mod">
          <ac:chgData name="이희진" userId="a6c78be3-1919-42ff-99f0-60d5e2bb3f19" providerId="ADAL" clId="{8F8853AA-AE20-4F19-AE88-EF625774A351}" dt="2020-07-05T14:33:51.368" v="2834" actId="20577"/>
          <ac:spMkLst>
            <pc:docMk/>
            <pc:sldMk cId="997751913" sldId="435"/>
            <ac:spMk id="2" creationId="{00000000-0000-0000-0000-000000000000}"/>
          </ac:spMkLst>
        </pc:spChg>
      </pc:sldChg>
      <pc:sldChg chg="addSp delSp modSp new del mod">
        <pc:chgData name="이희진" userId="a6c78be3-1919-42ff-99f0-60d5e2bb3f19" providerId="ADAL" clId="{8F8853AA-AE20-4F19-AE88-EF625774A351}" dt="2020-07-05T14:01:23.577" v="2207" actId="47"/>
        <pc:sldMkLst>
          <pc:docMk/>
          <pc:sldMk cId="3232503821" sldId="435"/>
        </pc:sldMkLst>
        <pc:spChg chg="mod">
          <ac:chgData name="이희진" userId="a6c78be3-1919-42ff-99f0-60d5e2bb3f19" providerId="ADAL" clId="{8F8853AA-AE20-4F19-AE88-EF625774A351}" dt="2020-07-05T12:09:25.659" v="942" actId="20577"/>
          <ac:spMkLst>
            <pc:docMk/>
            <pc:sldMk cId="3232503821" sldId="435"/>
            <ac:spMk id="2" creationId="{831510C6-1DC4-40B1-ACF9-4E66287767F4}"/>
          </ac:spMkLst>
        </pc:spChg>
        <pc:spChg chg="mod">
          <ac:chgData name="이희진" userId="a6c78be3-1919-42ff-99f0-60d5e2bb3f19" providerId="ADAL" clId="{8F8853AA-AE20-4F19-AE88-EF625774A351}" dt="2020-07-05T13:29:22.062" v="1096" actId="20577"/>
          <ac:spMkLst>
            <pc:docMk/>
            <pc:sldMk cId="3232503821" sldId="435"/>
            <ac:spMk id="3" creationId="{A2CD0867-19B3-4AF3-86E3-5A93DA9634D3}"/>
          </ac:spMkLst>
        </pc:spChg>
        <pc:spChg chg="add del mod">
          <ac:chgData name="이희진" userId="a6c78be3-1919-42ff-99f0-60d5e2bb3f19" providerId="ADAL" clId="{8F8853AA-AE20-4F19-AE88-EF625774A351}" dt="2020-07-05T14:00:41.639" v="2131" actId="478"/>
          <ac:spMkLst>
            <pc:docMk/>
            <pc:sldMk cId="3232503821" sldId="435"/>
            <ac:spMk id="4" creationId="{3E8F02D4-BC7F-4460-9E35-C64556496A6B}"/>
          </ac:spMkLst>
        </pc:spChg>
      </pc:sldChg>
      <pc:sldChg chg="modSp add mod">
        <pc:chgData name="이희진" userId="a6c78be3-1919-42ff-99f0-60d5e2bb3f19" providerId="ADAL" clId="{8F8853AA-AE20-4F19-AE88-EF625774A351}" dt="2020-07-05T14:34:48.455" v="2837"/>
        <pc:sldMkLst>
          <pc:docMk/>
          <pc:sldMk cId="605495224" sldId="436"/>
        </pc:sldMkLst>
        <pc:spChg chg="mod">
          <ac:chgData name="이희진" userId="a6c78be3-1919-42ff-99f0-60d5e2bb3f19" providerId="ADAL" clId="{8F8853AA-AE20-4F19-AE88-EF625774A351}" dt="2020-07-05T14:34:48.455" v="2837"/>
          <ac:spMkLst>
            <pc:docMk/>
            <pc:sldMk cId="605495224" sldId="436"/>
            <ac:spMk id="2" creationId="{00000000-0000-0000-0000-000000000000}"/>
          </ac:spMkLst>
        </pc:spChg>
      </pc:sldChg>
      <pc:sldChg chg="addSp delSp modSp new del mod">
        <pc:chgData name="이희진" userId="a6c78be3-1919-42ff-99f0-60d5e2bb3f19" providerId="ADAL" clId="{8F8853AA-AE20-4F19-AE88-EF625774A351}" dt="2020-07-05T14:01:31.360" v="2209" actId="47"/>
        <pc:sldMkLst>
          <pc:docMk/>
          <pc:sldMk cId="1101984172" sldId="436"/>
        </pc:sldMkLst>
        <pc:spChg chg="mod">
          <ac:chgData name="이희진" userId="a6c78be3-1919-42ff-99f0-60d5e2bb3f19" providerId="ADAL" clId="{8F8853AA-AE20-4F19-AE88-EF625774A351}" dt="2020-07-05T13:10:29.522" v="1061" actId="255"/>
          <ac:spMkLst>
            <pc:docMk/>
            <pc:sldMk cId="1101984172" sldId="436"/>
            <ac:spMk id="2" creationId="{80ABA4A1-51BA-4AE9-B903-C7DF98E9A33C}"/>
          </ac:spMkLst>
        </pc:spChg>
        <pc:spChg chg="add del">
          <ac:chgData name="이희진" userId="a6c78be3-1919-42ff-99f0-60d5e2bb3f19" providerId="ADAL" clId="{8F8853AA-AE20-4F19-AE88-EF625774A351}" dt="2020-07-05T13:10:19.677" v="1060"/>
          <ac:spMkLst>
            <pc:docMk/>
            <pc:sldMk cId="1101984172" sldId="436"/>
            <ac:spMk id="3" creationId="{B5B9F66F-1EA4-4EAF-A8C8-0EE69BE73988}"/>
          </ac:spMkLst>
        </pc:spChg>
        <pc:spChg chg="add del mod">
          <ac:chgData name="이희진" userId="a6c78be3-1919-42ff-99f0-60d5e2bb3f19" providerId="ADAL" clId="{8F8853AA-AE20-4F19-AE88-EF625774A351}" dt="2020-07-05T13:10:18.236" v="1059"/>
          <ac:spMkLst>
            <pc:docMk/>
            <pc:sldMk cId="1101984172" sldId="436"/>
            <ac:spMk id="10" creationId="{CA37EBFA-C245-4F14-BAD0-3C2DB0C1781D}"/>
          </ac:spMkLst>
        </pc:spChg>
        <pc:spChg chg="add del mod">
          <ac:chgData name="이희진" userId="a6c78be3-1919-42ff-99f0-60d5e2bb3f19" providerId="ADAL" clId="{8F8853AA-AE20-4F19-AE88-EF625774A351}" dt="2020-07-05T13:10:18.236" v="1059"/>
          <ac:spMkLst>
            <pc:docMk/>
            <pc:sldMk cId="1101984172" sldId="436"/>
            <ac:spMk id="11" creationId="{59A50F5A-5E6B-48F7-BBB1-B612B4DA16EA}"/>
          </ac:spMkLst>
        </pc:spChg>
        <pc:spChg chg="add del mod">
          <ac:chgData name="이희진" userId="a6c78be3-1919-42ff-99f0-60d5e2bb3f19" providerId="ADAL" clId="{8F8853AA-AE20-4F19-AE88-EF625774A351}" dt="2020-07-05T13:10:18.236" v="1059"/>
          <ac:spMkLst>
            <pc:docMk/>
            <pc:sldMk cId="1101984172" sldId="436"/>
            <ac:spMk id="12" creationId="{1B16ABF5-A74E-4006-851D-A3021C2D83F1}"/>
          </ac:spMkLst>
        </pc:spChg>
        <pc:spChg chg="add mod">
          <ac:chgData name="이희진" userId="a6c78be3-1919-42ff-99f0-60d5e2bb3f19" providerId="ADAL" clId="{8F8853AA-AE20-4F19-AE88-EF625774A351}" dt="2020-07-05T13:10:38.387" v="1063" actId="1076"/>
          <ac:spMkLst>
            <pc:docMk/>
            <pc:sldMk cId="1101984172" sldId="436"/>
            <ac:spMk id="19" creationId="{DFB5137A-77A1-4A22-85A7-7771D69529FD}"/>
          </ac:spMkLst>
        </pc:spChg>
        <pc:spChg chg="add mod">
          <ac:chgData name="이희진" userId="a6c78be3-1919-42ff-99f0-60d5e2bb3f19" providerId="ADAL" clId="{8F8853AA-AE20-4F19-AE88-EF625774A351}" dt="2020-07-05T13:10:29.522" v="1061" actId="255"/>
          <ac:spMkLst>
            <pc:docMk/>
            <pc:sldMk cId="1101984172" sldId="436"/>
            <ac:spMk id="20" creationId="{2EF749CD-0E2E-4E85-94F8-966FB4A429BE}"/>
          </ac:spMkLst>
        </pc:spChg>
        <pc:spChg chg="add del mod">
          <ac:chgData name="이희진" userId="a6c78be3-1919-42ff-99f0-60d5e2bb3f19" providerId="ADAL" clId="{8F8853AA-AE20-4F19-AE88-EF625774A351}" dt="2020-07-05T13:11:21.687" v="1073" actId="21"/>
          <ac:spMkLst>
            <pc:docMk/>
            <pc:sldMk cId="1101984172" sldId="436"/>
            <ac:spMk id="21" creationId="{0B5A79AE-FF39-41DB-8194-D56B0C8C83B1}"/>
          </ac:spMkLst>
        </pc:spChg>
        <pc:graphicFrameChg chg="add del mod">
          <ac:chgData name="이희진" userId="a6c78be3-1919-42ff-99f0-60d5e2bb3f19" providerId="ADAL" clId="{8F8853AA-AE20-4F19-AE88-EF625774A351}" dt="2020-07-05T13:10:18.236" v="1059"/>
          <ac:graphicFrameMkLst>
            <pc:docMk/>
            <pc:sldMk cId="1101984172" sldId="436"/>
            <ac:graphicFrameMk id="4" creationId="{2EF2B275-26EE-4BFA-BDBD-44E0BAC92C36}"/>
          </ac:graphicFrameMkLst>
        </pc:graphicFrameChg>
        <pc:graphicFrameChg chg="add del mod">
          <ac:chgData name="이희진" userId="a6c78be3-1919-42ff-99f0-60d5e2bb3f19" providerId="ADAL" clId="{8F8853AA-AE20-4F19-AE88-EF625774A351}" dt="2020-07-05T13:10:18.236" v="1059"/>
          <ac:graphicFrameMkLst>
            <pc:docMk/>
            <pc:sldMk cId="1101984172" sldId="436"/>
            <ac:graphicFrameMk id="5" creationId="{D8C61B22-52B0-4EF5-8BAC-3DC03D0F578D}"/>
          </ac:graphicFrameMkLst>
        </pc:graphicFrameChg>
        <pc:graphicFrameChg chg="add del mod">
          <ac:chgData name="이희진" userId="a6c78be3-1919-42ff-99f0-60d5e2bb3f19" providerId="ADAL" clId="{8F8853AA-AE20-4F19-AE88-EF625774A351}" dt="2020-07-05T13:10:18.236" v="1059"/>
          <ac:graphicFrameMkLst>
            <pc:docMk/>
            <pc:sldMk cId="1101984172" sldId="436"/>
            <ac:graphicFrameMk id="6" creationId="{D529A9F3-C802-45A4-8DEE-5E0D5B702C52}"/>
          </ac:graphicFrameMkLst>
        </pc:graphicFrameChg>
        <pc:graphicFrameChg chg="add del mod">
          <ac:chgData name="이희진" userId="a6c78be3-1919-42ff-99f0-60d5e2bb3f19" providerId="ADAL" clId="{8F8853AA-AE20-4F19-AE88-EF625774A351}" dt="2020-07-05T13:10:18.236" v="1059"/>
          <ac:graphicFrameMkLst>
            <pc:docMk/>
            <pc:sldMk cId="1101984172" sldId="436"/>
            <ac:graphicFrameMk id="7" creationId="{1AAFA735-6519-4691-A92E-DDE575E13FDC}"/>
          </ac:graphicFrameMkLst>
        </pc:graphicFrameChg>
        <pc:graphicFrameChg chg="add del mod">
          <ac:chgData name="이희진" userId="a6c78be3-1919-42ff-99f0-60d5e2bb3f19" providerId="ADAL" clId="{8F8853AA-AE20-4F19-AE88-EF625774A351}" dt="2020-07-05T13:10:18.236" v="1059"/>
          <ac:graphicFrameMkLst>
            <pc:docMk/>
            <pc:sldMk cId="1101984172" sldId="436"/>
            <ac:graphicFrameMk id="8" creationId="{DEE2C711-E54C-46D1-B5FB-7B94FD5F591A}"/>
          </ac:graphicFrameMkLst>
        </pc:graphicFrameChg>
        <pc:graphicFrameChg chg="add del mod">
          <ac:chgData name="이희진" userId="a6c78be3-1919-42ff-99f0-60d5e2bb3f19" providerId="ADAL" clId="{8F8853AA-AE20-4F19-AE88-EF625774A351}" dt="2020-07-05T13:10:18.236" v="1059"/>
          <ac:graphicFrameMkLst>
            <pc:docMk/>
            <pc:sldMk cId="1101984172" sldId="436"/>
            <ac:graphicFrameMk id="9" creationId="{42670955-2691-43CE-BAA5-9DB72E9A3BE8}"/>
          </ac:graphicFrameMkLst>
        </pc:graphicFrameChg>
        <pc:graphicFrameChg chg="add mod">
          <ac:chgData name="이희진" userId="a6c78be3-1919-42ff-99f0-60d5e2bb3f19" providerId="ADAL" clId="{8F8853AA-AE20-4F19-AE88-EF625774A351}" dt="2020-07-05T13:10:29.522" v="1061" actId="255"/>
          <ac:graphicFrameMkLst>
            <pc:docMk/>
            <pc:sldMk cId="1101984172" sldId="436"/>
            <ac:graphicFrameMk id="13" creationId="{87FF357C-7ED5-45ED-9485-85F0EF149CB4}"/>
          </ac:graphicFrameMkLst>
        </pc:graphicFrameChg>
        <pc:graphicFrameChg chg="add mod">
          <ac:chgData name="이희진" userId="a6c78be3-1919-42ff-99f0-60d5e2bb3f19" providerId="ADAL" clId="{8F8853AA-AE20-4F19-AE88-EF625774A351}" dt="2020-07-05T13:11:10.853" v="1071" actId="1076"/>
          <ac:graphicFrameMkLst>
            <pc:docMk/>
            <pc:sldMk cId="1101984172" sldId="436"/>
            <ac:graphicFrameMk id="14" creationId="{464FE53E-E4F7-4F67-B62E-090BFA201E2C}"/>
          </ac:graphicFrameMkLst>
        </pc:graphicFrameChg>
        <pc:graphicFrameChg chg="add mod">
          <ac:chgData name="이희진" userId="a6c78be3-1919-42ff-99f0-60d5e2bb3f19" providerId="ADAL" clId="{8F8853AA-AE20-4F19-AE88-EF625774A351}" dt="2020-07-05T13:11:07.093" v="1070" actId="1076"/>
          <ac:graphicFrameMkLst>
            <pc:docMk/>
            <pc:sldMk cId="1101984172" sldId="436"/>
            <ac:graphicFrameMk id="15" creationId="{3A4F4419-DE23-4EC1-A4B7-601795F1C0FE}"/>
          </ac:graphicFrameMkLst>
        </pc:graphicFrameChg>
        <pc:graphicFrameChg chg="add mod">
          <ac:chgData name="이희진" userId="a6c78be3-1919-42ff-99f0-60d5e2bb3f19" providerId="ADAL" clId="{8F8853AA-AE20-4F19-AE88-EF625774A351}" dt="2020-07-05T13:11:01.711" v="1069" actId="1076"/>
          <ac:graphicFrameMkLst>
            <pc:docMk/>
            <pc:sldMk cId="1101984172" sldId="436"/>
            <ac:graphicFrameMk id="16" creationId="{01E96CF9-4FAC-400B-BA9E-FFD3C6B5EFDB}"/>
          </ac:graphicFrameMkLst>
        </pc:graphicFrameChg>
        <pc:graphicFrameChg chg="add mod modGraphic">
          <ac:chgData name="이희진" userId="a6c78be3-1919-42ff-99f0-60d5e2bb3f19" providerId="ADAL" clId="{8F8853AA-AE20-4F19-AE88-EF625774A351}" dt="2020-07-05T13:10:57.428" v="1068" actId="1076"/>
          <ac:graphicFrameMkLst>
            <pc:docMk/>
            <pc:sldMk cId="1101984172" sldId="436"/>
            <ac:graphicFrameMk id="17" creationId="{5D86D97A-96EB-481D-A5D8-F77ED6405BE1}"/>
          </ac:graphicFrameMkLst>
        </pc:graphicFrameChg>
        <pc:graphicFrameChg chg="add mod">
          <ac:chgData name="이희진" userId="a6c78be3-1919-42ff-99f0-60d5e2bb3f19" providerId="ADAL" clId="{8F8853AA-AE20-4F19-AE88-EF625774A351}" dt="2020-07-05T13:10:47.311" v="1064" actId="1076"/>
          <ac:graphicFrameMkLst>
            <pc:docMk/>
            <pc:sldMk cId="1101984172" sldId="436"/>
            <ac:graphicFrameMk id="18" creationId="{0979BF1A-15AB-4BC6-B6E3-870E350B49AD}"/>
          </ac:graphicFrameMkLst>
        </pc:graphicFrameChg>
      </pc:sldChg>
      <pc:sldChg chg="modSp add mod">
        <pc:chgData name="이희진" userId="a6c78be3-1919-42ff-99f0-60d5e2bb3f19" providerId="ADAL" clId="{8F8853AA-AE20-4F19-AE88-EF625774A351}" dt="2020-07-05T14:34:57.103" v="2838"/>
        <pc:sldMkLst>
          <pc:docMk/>
          <pc:sldMk cId="2176336112" sldId="437"/>
        </pc:sldMkLst>
        <pc:spChg chg="mod">
          <ac:chgData name="이희진" userId="a6c78be3-1919-42ff-99f0-60d5e2bb3f19" providerId="ADAL" clId="{8F8853AA-AE20-4F19-AE88-EF625774A351}" dt="2020-07-05T14:34:57.103" v="2838"/>
          <ac:spMkLst>
            <pc:docMk/>
            <pc:sldMk cId="2176336112" sldId="437"/>
            <ac:spMk id="2" creationId="{00000000-0000-0000-0000-000000000000}"/>
          </ac:spMkLst>
        </pc:spChg>
      </pc:sldChg>
      <pc:sldChg chg="addSp modSp new del mod">
        <pc:chgData name="이희진" userId="a6c78be3-1919-42ff-99f0-60d5e2bb3f19" providerId="ADAL" clId="{8F8853AA-AE20-4F19-AE88-EF625774A351}" dt="2020-07-05T14:01:32.035" v="2210" actId="47"/>
        <pc:sldMkLst>
          <pc:docMk/>
          <pc:sldMk cId="3796169973" sldId="437"/>
        </pc:sldMkLst>
        <pc:spChg chg="add mod">
          <ac:chgData name="이희진" userId="a6c78be3-1919-42ff-99f0-60d5e2bb3f19" providerId="ADAL" clId="{8F8853AA-AE20-4F19-AE88-EF625774A351}" dt="2020-07-05T13:11:28.353" v="1075" actId="20577"/>
          <ac:spMkLst>
            <pc:docMk/>
            <pc:sldMk cId="3796169973" sldId="437"/>
            <ac:spMk id="4" creationId="{220A6411-9F6B-4ED9-8E9F-C404821B82E3}"/>
          </ac:spMkLst>
        </pc:spChg>
      </pc:sldChg>
      <pc:sldChg chg="addSp delSp modSp new mod">
        <pc:chgData name="이희진" userId="a6c78be3-1919-42ff-99f0-60d5e2bb3f19" providerId="ADAL" clId="{8F8853AA-AE20-4F19-AE88-EF625774A351}" dt="2020-07-05T14:27:33.985" v="2806" actId="20577"/>
        <pc:sldMkLst>
          <pc:docMk/>
          <pc:sldMk cId="1035411686" sldId="438"/>
        </pc:sldMkLst>
        <pc:spChg chg="mod">
          <ac:chgData name="이희진" userId="a6c78be3-1919-42ff-99f0-60d5e2bb3f19" providerId="ADAL" clId="{8F8853AA-AE20-4F19-AE88-EF625774A351}" dt="2020-07-05T14:27:33.985" v="2806" actId="20577"/>
          <ac:spMkLst>
            <pc:docMk/>
            <pc:sldMk cId="1035411686" sldId="438"/>
            <ac:spMk id="2" creationId="{EEBBCBD4-2011-4252-9F54-4B36C39D1689}"/>
          </ac:spMkLst>
        </pc:spChg>
        <pc:spChg chg="del mod">
          <ac:chgData name="이희진" userId="a6c78be3-1919-42ff-99f0-60d5e2bb3f19" providerId="ADAL" clId="{8F8853AA-AE20-4F19-AE88-EF625774A351}" dt="2020-07-05T14:00:10.390" v="2126" actId="478"/>
          <ac:spMkLst>
            <pc:docMk/>
            <pc:sldMk cId="1035411686" sldId="438"/>
            <ac:spMk id="3" creationId="{FFC5EF2A-2208-4CD1-A8AA-99C36591DEEF}"/>
          </ac:spMkLst>
        </pc:spChg>
        <pc:spChg chg="add mod">
          <ac:chgData name="이희진" userId="a6c78be3-1919-42ff-99f0-60d5e2bb3f19" providerId="ADAL" clId="{8F8853AA-AE20-4F19-AE88-EF625774A351}" dt="2020-07-05T14:08:14.913" v="2400" actId="1076"/>
          <ac:spMkLst>
            <pc:docMk/>
            <pc:sldMk cId="1035411686" sldId="438"/>
            <ac:spMk id="5" creationId="{474B1D5A-A551-4D67-9B04-84708DE778DE}"/>
          </ac:spMkLst>
        </pc:spChg>
        <pc:spChg chg="add del mod">
          <ac:chgData name="이희진" userId="a6c78be3-1919-42ff-99f0-60d5e2bb3f19" providerId="ADAL" clId="{8F8853AA-AE20-4F19-AE88-EF625774A351}" dt="2020-07-05T14:08:01.586" v="2398" actId="478"/>
          <ac:spMkLst>
            <pc:docMk/>
            <pc:sldMk cId="1035411686" sldId="438"/>
            <ac:spMk id="7" creationId="{365A1220-CFD0-466A-99AB-FE3B9932E325}"/>
          </ac:spMkLst>
        </pc:spChg>
        <pc:spChg chg="add mod">
          <ac:chgData name="이희진" userId="a6c78be3-1919-42ff-99f0-60d5e2bb3f19" providerId="ADAL" clId="{8F8853AA-AE20-4F19-AE88-EF625774A351}" dt="2020-07-05T14:10:37.869" v="2532" actId="164"/>
          <ac:spMkLst>
            <pc:docMk/>
            <pc:sldMk cId="1035411686" sldId="438"/>
            <ac:spMk id="11" creationId="{BCBC5587-8535-451C-BCD9-BE75DCF4A8C8}"/>
          </ac:spMkLst>
        </pc:spChg>
        <pc:spChg chg="add mod">
          <ac:chgData name="이희진" userId="a6c78be3-1919-42ff-99f0-60d5e2bb3f19" providerId="ADAL" clId="{8F8853AA-AE20-4F19-AE88-EF625774A351}" dt="2020-07-05T14:10:37.869" v="2532" actId="164"/>
          <ac:spMkLst>
            <pc:docMk/>
            <pc:sldMk cId="1035411686" sldId="438"/>
            <ac:spMk id="12" creationId="{037BFD3D-74DA-4BF1-9475-236394C4E23B}"/>
          </ac:spMkLst>
        </pc:spChg>
        <pc:spChg chg="add mod">
          <ac:chgData name="이희진" userId="a6c78be3-1919-42ff-99f0-60d5e2bb3f19" providerId="ADAL" clId="{8F8853AA-AE20-4F19-AE88-EF625774A351}" dt="2020-07-05T14:16:40.739" v="2675" actId="164"/>
          <ac:spMkLst>
            <pc:docMk/>
            <pc:sldMk cId="1035411686" sldId="438"/>
            <ac:spMk id="14" creationId="{6E61D3A2-7D6A-4492-8949-050D6FA878F0}"/>
          </ac:spMkLst>
        </pc:spChg>
        <pc:spChg chg="add mod">
          <ac:chgData name="이희진" userId="a6c78be3-1919-42ff-99f0-60d5e2bb3f19" providerId="ADAL" clId="{8F8853AA-AE20-4F19-AE88-EF625774A351}" dt="2020-07-05T14:16:40.739" v="2675" actId="164"/>
          <ac:spMkLst>
            <pc:docMk/>
            <pc:sldMk cId="1035411686" sldId="438"/>
            <ac:spMk id="15" creationId="{F0E60F2A-FE75-4AFA-8BB2-94F1AADDD503}"/>
          </ac:spMkLst>
        </pc:spChg>
        <pc:spChg chg="add mod">
          <ac:chgData name="이희진" userId="a6c78be3-1919-42ff-99f0-60d5e2bb3f19" providerId="ADAL" clId="{8F8853AA-AE20-4F19-AE88-EF625774A351}" dt="2020-07-05T14:16:40.739" v="2675" actId="164"/>
          <ac:spMkLst>
            <pc:docMk/>
            <pc:sldMk cId="1035411686" sldId="438"/>
            <ac:spMk id="16" creationId="{5997F408-A45F-4FA8-B8CD-56685A127995}"/>
          </ac:spMkLst>
        </pc:spChg>
        <pc:spChg chg="add mod">
          <ac:chgData name="이희진" userId="a6c78be3-1919-42ff-99f0-60d5e2bb3f19" providerId="ADAL" clId="{8F8853AA-AE20-4F19-AE88-EF625774A351}" dt="2020-07-05T14:16:40.739" v="2675" actId="164"/>
          <ac:spMkLst>
            <pc:docMk/>
            <pc:sldMk cId="1035411686" sldId="438"/>
            <ac:spMk id="17" creationId="{1340A31D-E3D8-40B9-8A83-F23EA9CFB95C}"/>
          </ac:spMkLst>
        </pc:spChg>
        <pc:spChg chg="add mod">
          <ac:chgData name="이희진" userId="a6c78be3-1919-42ff-99f0-60d5e2bb3f19" providerId="ADAL" clId="{8F8853AA-AE20-4F19-AE88-EF625774A351}" dt="2020-07-05T14:16:40.739" v="2675" actId="164"/>
          <ac:spMkLst>
            <pc:docMk/>
            <pc:sldMk cId="1035411686" sldId="438"/>
            <ac:spMk id="18" creationId="{8BBE65FB-CAB1-40EF-9356-BCF203054160}"/>
          </ac:spMkLst>
        </pc:spChg>
        <pc:spChg chg="add mod">
          <ac:chgData name="이희진" userId="a6c78be3-1919-42ff-99f0-60d5e2bb3f19" providerId="ADAL" clId="{8F8853AA-AE20-4F19-AE88-EF625774A351}" dt="2020-07-05T14:16:40.739" v="2675" actId="164"/>
          <ac:spMkLst>
            <pc:docMk/>
            <pc:sldMk cId="1035411686" sldId="438"/>
            <ac:spMk id="19" creationId="{5C1C61D5-447E-418A-A75A-2FEF42C49B7C}"/>
          </ac:spMkLst>
        </pc:spChg>
        <pc:spChg chg="add mod">
          <ac:chgData name="이희진" userId="a6c78be3-1919-42ff-99f0-60d5e2bb3f19" providerId="ADAL" clId="{8F8853AA-AE20-4F19-AE88-EF625774A351}" dt="2020-07-05T14:16:40.739" v="2675" actId="164"/>
          <ac:spMkLst>
            <pc:docMk/>
            <pc:sldMk cId="1035411686" sldId="438"/>
            <ac:spMk id="20" creationId="{8A725386-0EDF-41CB-AC07-8708B9464E08}"/>
          </ac:spMkLst>
        </pc:spChg>
        <pc:spChg chg="add mod">
          <ac:chgData name="이희진" userId="a6c78be3-1919-42ff-99f0-60d5e2bb3f19" providerId="ADAL" clId="{8F8853AA-AE20-4F19-AE88-EF625774A351}" dt="2020-07-05T14:17:02.668" v="2677" actId="13822"/>
          <ac:spMkLst>
            <pc:docMk/>
            <pc:sldMk cId="1035411686" sldId="438"/>
            <ac:spMk id="22" creationId="{0EC91E1C-C7BC-4AD5-A932-162E01BFD962}"/>
          </ac:spMkLst>
        </pc:spChg>
        <pc:spChg chg="add mod">
          <ac:chgData name="이희진" userId="a6c78be3-1919-42ff-99f0-60d5e2bb3f19" providerId="ADAL" clId="{8F8853AA-AE20-4F19-AE88-EF625774A351}" dt="2020-07-05T14:17:13.201" v="2794" actId="13822"/>
          <ac:spMkLst>
            <pc:docMk/>
            <pc:sldMk cId="1035411686" sldId="438"/>
            <ac:spMk id="23" creationId="{423006FD-E318-4A78-B128-0F01BCF85591}"/>
          </ac:spMkLst>
        </pc:spChg>
        <pc:grpChg chg="add mod">
          <ac:chgData name="이희진" userId="a6c78be3-1919-42ff-99f0-60d5e2bb3f19" providerId="ADAL" clId="{8F8853AA-AE20-4F19-AE88-EF625774A351}" dt="2020-07-05T14:16:40.739" v="2675" actId="164"/>
          <ac:grpSpMkLst>
            <pc:docMk/>
            <pc:sldMk cId="1035411686" sldId="438"/>
            <ac:grpSpMk id="13" creationId="{112B8586-62D3-4445-86C5-4120B1EAC330}"/>
          </ac:grpSpMkLst>
        </pc:grpChg>
        <pc:grpChg chg="add mod">
          <ac:chgData name="이희진" userId="a6c78be3-1919-42ff-99f0-60d5e2bb3f19" providerId="ADAL" clId="{8F8853AA-AE20-4F19-AE88-EF625774A351}" dt="2020-07-05T14:16:40.739" v="2675" actId="164"/>
          <ac:grpSpMkLst>
            <pc:docMk/>
            <pc:sldMk cId="1035411686" sldId="438"/>
            <ac:grpSpMk id="21" creationId="{829127B6-E1DB-41D0-84C7-A13661C9E694}"/>
          </ac:grpSpMkLst>
        </pc:grpChg>
        <pc:picChg chg="add del mod">
          <ac:chgData name="이희진" userId="a6c78be3-1919-42ff-99f0-60d5e2bb3f19" providerId="ADAL" clId="{8F8853AA-AE20-4F19-AE88-EF625774A351}" dt="2020-07-05T13:53:12.675" v="1874" actId="478"/>
          <ac:picMkLst>
            <pc:docMk/>
            <pc:sldMk cId="1035411686" sldId="438"/>
            <ac:picMk id="4" creationId="{37BDCE97-F11B-422A-9CFB-4C885A521225}"/>
          </ac:picMkLst>
        </pc:picChg>
        <pc:picChg chg="add del mod">
          <ac:chgData name="이희진" userId="a6c78be3-1919-42ff-99f0-60d5e2bb3f19" providerId="ADAL" clId="{8F8853AA-AE20-4F19-AE88-EF625774A351}" dt="2020-07-05T13:56:54.774" v="2055" actId="478"/>
          <ac:picMkLst>
            <pc:docMk/>
            <pc:sldMk cId="1035411686" sldId="438"/>
            <ac:picMk id="6" creationId="{39C14A0E-B941-4CEE-BBB3-40D80F9DFE4A}"/>
          </ac:picMkLst>
        </pc:picChg>
        <pc:picChg chg="add mod">
          <ac:chgData name="이희진" userId="a6c78be3-1919-42ff-99f0-60d5e2bb3f19" providerId="ADAL" clId="{8F8853AA-AE20-4F19-AE88-EF625774A351}" dt="2020-07-05T14:10:37.869" v="2532" actId="164"/>
          <ac:picMkLst>
            <pc:docMk/>
            <pc:sldMk cId="1035411686" sldId="438"/>
            <ac:picMk id="8" creationId="{6E93482F-F159-42D0-86DF-AB4D5B78D1E6}"/>
          </ac:picMkLst>
        </pc:picChg>
        <pc:picChg chg="add mod modCrop">
          <ac:chgData name="이희진" userId="a6c78be3-1919-42ff-99f0-60d5e2bb3f19" providerId="ADAL" clId="{8F8853AA-AE20-4F19-AE88-EF625774A351}" dt="2020-07-05T14:10:37.869" v="2532" actId="164"/>
          <ac:picMkLst>
            <pc:docMk/>
            <pc:sldMk cId="1035411686" sldId="438"/>
            <ac:picMk id="9" creationId="{841E7B3E-A058-4EE9-A290-7858C2F258F4}"/>
          </ac:picMkLst>
        </pc:picChg>
        <pc:picChg chg="add mod modCrop">
          <ac:chgData name="이희진" userId="a6c78be3-1919-42ff-99f0-60d5e2bb3f19" providerId="ADAL" clId="{8F8853AA-AE20-4F19-AE88-EF625774A351}" dt="2020-07-05T14:10:37.869" v="2532" actId="164"/>
          <ac:picMkLst>
            <pc:docMk/>
            <pc:sldMk cId="1035411686" sldId="438"/>
            <ac:picMk id="10" creationId="{5AEA1A24-81DD-4472-9F6C-70EF862558EA}"/>
          </ac:picMkLst>
        </pc:picChg>
      </pc:sldChg>
      <pc:sldChg chg="addSp new del ord">
        <pc:chgData name="이희진" userId="a6c78be3-1919-42ff-99f0-60d5e2bb3f19" providerId="ADAL" clId="{8F8853AA-AE20-4F19-AE88-EF625774A351}" dt="2020-07-05T13:53:33.102" v="1875" actId="2696"/>
        <pc:sldMkLst>
          <pc:docMk/>
          <pc:sldMk cId="2983527838" sldId="439"/>
        </pc:sldMkLst>
        <pc:picChg chg="add">
          <ac:chgData name="이희진" userId="a6c78be3-1919-42ff-99f0-60d5e2bb3f19" providerId="ADAL" clId="{8F8853AA-AE20-4F19-AE88-EF625774A351}" dt="2020-07-05T13:26:17.460" v="1079"/>
          <ac:picMkLst>
            <pc:docMk/>
            <pc:sldMk cId="2983527838" sldId="439"/>
            <ac:picMk id="4" creationId="{36281F91-57A9-49D6-BFCC-71F0BA177A5D}"/>
          </ac:picMkLst>
        </pc:picChg>
      </pc:sldChg>
      <pc:sldChg chg="add del">
        <pc:chgData name="이희진" userId="a6c78be3-1919-42ff-99f0-60d5e2bb3f19" providerId="ADAL" clId="{8F8853AA-AE20-4F19-AE88-EF625774A351}" dt="2020-07-05T14:01:30.590" v="2208" actId="47"/>
        <pc:sldMkLst>
          <pc:docMk/>
          <pc:sldMk cId="2990095976" sldId="439"/>
        </pc:sldMkLst>
      </pc:sldChg>
      <pc:sldChg chg="addSp delSp modSp add mod">
        <pc:chgData name="이희진" userId="a6c78be3-1919-42ff-99f0-60d5e2bb3f19" providerId="ADAL" clId="{8F8853AA-AE20-4F19-AE88-EF625774A351}" dt="2020-07-05T14:27:29.531" v="2804" actId="20577"/>
        <pc:sldMkLst>
          <pc:docMk/>
          <pc:sldMk cId="102496593" sldId="440"/>
        </pc:sldMkLst>
        <pc:spChg chg="mod">
          <ac:chgData name="이희진" userId="a6c78be3-1919-42ff-99f0-60d5e2bb3f19" providerId="ADAL" clId="{8F8853AA-AE20-4F19-AE88-EF625774A351}" dt="2020-07-05T14:27:29.531" v="2804" actId="20577"/>
          <ac:spMkLst>
            <pc:docMk/>
            <pc:sldMk cId="102496593" sldId="440"/>
            <ac:spMk id="2" creationId="{831510C6-1DC4-40B1-ACF9-4E66287767F4}"/>
          </ac:spMkLst>
        </pc:spChg>
        <pc:spChg chg="mod">
          <ac:chgData name="이희진" userId="a6c78be3-1919-42ff-99f0-60d5e2bb3f19" providerId="ADAL" clId="{8F8853AA-AE20-4F19-AE88-EF625774A351}" dt="2020-07-05T13:29:40.306" v="1122" actId="20577"/>
          <ac:spMkLst>
            <pc:docMk/>
            <pc:sldMk cId="102496593" sldId="440"/>
            <ac:spMk id="3" creationId="{A2CD0867-19B3-4AF3-86E3-5A93DA9634D3}"/>
          </ac:spMkLst>
        </pc:spChg>
        <pc:spChg chg="del">
          <ac:chgData name="이희진" userId="a6c78be3-1919-42ff-99f0-60d5e2bb3f19" providerId="ADAL" clId="{8F8853AA-AE20-4F19-AE88-EF625774A351}" dt="2020-07-05T13:38:33.266" v="1252" actId="478"/>
          <ac:spMkLst>
            <pc:docMk/>
            <pc:sldMk cId="102496593" sldId="440"/>
            <ac:spMk id="4" creationId="{3E8F02D4-BC7F-4460-9E35-C64556496A6B}"/>
          </ac:spMkLst>
        </pc:spChg>
        <pc:spChg chg="add mod">
          <ac:chgData name="이희진" userId="a6c78be3-1919-42ff-99f0-60d5e2bb3f19" providerId="ADAL" clId="{8F8853AA-AE20-4F19-AE88-EF625774A351}" dt="2020-07-05T13:47:18.648" v="1399" actId="14100"/>
          <ac:spMkLst>
            <pc:docMk/>
            <pc:sldMk cId="102496593" sldId="440"/>
            <ac:spMk id="5" creationId="{0B47A0FC-20EA-4B42-B2B5-6289CD37CF13}"/>
          </ac:spMkLst>
        </pc:spChg>
        <pc:spChg chg="add mod">
          <ac:chgData name="이희진" userId="a6c78be3-1919-42ff-99f0-60d5e2bb3f19" providerId="ADAL" clId="{8F8853AA-AE20-4F19-AE88-EF625774A351}" dt="2020-07-05T13:47:14.240" v="1398" actId="14100"/>
          <ac:spMkLst>
            <pc:docMk/>
            <pc:sldMk cId="102496593" sldId="440"/>
            <ac:spMk id="6" creationId="{234C42A2-0AEF-4CDA-AD97-4741EE2E5A9E}"/>
          </ac:spMkLst>
        </pc:spChg>
        <pc:spChg chg="add mod">
          <ac:chgData name="이희진" userId="a6c78be3-1919-42ff-99f0-60d5e2bb3f19" providerId="ADAL" clId="{8F8853AA-AE20-4F19-AE88-EF625774A351}" dt="2020-07-05T13:47:43.742" v="1453"/>
          <ac:spMkLst>
            <pc:docMk/>
            <pc:sldMk cId="102496593" sldId="440"/>
            <ac:spMk id="7" creationId="{4D08DF06-8895-4137-BD73-89258261949F}"/>
          </ac:spMkLst>
        </pc:spChg>
        <pc:spChg chg="add del mod">
          <ac:chgData name="이희진" userId="a6c78be3-1919-42ff-99f0-60d5e2bb3f19" providerId="ADAL" clId="{8F8853AA-AE20-4F19-AE88-EF625774A351}" dt="2020-07-05T13:48:14.768" v="1456" actId="21"/>
          <ac:spMkLst>
            <pc:docMk/>
            <pc:sldMk cId="102496593" sldId="440"/>
            <ac:spMk id="8" creationId="{70DF9F9D-317C-452B-88D5-0A956F48E2E9}"/>
          </ac:spMkLst>
        </pc:spChg>
      </pc:sldChg>
      <pc:sldChg chg="add del">
        <pc:chgData name="이희진" userId="a6c78be3-1919-42ff-99f0-60d5e2bb3f19" providerId="ADAL" clId="{8F8853AA-AE20-4F19-AE88-EF625774A351}" dt="2020-07-05T14:00:35.759" v="2130" actId="47"/>
        <pc:sldMkLst>
          <pc:docMk/>
          <pc:sldMk cId="3014325282" sldId="441"/>
        </pc:sldMkLst>
      </pc:sldChg>
      <pc:sldChg chg="delSp modSp add mod">
        <pc:chgData name="이희진" userId="a6c78be3-1919-42ff-99f0-60d5e2bb3f19" providerId="ADAL" clId="{8F8853AA-AE20-4F19-AE88-EF625774A351}" dt="2020-07-05T20:44:50.611" v="3558" actId="6549"/>
        <pc:sldMkLst>
          <pc:docMk/>
          <pc:sldMk cId="3527001527" sldId="441"/>
        </pc:sldMkLst>
        <pc:spChg chg="mod">
          <ac:chgData name="이희진" userId="a6c78be3-1919-42ff-99f0-60d5e2bb3f19" providerId="ADAL" clId="{8F8853AA-AE20-4F19-AE88-EF625774A351}" dt="2020-07-05T14:01:48.975" v="2224"/>
          <ac:spMkLst>
            <pc:docMk/>
            <pc:sldMk cId="3527001527" sldId="441"/>
            <ac:spMk id="2" creationId="{831510C6-1DC4-40B1-ACF9-4E66287767F4}"/>
          </ac:spMkLst>
        </pc:spChg>
        <pc:spChg chg="mod">
          <ac:chgData name="이희진" userId="a6c78be3-1919-42ff-99f0-60d5e2bb3f19" providerId="ADAL" clId="{8F8853AA-AE20-4F19-AE88-EF625774A351}" dt="2020-07-05T20:44:50.611" v="3558" actId="6549"/>
          <ac:spMkLst>
            <pc:docMk/>
            <pc:sldMk cId="3527001527" sldId="441"/>
            <ac:spMk id="3" creationId="{A2CD0867-19B3-4AF3-86E3-5A93DA9634D3}"/>
          </ac:spMkLst>
        </pc:spChg>
        <pc:spChg chg="del">
          <ac:chgData name="이희진" userId="a6c78be3-1919-42ff-99f0-60d5e2bb3f19" providerId="ADAL" clId="{8F8853AA-AE20-4F19-AE88-EF625774A351}" dt="2020-07-05T14:01:55.306" v="2226" actId="478"/>
          <ac:spMkLst>
            <pc:docMk/>
            <pc:sldMk cId="3527001527" sldId="441"/>
            <ac:spMk id="5" creationId="{0B47A0FC-20EA-4B42-B2B5-6289CD37CF13}"/>
          </ac:spMkLst>
        </pc:spChg>
        <pc:spChg chg="del">
          <ac:chgData name="이희진" userId="a6c78be3-1919-42ff-99f0-60d5e2bb3f19" providerId="ADAL" clId="{8F8853AA-AE20-4F19-AE88-EF625774A351}" dt="2020-07-05T14:01:55.306" v="2226" actId="478"/>
          <ac:spMkLst>
            <pc:docMk/>
            <pc:sldMk cId="3527001527" sldId="441"/>
            <ac:spMk id="6" creationId="{234C42A2-0AEF-4CDA-AD97-4741EE2E5A9E}"/>
          </ac:spMkLst>
        </pc:spChg>
        <pc:spChg chg="del">
          <ac:chgData name="이희진" userId="a6c78be3-1919-42ff-99f0-60d5e2bb3f19" providerId="ADAL" clId="{8F8853AA-AE20-4F19-AE88-EF625774A351}" dt="2020-07-05T14:01:55.306" v="2226" actId="478"/>
          <ac:spMkLst>
            <pc:docMk/>
            <pc:sldMk cId="3527001527" sldId="441"/>
            <ac:spMk id="7" creationId="{4D08DF06-8895-4137-BD73-89258261949F}"/>
          </ac:spMkLst>
        </pc:spChg>
      </pc:sldChg>
      <pc:sldChg chg="addSp modSp new del mod">
        <pc:chgData name="이희진" userId="a6c78be3-1919-42ff-99f0-60d5e2bb3f19" providerId="ADAL" clId="{8F8853AA-AE20-4F19-AE88-EF625774A351}" dt="2020-07-05T14:18:16.918" v="2802" actId="47"/>
        <pc:sldMkLst>
          <pc:docMk/>
          <pc:sldMk cId="847620702" sldId="442"/>
        </pc:sldMkLst>
        <pc:picChg chg="add mod modCrop">
          <ac:chgData name="이희진" userId="a6c78be3-1919-42ff-99f0-60d5e2bb3f19" providerId="ADAL" clId="{8F8853AA-AE20-4F19-AE88-EF625774A351}" dt="2020-07-05T14:08:34.413" v="2401" actId="732"/>
          <ac:picMkLst>
            <pc:docMk/>
            <pc:sldMk cId="847620702" sldId="442"/>
            <ac:picMk id="4" creationId="{706D47CC-F609-4E48-A0CC-18497EAEC943}"/>
          </ac:picMkLst>
        </pc:picChg>
      </pc:sldChg>
      <pc:sldChg chg="addSp delSp modSp add mod">
        <pc:chgData name="이희진" userId="a6c78be3-1919-42ff-99f0-60d5e2bb3f19" providerId="ADAL" clId="{8F8853AA-AE20-4F19-AE88-EF625774A351}" dt="2020-07-05T14:27:38.661" v="2810" actId="20577"/>
        <pc:sldMkLst>
          <pc:docMk/>
          <pc:sldMk cId="3557043112" sldId="443"/>
        </pc:sldMkLst>
        <pc:spChg chg="mod">
          <ac:chgData name="이희진" userId="a6c78be3-1919-42ff-99f0-60d5e2bb3f19" providerId="ADAL" clId="{8F8853AA-AE20-4F19-AE88-EF625774A351}" dt="2020-07-05T14:27:38.661" v="2810" actId="20577"/>
          <ac:spMkLst>
            <pc:docMk/>
            <pc:sldMk cId="3557043112" sldId="443"/>
            <ac:spMk id="2" creationId="{EEBBCBD4-2011-4252-9F54-4B36C39D1689}"/>
          </ac:spMkLst>
        </pc:spChg>
        <pc:spChg chg="del">
          <ac:chgData name="이희진" userId="a6c78be3-1919-42ff-99f0-60d5e2bb3f19" providerId="ADAL" clId="{8F8853AA-AE20-4F19-AE88-EF625774A351}" dt="2020-07-05T14:08:05.267" v="2399" actId="478"/>
          <ac:spMkLst>
            <pc:docMk/>
            <pc:sldMk cId="3557043112" sldId="443"/>
            <ac:spMk id="5" creationId="{474B1D5A-A551-4D67-9B04-84708DE778DE}"/>
          </ac:spMkLst>
        </pc:spChg>
        <pc:spChg chg="mod">
          <ac:chgData name="이희진" userId="a6c78be3-1919-42ff-99f0-60d5e2bb3f19" providerId="ADAL" clId="{8F8853AA-AE20-4F19-AE88-EF625774A351}" dt="2020-07-05T14:15:08.136" v="2631" actId="20577"/>
          <ac:spMkLst>
            <pc:docMk/>
            <pc:sldMk cId="3557043112" sldId="443"/>
            <ac:spMk id="7" creationId="{365A1220-CFD0-466A-99AB-FE3B9932E325}"/>
          </ac:spMkLst>
        </pc:spChg>
        <pc:spChg chg="mod">
          <ac:chgData name="이희진" userId="a6c78be3-1919-42ff-99f0-60d5e2bb3f19" providerId="ADAL" clId="{8F8853AA-AE20-4F19-AE88-EF625774A351}" dt="2020-07-05T14:14:51.475" v="2627"/>
          <ac:spMkLst>
            <pc:docMk/>
            <pc:sldMk cId="3557043112" sldId="443"/>
            <ac:spMk id="11" creationId="{6DB7B085-BCC9-4F3C-B2D7-2D3EA9BD8B55}"/>
          </ac:spMkLst>
        </pc:spChg>
        <pc:spChg chg="mod">
          <ac:chgData name="이희진" userId="a6c78be3-1919-42ff-99f0-60d5e2bb3f19" providerId="ADAL" clId="{8F8853AA-AE20-4F19-AE88-EF625774A351}" dt="2020-07-05T14:14:51.475" v="2627"/>
          <ac:spMkLst>
            <pc:docMk/>
            <pc:sldMk cId="3557043112" sldId="443"/>
            <ac:spMk id="12" creationId="{1643075B-0387-4884-8637-049251CE2AFA}"/>
          </ac:spMkLst>
        </pc:spChg>
        <pc:spChg chg="add mod">
          <ac:chgData name="이희진" userId="a6c78be3-1919-42ff-99f0-60d5e2bb3f19" providerId="ADAL" clId="{8F8853AA-AE20-4F19-AE88-EF625774A351}" dt="2020-07-05T14:16:29.580" v="2662" actId="164"/>
          <ac:spMkLst>
            <pc:docMk/>
            <pc:sldMk cId="3557043112" sldId="443"/>
            <ac:spMk id="13" creationId="{783EC6BD-F629-4304-83E8-3076EBC44E70}"/>
          </ac:spMkLst>
        </pc:spChg>
        <pc:spChg chg="add mod">
          <ac:chgData name="이희진" userId="a6c78be3-1919-42ff-99f0-60d5e2bb3f19" providerId="ADAL" clId="{8F8853AA-AE20-4F19-AE88-EF625774A351}" dt="2020-07-05T14:16:29.580" v="2662" actId="164"/>
          <ac:spMkLst>
            <pc:docMk/>
            <pc:sldMk cId="3557043112" sldId="443"/>
            <ac:spMk id="14" creationId="{3CB55FBA-F066-4D1D-A756-2061195A1F27}"/>
          </ac:spMkLst>
        </pc:spChg>
        <pc:spChg chg="add mod">
          <ac:chgData name="이희진" userId="a6c78be3-1919-42ff-99f0-60d5e2bb3f19" providerId="ADAL" clId="{8F8853AA-AE20-4F19-AE88-EF625774A351}" dt="2020-07-05T14:16:29.580" v="2662" actId="164"/>
          <ac:spMkLst>
            <pc:docMk/>
            <pc:sldMk cId="3557043112" sldId="443"/>
            <ac:spMk id="15" creationId="{DE6C0E09-9841-409D-8CF1-A7B8E9B56303}"/>
          </ac:spMkLst>
        </pc:spChg>
        <pc:spChg chg="add mod">
          <ac:chgData name="이희진" userId="a6c78be3-1919-42ff-99f0-60d5e2bb3f19" providerId="ADAL" clId="{8F8853AA-AE20-4F19-AE88-EF625774A351}" dt="2020-07-05T14:16:29.580" v="2662" actId="164"/>
          <ac:spMkLst>
            <pc:docMk/>
            <pc:sldMk cId="3557043112" sldId="443"/>
            <ac:spMk id="16" creationId="{4C871DBE-FF35-4261-B942-9D58291BDEDC}"/>
          </ac:spMkLst>
        </pc:spChg>
        <pc:spChg chg="add mod">
          <ac:chgData name="이희진" userId="a6c78be3-1919-42ff-99f0-60d5e2bb3f19" providerId="ADAL" clId="{8F8853AA-AE20-4F19-AE88-EF625774A351}" dt="2020-07-05T14:16:29.580" v="2662" actId="164"/>
          <ac:spMkLst>
            <pc:docMk/>
            <pc:sldMk cId="3557043112" sldId="443"/>
            <ac:spMk id="17" creationId="{CCE23A09-015B-4C61-87C4-3F3C9C9AD6C9}"/>
          </ac:spMkLst>
        </pc:spChg>
        <pc:spChg chg="add mod">
          <ac:chgData name="이희진" userId="a6c78be3-1919-42ff-99f0-60d5e2bb3f19" providerId="ADAL" clId="{8F8853AA-AE20-4F19-AE88-EF625774A351}" dt="2020-07-05T14:16:29.580" v="2662" actId="164"/>
          <ac:spMkLst>
            <pc:docMk/>
            <pc:sldMk cId="3557043112" sldId="443"/>
            <ac:spMk id="18" creationId="{8C013D55-8F17-4A59-A67E-1BB11A3C31DE}"/>
          </ac:spMkLst>
        </pc:spChg>
        <pc:spChg chg="add mod">
          <ac:chgData name="이희진" userId="a6c78be3-1919-42ff-99f0-60d5e2bb3f19" providerId="ADAL" clId="{8F8853AA-AE20-4F19-AE88-EF625774A351}" dt="2020-07-05T14:16:29.580" v="2662" actId="164"/>
          <ac:spMkLst>
            <pc:docMk/>
            <pc:sldMk cId="3557043112" sldId="443"/>
            <ac:spMk id="19" creationId="{2B14F6D4-0E79-49E3-984C-B1DBD445394A}"/>
          </ac:spMkLst>
        </pc:spChg>
        <pc:spChg chg="add mod">
          <ac:chgData name="이희진" userId="a6c78be3-1919-42ff-99f0-60d5e2bb3f19" providerId="ADAL" clId="{8F8853AA-AE20-4F19-AE88-EF625774A351}" dt="2020-07-05T14:16:29.580" v="2662" actId="164"/>
          <ac:spMkLst>
            <pc:docMk/>
            <pc:sldMk cId="3557043112" sldId="443"/>
            <ac:spMk id="20" creationId="{860D7511-AA7E-4443-9D52-98363BD4F523}"/>
          </ac:spMkLst>
        </pc:spChg>
        <pc:spChg chg="add mod">
          <ac:chgData name="이희진" userId="a6c78be3-1919-42ff-99f0-60d5e2bb3f19" providerId="ADAL" clId="{8F8853AA-AE20-4F19-AE88-EF625774A351}" dt="2020-07-05T14:16:29.580" v="2662" actId="164"/>
          <ac:spMkLst>
            <pc:docMk/>
            <pc:sldMk cId="3557043112" sldId="443"/>
            <ac:spMk id="21" creationId="{E99C243A-7E5C-4EF9-801D-060CD019617E}"/>
          </ac:spMkLst>
        </pc:spChg>
        <pc:spChg chg="add mod">
          <ac:chgData name="이희진" userId="a6c78be3-1919-42ff-99f0-60d5e2bb3f19" providerId="ADAL" clId="{8F8853AA-AE20-4F19-AE88-EF625774A351}" dt="2020-07-05T14:17:59.101" v="2801" actId="13822"/>
          <ac:spMkLst>
            <pc:docMk/>
            <pc:sldMk cId="3557043112" sldId="443"/>
            <ac:spMk id="22" creationId="{8C4E36F6-94D9-433B-8014-B132B916B8D7}"/>
          </ac:spMkLst>
        </pc:spChg>
        <pc:spChg chg="add mod">
          <ac:chgData name="이희진" userId="a6c78be3-1919-42ff-99f0-60d5e2bb3f19" providerId="ADAL" clId="{8F8853AA-AE20-4F19-AE88-EF625774A351}" dt="2020-07-05T14:17:53.664" v="2800" actId="13822"/>
          <ac:spMkLst>
            <pc:docMk/>
            <pc:sldMk cId="3557043112" sldId="443"/>
            <ac:spMk id="23" creationId="{9725FA34-9874-4E58-8A23-B7356382C58D}"/>
          </ac:spMkLst>
        </pc:spChg>
        <pc:grpChg chg="add mod">
          <ac:chgData name="이희진" userId="a6c78be3-1919-42ff-99f0-60d5e2bb3f19" providerId="ADAL" clId="{8F8853AA-AE20-4F19-AE88-EF625774A351}" dt="2020-07-05T14:16:32.528" v="2674" actId="1038"/>
          <ac:grpSpMkLst>
            <pc:docMk/>
            <pc:sldMk cId="3557043112" sldId="443"/>
            <ac:grpSpMk id="3" creationId="{52CD9CC2-1502-4D0B-BCB1-30A79CB91D93}"/>
          </ac:grpSpMkLst>
        </pc:grpChg>
        <pc:grpChg chg="add mod">
          <ac:chgData name="이희진" userId="a6c78be3-1919-42ff-99f0-60d5e2bb3f19" providerId="ADAL" clId="{8F8853AA-AE20-4F19-AE88-EF625774A351}" dt="2020-07-05T14:16:29.580" v="2662" actId="164"/>
          <ac:grpSpMkLst>
            <pc:docMk/>
            <pc:sldMk cId="3557043112" sldId="443"/>
            <ac:grpSpMk id="6" creationId="{61DE1E1C-0975-456A-9D31-1E3FC5CE26FB}"/>
          </ac:grpSpMkLst>
        </pc:grpChg>
        <pc:picChg chg="mod">
          <ac:chgData name="이희진" userId="a6c78be3-1919-42ff-99f0-60d5e2bb3f19" providerId="ADAL" clId="{8F8853AA-AE20-4F19-AE88-EF625774A351}" dt="2020-07-05T14:14:51.475" v="2627"/>
          <ac:picMkLst>
            <pc:docMk/>
            <pc:sldMk cId="3557043112" sldId="443"/>
            <ac:picMk id="8" creationId="{B2F5EB1A-9F5A-4850-8C30-14A292EF784D}"/>
          </ac:picMkLst>
        </pc:picChg>
        <pc:picChg chg="mod">
          <ac:chgData name="이희진" userId="a6c78be3-1919-42ff-99f0-60d5e2bb3f19" providerId="ADAL" clId="{8F8853AA-AE20-4F19-AE88-EF625774A351}" dt="2020-07-05T14:14:51.475" v="2627"/>
          <ac:picMkLst>
            <pc:docMk/>
            <pc:sldMk cId="3557043112" sldId="443"/>
            <ac:picMk id="9" creationId="{68996CCA-ED24-4705-84DB-CAD5655C30DC}"/>
          </ac:picMkLst>
        </pc:picChg>
        <pc:picChg chg="mod">
          <ac:chgData name="이희진" userId="a6c78be3-1919-42ff-99f0-60d5e2bb3f19" providerId="ADAL" clId="{8F8853AA-AE20-4F19-AE88-EF625774A351}" dt="2020-07-05T14:14:51.475" v="2627"/>
          <ac:picMkLst>
            <pc:docMk/>
            <pc:sldMk cId="3557043112" sldId="443"/>
            <ac:picMk id="10" creationId="{062831E3-DDD1-4BEA-A553-C0FB6E02754D}"/>
          </ac:picMkLst>
        </pc:picChg>
      </pc:sldChg>
      <pc:sldChg chg="modSp add mod">
        <pc:chgData name="이희진" userId="a6c78be3-1919-42ff-99f0-60d5e2bb3f19" providerId="ADAL" clId="{8F8853AA-AE20-4F19-AE88-EF625774A351}" dt="2020-07-05T20:50:14.365" v="3845"/>
        <pc:sldMkLst>
          <pc:docMk/>
          <pc:sldMk cId="4249273744" sldId="444"/>
        </pc:sldMkLst>
        <pc:spChg chg="mod">
          <ac:chgData name="이희진" userId="a6c78be3-1919-42ff-99f0-60d5e2bb3f19" providerId="ADAL" clId="{8F8853AA-AE20-4F19-AE88-EF625774A351}" dt="2020-07-05T14:32:57.556" v="2824" actId="20577"/>
          <ac:spMkLst>
            <pc:docMk/>
            <pc:sldMk cId="4249273744" sldId="444"/>
            <ac:spMk id="2" creationId="{00000000-0000-0000-0000-000000000000}"/>
          </ac:spMkLst>
        </pc:spChg>
        <pc:spChg chg="mod">
          <ac:chgData name="이희진" userId="a6c78be3-1919-42ff-99f0-60d5e2bb3f19" providerId="ADAL" clId="{8F8853AA-AE20-4F19-AE88-EF625774A351}" dt="2020-07-05T20:50:14.365" v="3845"/>
          <ac:spMkLst>
            <pc:docMk/>
            <pc:sldMk cId="4249273744" sldId="444"/>
            <ac:spMk id="5" creationId="{00000000-0000-0000-0000-000000000000}"/>
          </ac:spMkLst>
        </pc:spChg>
      </pc:sldChg>
      <pc:sldChg chg="modSp add mod">
        <pc:chgData name="이희진" userId="a6c78be3-1919-42ff-99f0-60d5e2bb3f19" providerId="ADAL" clId="{8F8853AA-AE20-4F19-AE88-EF625774A351}" dt="2020-07-05T14:33:09.376" v="2825"/>
        <pc:sldMkLst>
          <pc:docMk/>
          <pc:sldMk cId="1589731786" sldId="445"/>
        </pc:sldMkLst>
        <pc:spChg chg="mod">
          <ac:chgData name="이희진" userId="a6c78be3-1919-42ff-99f0-60d5e2bb3f19" providerId="ADAL" clId="{8F8853AA-AE20-4F19-AE88-EF625774A351}" dt="2020-07-05T14:33:09.376" v="2825"/>
          <ac:spMkLst>
            <pc:docMk/>
            <pc:sldMk cId="1589731786" sldId="445"/>
            <ac:spMk id="2" creationId="{00000000-0000-0000-0000-000000000000}"/>
          </ac:spMkLst>
        </pc:spChg>
      </pc:sldChg>
      <pc:sldChg chg="modSp add mod">
        <pc:chgData name="이희진" userId="a6c78be3-1919-42ff-99f0-60d5e2bb3f19" providerId="ADAL" clId="{8F8853AA-AE20-4F19-AE88-EF625774A351}" dt="2020-07-05T21:47:11.970" v="3902" actId="1076"/>
        <pc:sldMkLst>
          <pc:docMk/>
          <pc:sldMk cId="53219052" sldId="446"/>
        </pc:sldMkLst>
        <pc:spChg chg="mod">
          <ac:chgData name="이희진" userId="a6c78be3-1919-42ff-99f0-60d5e2bb3f19" providerId="ADAL" clId="{8F8853AA-AE20-4F19-AE88-EF625774A351}" dt="2020-07-05T14:33:14.105" v="2826"/>
          <ac:spMkLst>
            <pc:docMk/>
            <pc:sldMk cId="53219052" sldId="446"/>
            <ac:spMk id="2" creationId="{00000000-0000-0000-0000-000000000000}"/>
          </ac:spMkLst>
        </pc:spChg>
        <pc:spChg chg="mod">
          <ac:chgData name="이희진" userId="a6c78be3-1919-42ff-99f0-60d5e2bb3f19" providerId="ADAL" clId="{8F8853AA-AE20-4F19-AE88-EF625774A351}" dt="2020-07-05T21:47:08.780" v="3901" actId="20577"/>
          <ac:spMkLst>
            <pc:docMk/>
            <pc:sldMk cId="53219052" sldId="446"/>
            <ac:spMk id="5" creationId="{00000000-0000-0000-0000-000000000000}"/>
          </ac:spMkLst>
        </pc:spChg>
        <pc:picChg chg="mod">
          <ac:chgData name="이희진" userId="a6c78be3-1919-42ff-99f0-60d5e2bb3f19" providerId="ADAL" clId="{8F8853AA-AE20-4F19-AE88-EF625774A351}" dt="2020-07-05T21:47:11.970" v="3902" actId="1076"/>
          <ac:picMkLst>
            <pc:docMk/>
            <pc:sldMk cId="53219052" sldId="446"/>
            <ac:picMk id="3" creationId="{00000000-0000-0000-0000-000000000000}"/>
          </ac:picMkLst>
        </pc:picChg>
      </pc:sldChg>
      <pc:sldChg chg="modSp add mod">
        <pc:chgData name="이희진" userId="a6c78be3-1919-42ff-99f0-60d5e2bb3f19" providerId="ADAL" clId="{8F8853AA-AE20-4F19-AE88-EF625774A351}" dt="2020-07-05T14:33:19.446" v="2827"/>
        <pc:sldMkLst>
          <pc:docMk/>
          <pc:sldMk cId="2858258190" sldId="447"/>
        </pc:sldMkLst>
        <pc:spChg chg="mod">
          <ac:chgData name="이희진" userId="a6c78be3-1919-42ff-99f0-60d5e2bb3f19" providerId="ADAL" clId="{8F8853AA-AE20-4F19-AE88-EF625774A351}" dt="2020-07-05T14:33:19.446" v="2827"/>
          <ac:spMkLst>
            <pc:docMk/>
            <pc:sldMk cId="2858258190" sldId="447"/>
            <ac:spMk id="2" creationId="{00000000-0000-0000-0000-000000000000}"/>
          </ac:spMkLst>
        </pc:spChg>
      </pc:sldChg>
      <pc:sldChg chg="modSp add mod">
        <pc:chgData name="이희진" userId="a6c78be3-1919-42ff-99f0-60d5e2bb3f19" providerId="ADAL" clId="{8F8853AA-AE20-4F19-AE88-EF625774A351}" dt="2020-07-05T14:33:27.774" v="2828"/>
        <pc:sldMkLst>
          <pc:docMk/>
          <pc:sldMk cId="3492891828" sldId="448"/>
        </pc:sldMkLst>
        <pc:spChg chg="mod">
          <ac:chgData name="이희진" userId="a6c78be3-1919-42ff-99f0-60d5e2bb3f19" providerId="ADAL" clId="{8F8853AA-AE20-4F19-AE88-EF625774A351}" dt="2020-07-05T14:33:27.774" v="2828"/>
          <ac:spMkLst>
            <pc:docMk/>
            <pc:sldMk cId="3492891828" sldId="448"/>
            <ac:spMk id="2" creationId="{00000000-0000-0000-0000-000000000000}"/>
          </ac:spMkLst>
        </pc:spChg>
      </pc:sldChg>
      <pc:sldChg chg="modSp add mod">
        <pc:chgData name="이희진" userId="a6c78be3-1919-42ff-99f0-60d5e2bb3f19" providerId="ADAL" clId="{8F8853AA-AE20-4F19-AE88-EF625774A351}" dt="2020-07-05T14:33:34.097" v="2829"/>
        <pc:sldMkLst>
          <pc:docMk/>
          <pc:sldMk cId="3671675476" sldId="449"/>
        </pc:sldMkLst>
        <pc:spChg chg="mod">
          <ac:chgData name="이희진" userId="a6c78be3-1919-42ff-99f0-60d5e2bb3f19" providerId="ADAL" clId="{8F8853AA-AE20-4F19-AE88-EF625774A351}" dt="2020-07-05T14:33:34.097" v="2829"/>
          <ac:spMkLst>
            <pc:docMk/>
            <pc:sldMk cId="3671675476" sldId="449"/>
            <ac:spMk id="2" creationId="{00000000-0000-0000-0000-000000000000}"/>
          </ac:spMkLst>
        </pc:spChg>
      </pc:sldChg>
      <pc:sldChg chg="modSp add mod">
        <pc:chgData name="이희진" userId="a6c78be3-1919-42ff-99f0-60d5e2bb3f19" providerId="ADAL" clId="{8F8853AA-AE20-4F19-AE88-EF625774A351}" dt="2020-07-05T14:33:39.558" v="2830"/>
        <pc:sldMkLst>
          <pc:docMk/>
          <pc:sldMk cId="1442839735" sldId="450"/>
        </pc:sldMkLst>
        <pc:spChg chg="mod">
          <ac:chgData name="이희진" userId="a6c78be3-1919-42ff-99f0-60d5e2bb3f19" providerId="ADAL" clId="{8F8853AA-AE20-4F19-AE88-EF625774A351}" dt="2020-07-05T14:33:39.558" v="2830"/>
          <ac:spMkLst>
            <pc:docMk/>
            <pc:sldMk cId="1442839735" sldId="450"/>
            <ac:spMk id="2" creationId="{00000000-0000-0000-0000-000000000000}"/>
          </ac:spMkLst>
        </pc:spChg>
      </pc:sldChg>
      <pc:sldChg chg="modSp add mod">
        <pc:chgData name="이희진" userId="a6c78be3-1919-42ff-99f0-60d5e2bb3f19" providerId="ADAL" clId="{8F8853AA-AE20-4F19-AE88-EF625774A351}" dt="2020-07-05T14:33:43.501" v="2831"/>
        <pc:sldMkLst>
          <pc:docMk/>
          <pc:sldMk cId="2079365235" sldId="451"/>
        </pc:sldMkLst>
        <pc:spChg chg="mod">
          <ac:chgData name="이희진" userId="a6c78be3-1919-42ff-99f0-60d5e2bb3f19" providerId="ADAL" clId="{8F8853AA-AE20-4F19-AE88-EF625774A351}" dt="2020-07-05T14:33:43.501" v="2831"/>
          <ac:spMkLst>
            <pc:docMk/>
            <pc:sldMk cId="2079365235" sldId="451"/>
            <ac:spMk id="2" creationId="{00000000-0000-0000-0000-000000000000}"/>
          </ac:spMkLst>
        </pc:spChg>
      </pc:sldChg>
      <pc:sldChg chg="modSp add mod">
        <pc:chgData name="이희진" userId="a6c78be3-1919-42ff-99f0-60d5e2bb3f19" providerId="ADAL" clId="{8F8853AA-AE20-4F19-AE88-EF625774A351}" dt="2020-07-05T14:35:01.232" v="2839"/>
        <pc:sldMkLst>
          <pc:docMk/>
          <pc:sldMk cId="1126335193" sldId="452"/>
        </pc:sldMkLst>
        <pc:spChg chg="mod">
          <ac:chgData name="이희진" userId="a6c78be3-1919-42ff-99f0-60d5e2bb3f19" providerId="ADAL" clId="{8F8853AA-AE20-4F19-AE88-EF625774A351}" dt="2020-07-05T14:35:01.232" v="2839"/>
          <ac:spMkLst>
            <pc:docMk/>
            <pc:sldMk cId="1126335193" sldId="452"/>
            <ac:spMk id="2" creationId="{00000000-0000-0000-0000-000000000000}"/>
          </ac:spMkLst>
        </pc:spChg>
      </pc:sldChg>
      <pc:sldChg chg="modSp new mod">
        <pc:chgData name="이희진" userId="a6c78be3-1919-42ff-99f0-60d5e2bb3f19" providerId="ADAL" clId="{8F8853AA-AE20-4F19-AE88-EF625774A351}" dt="2020-07-05T20:44:33.912" v="3556" actId="255"/>
        <pc:sldMkLst>
          <pc:docMk/>
          <pc:sldMk cId="2531719825" sldId="453"/>
        </pc:sldMkLst>
        <pc:spChg chg="mod">
          <ac:chgData name="이희진" userId="a6c78be3-1919-42ff-99f0-60d5e2bb3f19" providerId="ADAL" clId="{8F8853AA-AE20-4F19-AE88-EF625774A351}" dt="2020-07-05T20:44:22.556" v="3554" actId="6549"/>
          <ac:spMkLst>
            <pc:docMk/>
            <pc:sldMk cId="2531719825" sldId="453"/>
            <ac:spMk id="2" creationId="{4CE7A7D0-230F-4C9C-92CC-C3A4C505EDC7}"/>
          </ac:spMkLst>
        </pc:spChg>
        <pc:spChg chg="mod">
          <ac:chgData name="이희진" userId="a6c78be3-1919-42ff-99f0-60d5e2bb3f19" providerId="ADAL" clId="{8F8853AA-AE20-4F19-AE88-EF625774A351}" dt="2020-07-05T20:44:33.912" v="3556" actId="255"/>
          <ac:spMkLst>
            <pc:docMk/>
            <pc:sldMk cId="2531719825" sldId="453"/>
            <ac:spMk id="3" creationId="{2518EDDC-DBAA-48D0-B0BE-A4B4E0348998}"/>
          </ac:spMkLst>
        </pc:spChg>
      </pc:sldChg>
      <pc:sldMasterChg chg="modSldLayout">
        <pc:chgData name="이희진" userId="a6c78be3-1919-42ff-99f0-60d5e2bb3f19" providerId="ADAL" clId="{8F8853AA-AE20-4F19-AE88-EF625774A351}" dt="2020-07-05T14:36:42.462" v="2843" actId="20577"/>
        <pc:sldMasterMkLst>
          <pc:docMk/>
          <pc:sldMasterMk cId="2297820236" sldId="2147483694"/>
        </pc:sldMasterMkLst>
        <pc:sldLayoutChg chg="modSp mod">
          <pc:chgData name="이희진" userId="a6c78be3-1919-42ff-99f0-60d5e2bb3f19" providerId="ADAL" clId="{8F8853AA-AE20-4F19-AE88-EF625774A351}" dt="2020-07-05T14:36:36.969" v="2841" actId="20577"/>
          <pc:sldLayoutMkLst>
            <pc:docMk/>
            <pc:sldMasterMk cId="2297820236" sldId="2147483694"/>
            <pc:sldLayoutMk cId="2391124442" sldId="2147483697"/>
          </pc:sldLayoutMkLst>
          <pc:spChg chg="mod">
            <ac:chgData name="이희진" userId="a6c78be3-1919-42ff-99f0-60d5e2bb3f19" providerId="ADAL" clId="{8F8853AA-AE20-4F19-AE88-EF625774A351}" dt="2020-07-05T14:36:36.969" v="2841" actId="20577"/>
            <ac:spMkLst>
              <pc:docMk/>
              <pc:sldMasterMk cId="2297820236" sldId="2147483694"/>
              <pc:sldLayoutMk cId="2391124442" sldId="2147483697"/>
              <ac:spMk id="9" creationId="{00000000-0000-0000-0000-000000000000}"/>
            </ac:spMkLst>
          </pc:spChg>
        </pc:sldLayoutChg>
        <pc:sldLayoutChg chg="modSp mod">
          <pc:chgData name="이희진" userId="a6c78be3-1919-42ff-99f0-60d5e2bb3f19" providerId="ADAL" clId="{8F8853AA-AE20-4F19-AE88-EF625774A351}" dt="2020-07-05T14:36:42.462" v="2843" actId="20577"/>
          <pc:sldLayoutMkLst>
            <pc:docMk/>
            <pc:sldMasterMk cId="2297820236" sldId="2147483694"/>
            <pc:sldLayoutMk cId="2267977948" sldId="2147483700"/>
          </pc:sldLayoutMkLst>
          <pc:spChg chg="mod">
            <ac:chgData name="이희진" userId="a6c78be3-1919-42ff-99f0-60d5e2bb3f19" providerId="ADAL" clId="{8F8853AA-AE20-4F19-AE88-EF625774A351}" dt="2020-07-05T14:36:42.462" v="2843" actId="20577"/>
            <ac:spMkLst>
              <pc:docMk/>
              <pc:sldMasterMk cId="2297820236" sldId="2147483694"/>
              <pc:sldLayoutMk cId="2267977948" sldId="2147483700"/>
              <ac:spMk id="9" creationId="{00000000-0000-0000-0000-000000000000}"/>
            </ac:spMkLst>
          </pc:spChg>
        </pc:sldLayoutChg>
      </pc:sldMasterChg>
    </pc:docChg>
  </pc:docChgLst>
  <pc:docChgLst>
    <pc:chgData name="전혜원" userId="S::2060340007@office.kopo.ac.kr::345ef3c4-b4b3-4ee0-b45b-449045e2415b" providerId="AD" clId="Web-{7596A000-0600-4B87-C084-388AFE25A036}"/>
    <pc:docChg chg="modSld">
      <pc:chgData name="전혜원" userId="S::2060340007@office.kopo.ac.kr::345ef3c4-b4b3-4ee0-b45b-449045e2415b" providerId="AD" clId="Web-{7596A000-0600-4B87-C084-388AFE25A036}" dt="2020-07-06T04:27:55.777" v="9" actId="20577"/>
      <pc:docMkLst>
        <pc:docMk/>
      </pc:docMkLst>
      <pc:sldChg chg="modSp">
        <pc:chgData name="전혜원" userId="S::2060340007@office.kopo.ac.kr::345ef3c4-b4b3-4ee0-b45b-449045e2415b" providerId="AD" clId="Web-{7596A000-0600-4B87-C084-388AFE25A036}" dt="2020-07-06T04:27:55.777" v="8" actId="20577"/>
        <pc:sldMkLst>
          <pc:docMk/>
          <pc:sldMk cId="3576649831" sldId="423"/>
        </pc:sldMkLst>
        <pc:spChg chg="mod">
          <ac:chgData name="전혜원" userId="S::2060340007@office.kopo.ac.kr::345ef3c4-b4b3-4ee0-b45b-449045e2415b" providerId="AD" clId="Web-{7596A000-0600-4B87-C084-388AFE25A036}" dt="2020-07-06T04:27:55.777" v="8" actId="20577"/>
          <ac:spMkLst>
            <pc:docMk/>
            <pc:sldMk cId="3576649831" sldId="423"/>
            <ac:spMk id="5" creationId="{00000000-0000-0000-0000-000000000000}"/>
          </ac:spMkLst>
        </pc:spChg>
      </pc:sldChg>
    </pc:docChg>
  </pc:docChgLst>
  <pc:docChgLst>
    <pc:chgData name="안성재" userId="S::2160340095@student.kopo.ac.kr::a3088b33-466c-41fc-9257-6203822d47a1" providerId="AD" clId="Web-{5F3BCFA0-E782-7397-0691-0087921EE5AF}"/>
    <pc:docChg chg="modSld">
      <pc:chgData name="안성재" userId="S::2160340095@student.kopo.ac.kr::a3088b33-466c-41fc-9257-6203822d47a1" providerId="AD" clId="Web-{5F3BCFA0-E782-7397-0691-0087921EE5AF}" dt="2021-04-06T01:57:39.913" v="3" actId="1076"/>
      <pc:docMkLst>
        <pc:docMk/>
      </pc:docMkLst>
      <pc:sldChg chg="modSp">
        <pc:chgData name="안성재" userId="S::2160340095@student.kopo.ac.kr::a3088b33-466c-41fc-9257-6203822d47a1" providerId="AD" clId="Web-{5F3BCFA0-E782-7397-0691-0087921EE5AF}" dt="2021-04-06T01:57:39.913" v="3" actId="1076"/>
        <pc:sldMkLst>
          <pc:docMk/>
          <pc:sldMk cId="1589731786" sldId="445"/>
        </pc:sldMkLst>
        <pc:picChg chg="mod">
          <ac:chgData name="안성재" userId="S::2160340095@student.kopo.ac.kr::a3088b33-466c-41fc-9257-6203822d47a1" providerId="AD" clId="Web-{5F3BCFA0-E782-7397-0691-0087921EE5AF}" dt="2021-04-06T01:57:39.913" v="3" actId="1076"/>
          <ac:picMkLst>
            <pc:docMk/>
            <pc:sldMk cId="1589731786" sldId="445"/>
            <ac:picMk id="8" creationId="{00000000-0000-0000-0000-000000000000}"/>
          </ac:picMkLst>
        </pc:picChg>
      </pc:sldChg>
    </pc:docChg>
  </pc:docChgLst>
  <pc:docChgLst>
    <pc:chgData name="김혜주" userId="S::2060340002@office.kopo.ac.kr::c568080a-dc8d-409c-9623-134429c4a4e2" providerId="AD" clId="Web-{C8355A92-5CC0-C60D-FCBD-1D80B24F4BB2}"/>
    <pc:docChg chg="addSld delSld">
      <pc:chgData name="김혜주" userId="S::2060340002@office.kopo.ac.kr::c568080a-dc8d-409c-9623-134429c4a4e2" providerId="AD" clId="Web-{C8355A92-5CC0-C60D-FCBD-1D80B24F4BB2}" dt="2020-07-06T04:28:20.550" v="1"/>
      <pc:docMkLst>
        <pc:docMk/>
      </pc:docMkLst>
      <pc:sldChg chg="add del">
        <pc:chgData name="김혜주" userId="S::2060340002@office.kopo.ac.kr::c568080a-dc8d-409c-9623-134429c4a4e2" providerId="AD" clId="Web-{C8355A92-5CC0-C60D-FCBD-1D80B24F4BB2}" dt="2020-07-06T04:28:20.550" v="1"/>
        <pc:sldMkLst>
          <pc:docMk/>
          <pc:sldMk cId="2610686744" sldId="424"/>
        </pc:sldMkLst>
      </pc:sldChg>
    </pc:docChg>
  </pc:docChgLst>
  <pc:docChgLst>
    <pc:chgData name="이희진" userId="S::heejinlee@office.kopo.ac.kr::a6c78be3-1919-42ff-99f0-60d5e2bb3f19" providerId="AD" clId="Web-{E455FAB3-03FE-D0CF-E274-CDC21F79EFF3}"/>
    <pc:docChg chg="addSld modSld">
      <pc:chgData name="이희진" userId="S::heejinlee@office.kopo.ac.kr::a6c78be3-1919-42ff-99f0-60d5e2bb3f19" providerId="AD" clId="Web-{E455FAB3-03FE-D0CF-E274-CDC21F79EFF3}" dt="2021-04-06T02:17:03.931" v="194" actId="20577"/>
      <pc:docMkLst>
        <pc:docMk/>
      </pc:docMkLst>
      <pc:sldChg chg="modSp new">
        <pc:chgData name="이희진" userId="S::heejinlee@office.kopo.ac.kr::a6c78be3-1919-42ff-99f0-60d5e2bb3f19" providerId="AD" clId="Web-{E455FAB3-03FE-D0CF-E274-CDC21F79EFF3}" dt="2021-04-06T02:17:03.931" v="194" actId="20577"/>
        <pc:sldMkLst>
          <pc:docMk/>
          <pc:sldMk cId="1655015454" sldId="454"/>
        </pc:sldMkLst>
        <pc:spChg chg="mod">
          <ac:chgData name="이희진" userId="S::heejinlee@office.kopo.ac.kr::a6c78be3-1919-42ff-99f0-60d5e2bb3f19" providerId="AD" clId="Web-{E455FAB3-03FE-D0CF-E274-CDC21F79EFF3}" dt="2021-04-06T02:09:08.469" v="5" actId="20577"/>
          <ac:spMkLst>
            <pc:docMk/>
            <pc:sldMk cId="1655015454" sldId="454"/>
            <ac:spMk id="2" creationId="{EB21D8E4-C8CD-4AC3-99BC-8ABA6C922733}"/>
          </ac:spMkLst>
        </pc:spChg>
        <pc:spChg chg="mod">
          <ac:chgData name="이희진" userId="S::heejinlee@office.kopo.ac.kr::a6c78be3-1919-42ff-99f0-60d5e2bb3f19" providerId="AD" clId="Web-{E455FAB3-03FE-D0CF-E274-CDC21F79EFF3}" dt="2021-04-06T02:17:03.931" v="194" actId="20577"/>
          <ac:spMkLst>
            <pc:docMk/>
            <pc:sldMk cId="1655015454" sldId="454"/>
            <ac:spMk id="3" creationId="{AB14C452-33E1-47DF-BC48-807C611BCC03}"/>
          </ac:spMkLst>
        </pc:spChg>
      </pc:sldChg>
    </pc:docChg>
  </pc:docChgLst>
  <pc:docChgLst>
    <pc:chgData name="이희진" userId="a6c78be3-1919-42ff-99f0-60d5e2bb3f19" providerId="ADAL" clId="{C770CC4C-9A29-43D0-BFC4-389140C04199}"/>
    <pc:docChg chg="delSld modSld">
      <pc:chgData name="이희진" userId="a6c78be3-1919-42ff-99f0-60d5e2bb3f19" providerId="ADAL" clId="{C770CC4C-9A29-43D0-BFC4-389140C04199}" dt="2020-06-28T06:12:24.260" v="186"/>
      <pc:docMkLst>
        <pc:docMk/>
      </pc:docMkLst>
      <pc:sldChg chg="modSp mod">
        <pc:chgData name="이희진" userId="a6c78be3-1919-42ff-99f0-60d5e2bb3f19" providerId="ADAL" clId="{C770CC4C-9A29-43D0-BFC4-389140C04199}" dt="2020-06-28T06:07:13.105" v="30" actId="1076"/>
        <pc:sldMkLst>
          <pc:docMk/>
          <pc:sldMk cId="1562865458" sldId="385"/>
        </pc:sldMkLst>
        <pc:spChg chg="mod">
          <ac:chgData name="이희진" userId="a6c78be3-1919-42ff-99f0-60d5e2bb3f19" providerId="ADAL" clId="{C770CC4C-9A29-43D0-BFC4-389140C04199}" dt="2020-06-28T06:07:10.584" v="29"/>
          <ac:spMkLst>
            <pc:docMk/>
            <pc:sldMk cId="1562865458" sldId="385"/>
            <ac:spMk id="5" creationId="{00000000-0000-0000-0000-000000000000}"/>
          </ac:spMkLst>
        </pc:spChg>
        <pc:picChg chg="mod">
          <ac:chgData name="이희진" userId="a6c78be3-1919-42ff-99f0-60d5e2bb3f19" providerId="ADAL" clId="{C770CC4C-9A29-43D0-BFC4-389140C04199}" dt="2020-06-28T06:07:13.105" v="30" actId="1076"/>
          <ac:picMkLst>
            <pc:docMk/>
            <pc:sldMk cId="1562865458" sldId="385"/>
            <ac:picMk id="3" creationId="{00000000-0000-0000-0000-000000000000}"/>
          </ac:picMkLst>
        </pc:picChg>
      </pc:sldChg>
      <pc:sldChg chg="modSp mod">
        <pc:chgData name="이희진" userId="a6c78be3-1919-42ff-99f0-60d5e2bb3f19" providerId="ADAL" clId="{C770CC4C-9A29-43D0-BFC4-389140C04199}" dt="2020-06-28T06:11:09.272" v="144" actId="20577"/>
        <pc:sldMkLst>
          <pc:docMk/>
          <pc:sldMk cId="751084595" sldId="394"/>
        </pc:sldMkLst>
        <pc:spChg chg="mod">
          <ac:chgData name="이희진" userId="a6c78be3-1919-42ff-99f0-60d5e2bb3f19" providerId="ADAL" clId="{C770CC4C-9A29-43D0-BFC4-389140C04199}" dt="2020-06-28T06:11:09.272" v="144" actId="20577"/>
          <ac:spMkLst>
            <pc:docMk/>
            <pc:sldMk cId="751084595" sldId="394"/>
            <ac:spMk id="5" creationId="{00000000-0000-0000-0000-000000000000}"/>
          </ac:spMkLst>
        </pc:spChg>
      </pc:sldChg>
      <pc:sldChg chg="modSp del mod">
        <pc:chgData name="이희진" userId="a6c78be3-1919-42ff-99f0-60d5e2bb3f19" providerId="ADAL" clId="{C770CC4C-9A29-43D0-BFC4-389140C04199}" dt="2020-06-28T06:09:57.835" v="133" actId="47"/>
        <pc:sldMkLst>
          <pc:docMk/>
          <pc:sldMk cId="1811218642" sldId="418"/>
        </pc:sldMkLst>
        <pc:spChg chg="mod">
          <ac:chgData name="이희진" userId="a6c78be3-1919-42ff-99f0-60d5e2bb3f19" providerId="ADAL" clId="{C770CC4C-9A29-43D0-BFC4-389140C04199}" dt="2020-06-28T06:08:35.023" v="103" actId="21"/>
          <ac:spMkLst>
            <pc:docMk/>
            <pc:sldMk cId="1811218642" sldId="418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C770CC4C-9A29-43D0-BFC4-389140C04199}" dt="2020-06-28T06:09:32.980" v="132" actId="1076"/>
        <pc:sldMkLst>
          <pc:docMk/>
          <pc:sldMk cId="2330470598" sldId="419"/>
        </pc:sldMkLst>
        <pc:spChg chg="mod">
          <ac:chgData name="이희진" userId="a6c78be3-1919-42ff-99f0-60d5e2bb3f19" providerId="ADAL" clId="{C770CC4C-9A29-43D0-BFC4-389140C04199}" dt="2020-06-28T06:09:26.597" v="130" actId="6549"/>
          <ac:spMkLst>
            <pc:docMk/>
            <pc:sldMk cId="2330470598" sldId="419"/>
            <ac:spMk id="5" creationId="{00000000-0000-0000-0000-000000000000}"/>
          </ac:spMkLst>
        </pc:spChg>
        <pc:picChg chg="mod">
          <ac:chgData name="이희진" userId="a6c78be3-1919-42ff-99f0-60d5e2bb3f19" providerId="ADAL" clId="{C770CC4C-9A29-43D0-BFC4-389140C04199}" dt="2020-06-28T06:09:15.731" v="122" actId="1076"/>
          <ac:picMkLst>
            <pc:docMk/>
            <pc:sldMk cId="2330470598" sldId="419"/>
            <ac:picMk id="3" creationId="{00000000-0000-0000-0000-000000000000}"/>
          </ac:picMkLst>
        </pc:picChg>
        <pc:picChg chg="mod">
          <ac:chgData name="이희진" userId="a6c78be3-1919-42ff-99f0-60d5e2bb3f19" providerId="ADAL" clId="{C770CC4C-9A29-43D0-BFC4-389140C04199}" dt="2020-06-28T06:09:32.980" v="132" actId="1076"/>
          <ac:picMkLst>
            <pc:docMk/>
            <pc:sldMk cId="2330470598" sldId="419"/>
            <ac:picMk id="7" creationId="{00000000-0000-0000-0000-000000000000}"/>
          </ac:picMkLst>
        </pc:picChg>
      </pc:sldChg>
      <pc:sldChg chg="modSp mod">
        <pc:chgData name="이희진" userId="a6c78be3-1919-42ff-99f0-60d5e2bb3f19" providerId="ADAL" clId="{C770CC4C-9A29-43D0-BFC4-389140C04199}" dt="2020-06-28T06:10:12.588" v="135" actId="20577"/>
        <pc:sldMkLst>
          <pc:docMk/>
          <pc:sldMk cId="2659009363" sldId="420"/>
        </pc:sldMkLst>
        <pc:spChg chg="mod">
          <ac:chgData name="이희진" userId="a6c78be3-1919-42ff-99f0-60d5e2bb3f19" providerId="ADAL" clId="{C770CC4C-9A29-43D0-BFC4-389140C04199}" dt="2020-06-28T06:10:12.588" v="135" actId="20577"/>
          <ac:spMkLst>
            <pc:docMk/>
            <pc:sldMk cId="2659009363" sldId="420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C770CC4C-9A29-43D0-BFC4-389140C04199}" dt="2020-06-28T06:10:37.050" v="139" actId="20577"/>
        <pc:sldMkLst>
          <pc:docMk/>
          <pc:sldMk cId="1365959280" sldId="421"/>
        </pc:sldMkLst>
        <pc:spChg chg="mod">
          <ac:chgData name="이희진" userId="a6c78be3-1919-42ff-99f0-60d5e2bb3f19" providerId="ADAL" clId="{C770CC4C-9A29-43D0-BFC4-389140C04199}" dt="2020-06-28T06:10:37.050" v="139" actId="20577"/>
          <ac:spMkLst>
            <pc:docMk/>
            <pc:sldMk cId="1365959280" sldId="421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C770CC4C-9A29-43D0-BFC4-389140C04199}" dt="2020-06-28T06:10:44.851" v="143" actId="20577"/>
        <pc:sldMkLst>
          <pc:docMk/>
          <pc:sldMk cId="3965094767" sldId="422"/>
        </pc:sldMkLst>
        <pc:spChg chg="mod">
          <ac:chgData name="이희진" userId="a6c78be3-1919-42ff-99f0-60d5e2bb3f19" providerId="ADAL" clId="{C770CC4C-9A29-43D0-BFC4-389140C04199}" dt="2020-06-28T06:10:44.851" v="143" actId="20577"/>
          <ac:spMkLst>
            <pc:docMk/>
            <pc:sldMk cId="3965094767" sldId="422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C770CC4C-9A29-43D0-BFC4-389140C04199}" dt="2020-06-28T06:11:20.765" v="145" actId="20577"/>
        <pc:sldMkLst>
          <pc:docMk/>
          <pc:sldMk cId="3576649831" sldId="423"/>
        </pc:sldMkLst>
        <pc:spChg chg="mod">
          <ac:chgData name="이희진" userId="a6c78be3-1919-42ff-99f0-60d5e2bb3f19" providerId="ADAL" clId="{C770CC4C-9A29-43D0-BFC4-389140C04199}" dt="2020-06-28T06:11:20.765" v="145" actId="20577"/>
          <ac:spMkLst>
            <pc:docMk/>
            <pc:sldMk cId="3576649831" sldId="423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C770CC4C-9A29-43D0-BFC4-389140C04199}" dt="2020-06-28T06:11:41.816" v="149" actId="20577"/>
        <pc:sldMkLst>
          <pc:docMk/>
          <pc:sldMk cId="3666196990" sldId="425"/>
        </pc:sldMkLst>
        <pc:spChg chg="mod">
          <ac:chgData name="이희진" userId="a6c78be3-1919-42ff-99f0-60d5e2bb3f19" providerId="ADAL" clId="{C770CC4C-9A29-43D0-BFC4-389140C04199}" dt="2020-06-28T06:11:41.816" v="149" actId="20577"/>
          <ac:spMkLst>
            <pc:docMk/>
            <pc:sldMk cId="3666196990" sldId="425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C770CC4C-9A29-43D0-BFC4-389140C04199}" dt="2020-06-28T06:12:24.260" v="186"/>
        <pc:sldMkLst>
          <pc:docMk/>
          <pc:sldMk cId="1667056643" sldId="428"/>
        </pc:sldMkLst>
        <pc:spChg chg="mod">
          <ac:chgData name="이희진" userId="a6c78be3-1919-42ff-99f0-60d5e2bb3f19" providerId="ADAL" clId="{C770CC4C-9A29-43D0-BFC4-389140C04199}" dt="2020-06-28T06:12:24.260" v="186"/>
          <ac:spMkLst>
            <pc:docMk/>
            <pc:sldMk cId="1667056643" sldId="428"/>
            <ac:spMk id="5" creationId="{00000000-0000-0000-0000-000000000000}"/>
          </ac:spMkLst>
        </pc:spChg>
      </pc:sldChg>
    </pc:docChg>
  </pc:docChgLst>
  <pc:docChgLst>
    <pc:chgData name="구재희" userId="S::2060340012@office.kopo.ac.kr::8085eb92-f0b3-4a7a-8181-f079a7a5820a" providerId="AD" clId="Web-{F3ED791B-8D37-3E9A-B2DC-120DA891F6B9}"/>
    <pc:docChg chg="modSld">
      <pc:chgData name="구재희" userId="S::2060340012@office.kopo.ac.kr::8085eb92-f0b3-4a7a-8181-f079a7a5820a" providerId="AD" clId="Web-{F3ED791B-8D37-3E9A-B2DC-120DA891F6B9}" dt="2020-07-07T11:37:04.902" v="3" actId="1076"/>
      <pc:docMkLst>
        <pc:docMk/>
      </pc:docMkLst>
      <pc:sldChg chg="modSp">
        <pc:chgData name="구재희" userId="S::2060340012@office.kopo.ac.kr::8085eb92-f0b3-4a7a-8181-f079a7a5820a" providerId="AD" clId="Web-{F3ED791B-8D37-3E9A-B2DC-120DA891F6B9}" dt="2020-07-07T11:37:04.902" v="3" actId="1076"/>
        <pc:sldMkLst>
          <pc:docMk/>
          <pc:sldMk cId="3557043112" sldId="443"/>
        </pc:sldMkLst>
        <pc:spChg chg="mod">
          <ac:chgData name="구재희" userId="S::2060340012@office.kopo.ac.kr::8085eb92-f0b3-4a7a-8181-f079a7a5820a" providerId="AD" clId="Web-{F3ED791B-8D37-3E9A-B2DC-120DA891F6B9}" dt="2020-07-07T11:37:04.902" v="3" actId="1076"/>
          <ac:spMkLst>
            <pc:docMk/>
            <pc:sldMk cId="3557043112" sldId="443"/>
            <ac:spMk id="7" creationId="{365A1220-CFD0-466A-99AB-FE3B9932E325}"/>
          </ac:spMkLst>
        </pc:spChg>
      </pc:sldChg>
      <pc:sldChg chg="modSp">
        <pc:chgData name="구재희" userId="S::2060340012@office.kopo.ac.kr::8085eb92-f0b3-4a7a-8181-f079a7a5820a" providerId="AD" clId="Web-{F3ED791B-8D37-3E9A-B2DC-120DA891F6B9}" dt="2020-07-07T00:12:56.279" v="1" actId="1076"/>
        <pc:sldMkLst>
          <pc:docMk/>
          <pc:sldMk cId="4249273744" sldId="444"/>
        </pc:sldMkLst>
        <pc:picChg chg="mod">
          <ac:chgData name="구재희" userId="S::2060340012@office.kopo.ac.kr::8085eb92-f0b3-4a7a-8181-f079a7a5820a" providerId="AD" clId="Web-{F3ED791B-8D37-3E9A-B2DC-120DA891F6B9}" dt="2020-07-07T00:12:56.279" v="1" actId="1076"/>
          <ac:picMkLst>
            <pc:docMk/>
            <pc:sldMk cId="4249273744" sldId="444"/>
            <ac:picMk id="3" creationId="{00000000-0000-0000-0000-000000000000}"/>
          </ac:picMkLst>
        </pc:picChg>
      </pc:sldChg>
    </pc:docChg>
  </pc:docChgLst>
  <pc:docChgLst>
    <pc:chgData name="이희진" userId="a6c78be3-1919-42ff-99f0-60d5e2bb3f19" providerId="ADAL" clId="{1A231443-366B-46C4-9221-5A36D66FE866}"/>
    <pc:docChg chg="modSld">
      <pc:chgData name="이희진" userId="a6c78be3-1919-42ff-99f0-60d5e2bb3f19" providerId="ADAL" clId="{1A231443-366B-46C4-9221-5A36D66FE866}" dt="2020-07-07T00:10:09.585" v="2" actId="20578"/>
      <pc:docMkLst>
        <pc:docMk/>
      </pc:docMkLst>
      <pc:sldChg chg="modSp">
        <pc:chgData name="이희진" userId="a6c78be3-1919-42ff-99f0-60d5e2bb3f19" providerId="ADAL" clId="{1A231443-366B-46C4-9221-5A36D66FE866}" dt="2020-07-06T04:27:24.972" v="0" actId="20578"/>
        <pc:sldMkLst>
          <pc:docMk/>
          <pc:sldMk cId="3576649831" sldId="423"/>
        </pc:sldMkLst>
        <pc:spChg chg="mod">
          <ac:chgData name="이희진" userId="a6c78be3-1919-42ff-99f0-60d5e2bb3f19" providerId="ADAL" clId="{1A231443-366B-46C4-9221-5A36D66FE866}" dt="2020-07-06T04:27:24.972" v="0" actId="20578"/>
          <ac:spMkLst>
            <pc:docMk/>
            <pc:sldMk cId="3576649831" sldId="423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1A231443-366B-46C4-9221-5A36D66FE866}" dt="2020-07-06T06:35:17.835" v="1" actId="14100"/>
        <pc:sldMkLst>
          <pc:docMk/>
          <pc:sldMk cId="3557043112" sldId="443"/>
        </pc:sldMkLst>
        <pc:spChg chg="mod">
          <ac:chgData name="이희진" userId="a6c78be3-1919-42ff-99f0-60d5e2bb3f19" providerId="ADAL" clId="{1A231443-366B-46C4-9221-5A36D66FE866}" dt="2020-07-06T06:35:17.835" v="1" actId="14100"/>
          <ac:spMkLst>
            <pc:docMk/>
            <pc:sldMk cId="3557043112" sldId="443"/>
            <ac:spMk id="7" creationId="{365A1220-CFD0-466A-99AB-FE3B9932E325}"/>
          </ac:spMkLst>
        </pc:spChg>
      </pc:sldChg>
      <pc:sldChg chg="modSp">
        <pc:chgData name="이희진" userId="a6c78be3-1919-42ff-99f0-60d5e2bb3f19" providerId="ADAL" clId="{1A231443-366B-46C4-9221-5A36D66FE866}" dt="2020-07-07T00:10:09.585" v="2" actId="20578"/>
        <pc:sldMkLst>
          <pc:docMk/>
          <pc:sldMk cId="4249273744" sldId="444"/>
        </pc:sldMkLst>
        <pc:spChg chg="mod">
          <ac:chgData name="이희진" userId="a6c78be3-1919-42ff-99f0-60d5e2bb3f19" providerId="ADAL" clId="{1A231443-366B-46C4-9221-5A36D66FE866}" dt="2020-07-07T00:10:09.585" v="2" actId="20578"/>
          <ac:spMkLst>
            <pc:docMk/>
            <pc:sldMk cId="4249273744" sldId="444"/>
            <ac:spMk id="5" creationId="{00000000-0000-0000-0000-000000000000}"/>
          </ac:spMkLst>
        </pc:spChg>
      </pc:sldChg>
    </pc:docChg>
  </pc:docChgLst>
  <pc:docChgLst>
    <pc:chgData name="이지유" userId="S::iamjiyoo@office.kopo.ac.kr::4b908d8a-9f4c-4c55-a3c3-4bbd6aa84cea" providerId="AD" clId="Web-{AF3371DF-5C8E-4986-B92C-7AA6BD775012}"/>
    <pc:docChg chg="addSld">
      <pc:chgData name="이지유" userId="S::iamjiyoo@office.kopo.ac.kr::4b908d8a-9f4c-4c55-a3c3-4bbd6aa84cea" providerId="AD" clId="Web-{AF3371DF-5C8E-4986-B92C-7AA6BD775012}" dt="2020-07-09T08:08:25.942" v="0"/>
      <pc:docMkLst>
        <pc:docMk/>
      </pc:docMkLst>
      <pc:sldChg chg="new">
        <pc:chgData name="이지유" userId="S::iamjiyoo@office.kopo.ac.kr::4b908d8a-9f4c-4c55-a3c3-4bbd6aa84cea" providerId="AD" clId="Web-{AF3371DF-5C8E-4986-B92C-7AA6BD775012}" dt="2020-07-09T08:08:25.942" v="0"/>
        <pc:sldMkLst>
          <pc:docMk/>
          <pc:sldMk cId="1065181894" sldId="45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8535" y="-1234393"/>
            <a:ext cx="3429000" cy="82105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054" y="-441430"/>
            <a:ext cx="3429000" cy="82105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500" y="-725703"/>
            <a:ext cx="3429000" cy="8210550"/>
          </a:xfrm>
          <a:prstGeom prst="rect">
            <a:avLst/>
          </a:prstGeom>
        </p:spPr>
      </p:pic>
      <p:sp>
        <p:nvSpPr>
          <p:cNvPr id="17" name="타원 16"/>
          <p:cNvSpPr/>
          <p:nvPr userDrawn="1"/>
        </p:nvSpPr>
        <p:spPr>
          <a:xfrm>
            <a:off x="5958536" y="3429000"/>
            <a:ext cx="3017534" cy="3280217"/>
          </a:xfrm>
          <a:prstGeom prst="ellipse">
            <a:avLst/>
          </a:prstGeom>
          <a:solidFill>
            <a:srgbClr val="FEF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01" y="3580491"/>
            <a:ext cx="2413344" cy="25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ellordnet.tistory.com/108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/>
              <a:t>12</a:t>
            </a:r>
            <a:endParaRPr lang="ko-KR" altLang="en-US" sz="4000" b="1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/>
              <a:t>원격 접속 서버</a:t>
            </a:r>
            <a:endParaRPr lang="en-US" altLang="ko-KR" sz="4000"/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12-1] </a:t>
            </a:r>
            <a:r>
              <a:rPr lang="ko-KR" altLang="en-US"/>
              <a:t>텔넷 서버 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910110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3-4 </a:t>
            </a:r>
            <a:r>
              <a:rPr lang="en-US" altLang="ko-KR" sz="1600" b="1" err="1">
                <a:solidFill>
                  <a:srgbClr val="FF0000"/>
                </a:solidFill>
              </a:rPr>
              <a:t>systemctl</a:t>
            </a:r>
            <a:r>
              <a:rPr lang="en-US" altLang="ko-KR" sz="1600" b="1">
                <a:solidFill>
                  <a:srgbClr val="FF0000"/>
                </a:solidFill>
              </a:rPr>
              <a:t> restart </a:t>
            </a:r>
            <a:r>
              <a:rPr lang="en-US" altLang="ko-KR" sz="1600" b="1" err="1">
                <a:solidFill>
                  <a:srgbClr val="FF0000"/>
                </a:solidFill>
              </a:rPr>
              <a:t>xinetd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명령으로 텔넷 서비스 가동</a:t>
            </a:r>
            <a:r>
              <a:rPr lang="en-US" altLang="ko-KR" sz="1600"/>
              <a:t>,</a:t>
            </a:r>
            <a:r>
              <a:rPr lang="ko-KR" altLang="en-US" sz="1600"/>
              <a:t> 메시지가 나오지 않으면 정상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컴퓨터를 </a:t>
            </a:r>
            <a:r>
              <a:rPr lang="ko-KR" altLang="en-US" sz="1600" err="1"/>
              <a:t>재부팅해도</a:t>
            </a:r>
            <a:r>
              <a:rPr lang="ko-KR" altLang="en-US" sz="1600"/>
              <a:t> 텔넷 서비스가 가동되도록 </a:t>
            </a:r>
            <a:r>
              <a:rPr lang="en-US" altLang="ko-KR" sz="1600" b="1" err="1">
                <a:solidFill>
                  <a:srgbClr val="FF0000"/>
                </a:solidFill>
              </a:rPr>
              <a:t>systemctl</a:t>
            </a:r>
            <a:r>
              <a:rPr lang="en-US" altLang="ko-KR" sz="1600" b="1">
                <a:solidFill>
                  <a:srgbClr val="FF0000"/>
                </a:solidFill>
              </a:rPr>
              <a:t> enable </a:t>
            </a:r>
            <a:r>
              <a:rPr lang="en-US" altLang="ko-KR" sz="1600" b="1" err="1">
                <a:solidFill>
                  <a:srgbClr val="FF0000"/>
                </a:solidFill>
              </a:rPr>
              <a:t>xinetd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명령으로 설정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en-US" altLang="ko-KR" sz="1600" b="1" err="1">
                <a:solidFill>
                  <a:srgbClr val="FF0000"/>
                </a:solidFill>
              </a:rPr>
              <a:t>systemctl</a:t>
            </a:r>
            <a:r>
              <a:rPr lang="en-US" altLang="ko-KR" sz="1600" b="1">
                <a:solidFill>
                  <a:srgbClr val="FF0000"/>
                </a:solidFill>
              </a:rPr>
              <a:t> status </a:t>
            </a:r>
            <a:r>
              <a:rPr lang="en-US" altLang="ko-KR" sz="1600" b="1" err="1">
                <a:solidFill>
                  <a:srgbClr val="FF0000"/>
                </a:solidFill>
              </a:rPr>
              <a:t>xinetd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명령으로 가동 여부를 확인해보면 서비스 작동 중</a:t>
            </a:r>
            <a:r>
              <a:rPr lang="en-US" altLang="ko-KR" sz="1600"/>
              <a:t>(active)</a:t>
            </a:r>
          </a:p>
          <a:p>
            <a:pPr marL="93662" indent="0">
              <a:buNone/>
            </a:pPr>
            <a:r>
              <a:rPr lang="en-US" altLang="ko-KR" sz="1600"/>
              <a:t>        Q </a:t>
            </a:r>
            <a:r>
              <a:rPr lang="ko-KR" altLang="en-US" sz="1600"/>
              <a:t>를 누르면 프롬프트가 나타남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</a:t>
            </a:r>
          </a:p>
          <a:p>
            <a:pPr marL="93662" indent="0">
              <a:buNone/>
            </a:pPr>
            <a:r>
              <a:rPr lang="en-US" altLang="ko-KR" sz="1600"/>
              <a:t>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92"/>
          <a:stretch/>
        </p:blipFill>
        <p:spPr>
          <a:xfrm>
            <a:off x="839076" y="2258870"/>
            <a:ext cx="7009524" cy="301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4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12-1] </a:t>
            </a:r>
            <a:r>
              <a:rPr lang="ko-KR" altLang="en-US"/>
              <a:t>텔넷 서버 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910110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3-5 </a:t>
            </a:r>
            <a:r>
              <a:rPr lang="en-US" altLang="ko-KR" sz="1600" b="1" err="1">
                <a:solidFill>
                  <a:srgbClr val="FF0000"/>
                </a:solidFill>
              </a:rPr>
              <a:t>ufw</a:t>
            </a:r>
            <a:r>
              <a:rPr lang="en-US" altLang="ko-KR" sz="1600" b="1">
                <a:solidFill>
                  <a:srgbClr val="FF0000"/>
                </a:solidFill>
              </a:rPr>
              <a:t> allow 23/</a:t>
            </a:r>
            <a:r>
              <a:rPr lang="en-US" altLang="ko-KR" sz="1600" b="1" err="1">
                <a:solidFill>
                  <a:srgbClr val="FF0000"/>
                </a:solidFill>
              </a:rPr>
              <a:t>tcp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명령으로 방화벽 열기</a:t>
            </a:r>
            <a:r>
              <a:rPr lang="en-US" altLang="ko-KR" sz="1600"/>
              <a:t>,</a:t>
            </a:r>
            <a:r>
              <a:rPr lang="ko-KR" altLang="en-US" sz="1600"/>
              <a:t> 텔넷의 </a:t>
            </a:r>
            <a:r>
              <a:rPr lang="en-US" altLang="ko-KR" sz="1600"/>
              <a:t>23</a:t>
            </a:r>
            <a:r>
              <a:rPr lang="ko-KR" altLang="en-US" sz="1600"/>
              <a:t>번 포트 허용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3-6 </a:t>
            </a:r>
            <a:r>
              <a:rPr lang="en-US" altLang="ko-KR" sz="1600" b="1" err="1">
                <a:solidFill>
                  <a:srgbClr val="FF0000"/>
                </a:solidFill>
              </a:rPr>
              <a:t>ifconfig</a:t>
            </a:r>
            <a:r>
              <a:rPr lang="en-US" altLang="ko-KR" sz="1600" b="1">
                <a:solidFill>
                  <a:srgbClr val="FF0000"/>
                </a:solidFill>
              </a:rPr>
              <a:t> ens32 </a:t>
            </a:r>
            <a:r>
              <a:rPr lang="ko-KR" altLang="en-US" sz="1600"/>
              <a:t>또는 </a:t>
            </a:r>
            <a:r>
              <a:rPr lang="en-US" altLang="ko-KR" sz="1600" b="1" err="1">
                <a:solidFill>
                  <a:srgbClr val="FF0000"/>
                </a:solidFill>
              </a:rPr>
              <a:t>ifconfig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명령으로 </a:t>
            </a:r>
            <a:r>
              <a:rPr lang="en-US" altLang="ko-KR" sz="1600"/>
              <a:t>Server</a:t>
            </a:r>
            <a:r>
              <a:rPr lang="ko-KR" altLang="en-US" sz="1600"/>
              <a:t>의 </a:t>
            </a:r>
            <a:r>
              <a:rPr lang="en-US" altLang="ko-KR" sz="1600"/>
              <a:t>IP </a:t>
            </a:r>
            <a:r>
              <a:rPr lang="ko-KR" altLang="en-US" sz="1600"/>
              <a:t>주소 확인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</a:t>
            </a:r>
          </a:p>
          <a:p>
            <a:pPr marL="93662" indent="0">
              <a:buNone/>
            </a:pPr>
            <a:r>
              <a:rPr lang="en-US" altLang="ko-KR" sz="1600"/>
              <a:t>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1178750"/>
            <a:ext cx="7009524" cy="13904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3248980"/>
            <a:ext cx="7009524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4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12-1] </a:t>
            </a:r>
            <a:r>
              <a:rPr lang="ko-KR" altLang="en-US"/>
              <a:t>텔넷 서버 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9101104" cy="5669958"/>
          </a:xfrm>
        </p:spPr>
        <p:txBody>
          <a:bodyPr>
            <a:normAutofit lnSpcReduction="10000"/>
          </a:bodyPr>
          <a:lstStyle/>
          <a:p>
            <a:pPr marL="93662" indent="0">
              <a:buNone/>
            </a:pPr>
            <a:r>
              <a:rPr lang="en-US" altLang="ko-KR" sz="1600"/>
              <a:t>4. </a:t>
            </a:r>
            <a:r>
              <a:rPr lang="ko-KR" altLang="en-US" sz="1600"/>
              <a:t>텔넷 서버에 접속 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4-1 </a:t>
            </a:r>
            <a:r>
              <a:rPr lang="ko-KR" altLang="en-US" sz="1600"/>
              <a:t>서버가 클라이언트에서 접근 되는지 확인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 b="1">
                <a:solidFill>
                  <a:srgbClr val="FF0000"/>
                </a:solidFill>
              </a:rPr>
              <a:t>        ping -c 3 </a:t>
            </a:r>
            <a:r>
              <a:rPr lang="ko-KR" altLang="en-US" sz="1600" b="1">
                <a:solidFill>
                  <a:srgbClr val="FF0000"/>
                </a:solidFill>
              </a:rPr>
              <a:t>서버</a:t>
            </a:r>
            <a:r>
              <a:rPr lang="en-US" altLang="ko-KR" sz="1600" b="1">
                <a:solidFill>
                  <a:srgbClr val="FF0000"/>
                </a:solidFill>
              </a:rPr>
              <a:t>IP</a:t>
            </a:r>
            <a:r>
              <a:rPr lang="ko-KR" altLang="en-US" sz="1600" b="1">
                <a:solidFill>
                  <a:srgbClr val="FF0000"/>
                </a:solidFill>
              </a:rPr>
              <a:t>주소</a:t>
            </a:r>
            <a:endParaRPr lang="en-US" altLang="ko-KR" sz="1600" b="1">
              <a:solidFill>
                <a:srgbClr val="FF0000"/>
              </a:solidFill>
            </a:endParaRPr>
          </a:p>
          <a:p>
            <a:pPr marL="93662" indent="0">
              <a:buNone/>
            </a:pPr>
            <a:r>
              <a:rPr lang="en-US" altLang="ko-KR" sz="1600" b="1">
                <a:solidFill>
                  <a:srgbClr val="FF0000"/>
                </a:solidFill>
              </a:rPr>
              <a:t>        ping </a:t>
            </a:r>
            <a:r>
              <a:rPr lang="ko-KR" altLang="en-US" sz="1600" b="1">
                <a:solidFill>
                  <a:srgbClr val="FF0000"/>
                </a:solidFill>
              </a:rPr>
              <a:t>서버</a:t>
            </a:r>
            <a:r>
              <a:rPr lang="en-US" altLang="ko-KR" sz="1600" b="1">
                <a:solidFill>
                  <a:srgbClr val="FF0000"/>
                </a:solidFill>
              </a:rPr>
              <a:t>IP</a:t>
            </a:r>
            <a:r>
              <a:rPr lang="ko-KR" altLang="en-US" sz="1600" b="1">
                <a:solidFill>
                  <a:srgbClr val="FF0000"/>
                </a:solidFill>
              </a:rPr>
              <a:t>주소</a:t>
            </a:r>
            <a:r>
              <a:rPr lang="en-US" altLang="ko-KR" sz="1600" b="1">
                <a:solidFill>
                  <a:srgbClr val="FF0000"/>
                </a:solidFill>
              </a:rPr>
              <a:t>,</a:t>
            </a:r>
            <a:r>
              <a:rPr lang="ko-KR" altLang="en-US" sz="1600"/>
              <a:t> 명령 입력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telnet Server</a:t>
            </a:r>
            <a:r>
              <a:rPr lang="ko-KR" altLang="en-US" sz="1600"/>
              <a:t>와 네트워크로 연결되는지 확인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err="1"/>
              <a:t>Ttl</a:t>
            </a:r>
            <a:r>
              <a:rPr lang="ko-KR" altLang="en-US"/>
              <a:t>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time</a:t>
            </a:r>
            <a:r>
              <a:rPr lang="ko-KR" altLang="en-US"/>
              <a:t> </a:t>
            </a:r>
            <a:r>
              <a:rPr lang="en-US" altLang="ko-KR"/>
              <a:t>to live – </a:t>
            </a:r>
            <a:r>
              <a:rPr lang="ko-KR" altLang="en-US"/>
              <a:t>이 패킷이 살아있는 시간 </a:t>
            </a:r>
            <a:r>
              <a:rPr lang="en-US" altLang="ko-KR"/>
              <a:t>(</a:t>
            </a:r>
            <a:r>
              <a:rPr lang="ko-KR" altLang="en-US"/>
              <a:t>라우터를 거치는 횟수</a:t>
            </a:r>
            <a:r>
              <a:rPr lang="en-US" altLang="ko-KR"/>
              <a:t>, </a:t>
            </a:r>
            <a:r>
              <a:rPr lang="ko-KR" altLang="en-US"/>
              <a:t>또 다른 </a:t>
            </a:r>
            <a:r>
              <a:rPr lang="en-US" altLang="ko-KR"/>
              <a:t>network</a:t>
            </a:r>
            <a:r>
              <a:rPr lang="ko-KR" altLang="en-US"/>
              <a:t>으로 이동한 횟수</a:t>
            </a:r>
            <a:r>
              <a:rPr lang="en-US" altLang="ko-KR"/>
              <a:t>) , </a:t>
            </a:r>
            <a:r>
              <a:rPr lang="ko-KR" altLang="en-US"/>
              <a:t>기본 값은 정해져 있고</a:t>
            </a:r>
            <a:r>
              <a:rPr lang="en-US" altLang="ko-KR"/>
              <a:t>, </a:t>
            </a:r>
            <a:r>
              <a:rPr lang="ko-KR" altLang="en-US"/>
              <a:t>하나의 라우터를 거치는 동안 그 수만큼 차감된다</a:t>
            </a:r>
            <a:r>
              <a:rPr lang="en-US" altLang="ko-KR"/>
              <a:t>. 0</a:t>
            </a:r>
            <a:r>
              <a:rPr lang="ko-KR" altLang="en-US"/>
              <a:t>이 되면 </a:t>
            </a:r>
            <a:r>
              <a:rPr lang="en-US" altLang="ko-KR"/>
              <a:t>packet</a:t>
            </a:r>
            <a:r>
              <a:rPr lang="ko-KR" altLang="en-US"/>
              <a:t>은 소멸한다</a:t>
            </a:r>
            <a:r>
              <a:rPr lang="en-US" altLang="ko-KR"/>
              <a:t>.</a:t>
            </a:r>
          </a:p>
          <a:p>
            <a:pPr marL="93662" indent="0">
              <a:buNone/>
            </a:pPr>
            <a:r>
              <a:rPr lang="en-US" altLang="ko-KR" sz="1400" err="1"/>
              <a:t>Rtt</a:t>
            </a:r>
            <a:r>
              <a:rPr lang="en-US" altLang="ko-KR" sz="1400"/>
              <a:t> – round trip time – </a:t>
            </a:r>
            <a:r>
              <a:rPr lang="ko-KR" altLang="en-US" sz="1400"/>
              <a:t>왕복 시간</a:t>
            </a:r>
            <a:endParaRPr lang="en-US" altLang="ko-KR" sz="1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58BE3E-C3BD-4C9E-BB77-12602A880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87" y="2528900"/>
            <a:ext cx="8457425" cy="24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7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12-1] </a:t>
            </a:r>
            <a:r>
              <a:rPr lang="ko-KR" altLang="en-US"/>
              <a:t>텔넷 서버 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910110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4-2 </a:t>
            </a:r>
            <a:r>
              <a:rPr lang="ko-KR" altLang="en-US" sz="1600"/>
              <a:t>자신의 컴퓨터에서 </a:t>
            </a:r>
            <a:r>
              <a:rPr lang="en-US" altLang="ko-KR" sz="1600" err="1"/>
              <a:t>teluser</a:t>
            </a:r>
            <a:r>
              <a:rPr lang="ko-KR" altLang="en-US" sz="1600"/>
              <a:t>로 접속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</a:t>
            </a:r>
          </a:p>
          <a:p>
            <a:pPr marL="93662" indent="0">
              <a:buNone/>
            </a:pPr>
            <a:r>
              <a:rPr lang="en-US" altLang="ko-KR" sz="1600"/>
              <a:t>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1178751"/>
            <a:ext cx="4140460" cy="11179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44" y="2438890"/>
            <a:ext cx="7009524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46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12-1] </a:t>
            </a:r>
            <a:r>
              <a:rPr lang="ko-KR" altLang="en-US"/>
              <a:t>텔넷 서버 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910110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4-3 </a:t>
            </a:r>
            <a:r>
              <a:rPr lang="ko-KR" altLang="en-US" sz="1600"/>
              <a:t>몇 가지 명령 </a:t>
            </a:r>
            <a:r>
              <a:rPr lang="ko-KR" altLang="en-US" sz="1600" err="1"/>
              <a:t>실행해보기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지금은 </a:t>
            </a:r>
            <a:r>
              <a:rPr lang="en-US" altLang="ko-KR" sz="1600"/>
              <a:t>Client </a:t>
            </a:r>
            <a:r>
              <a:rPr lang="ko-KR" altLang="en-US" sz="1600" err="1"/>
              <a:t>가상머신</a:t>
            </a:r>
            <a:r>
              <a:rPr lang="ko-KR" altLang="en-US" sz="1600"/>
              <a:t> 위치에서 원격으로 </a:t>
            </a:r>
            <a:r>
              <a:rPr lang="en-US" altLang="ko-KR" sz="1600"/>
              <a:t>Server </a:t>
            </a:r>
            <a:r>
              <a:rPr lang="ko-KR" altLang="en-US" sz="1600" err="1"/>
              <a:t>가상머신을</a:t>
            </a:r>
            <a:r>
              <a:rPr lang="ko-KR" altLang="en-US" sz="1600"/>
              <a:t> 작동하는 상태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74"/>
          <a:stretch/>
        </p:blipFill>
        <p:spPr>
          <a:xfrm>
            <a:off x="791580" y="1583795"/>
            <a:ext cx="7409524" cy="279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09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12-1] </a:t>
            </a:r>
            <a:r>
              <a:rPr lang="ko-KR" altLang="en-US"/>
              <a:t>텔넷 서버 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9080500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4-4 </a:t>
            </a:r>
            <a:r>
              <a:rPr lang="en-US" altLang="ko-KR" sz="1600" b="1">
                <a:solidFill>
                  <a:srgbClr val="FF0000"/>
                </a:solidFill>
              </a:rPr>
              <a:t>exit </a:t>
            </a:r>
            <a:r>
              <a:rPr lang="ko-KR" altLang="en-US" sz="1600"/>
              <a:t>명령으로 텔넷 종료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 b="1">
                <a:solidFill>
                  <a:srgbClr val="FF0000"/>
                </a:solidFill>
              </a:rPr>
              <a:t>telnet </a:t>
            </a:r>
            <a:r>
              <a:rPr lang="ko-KR" altLang="en-US" sz="1600" b="1">
                <a:solidFill>
                  <a:srgbClr val="FF0000"/>
                </a:solidFill>
              </a:rPr>
              <a:t>서버</a:t>
            </a:r>
            <a:r>
              <a:rPr lang="en-US" altLang="ko-KR" sz="1600" b="1">
                <a:solidFill>
                  <a:srgbClr val="FF0000"/>
                </a:solidFill>
              </a:rPr>
              <a:t>IP</a:t>
            </a:r>
            <a:r>
              <a:rPr lang="ko-KR" altLang="en-US" sz="1600" b="1">
                <a:solidFill>
                  <a:srgbClr val="FF0000"/>
                </a:solidFill>
              </a:rPr>
              <a:t>주소 </a:t>
            </a:r>
            <a:r>
              <a:rPr lang="ko-KR" altLang="en-US" sz="1600"/>
              <a:t>명령을 입력하여 </a:t>
            </a:r>
            <a:r>
              <a:rPr lang="en-US" altLang="ko-KR" sz="1600"/>
              <a:t>root </a:t>
            </a:r>
            <a:r>
              <a:rPr lang="ko-KR" altLang="en-US" sz="1600"/>
              <a:t>사용자로 접속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→ </a:t>
            </a:r>
            <a:r>
              <a:rPr lang="ko-KR" altLang="en-US" sz="1600"/>
              <a:t>아예 접속되지 않을 것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    </a:t>
            </a:r>
            <a:r>
              <a:rPr lang="ko-KR" altLang="en-US" sz="1600"/>
              <a:t>우분투는 기본적으로 </a:t>
            </a:r>
            <a:r>
              <a:rPr lang="en-US" altLang="ko-KR" sz="1600"/>
              <a:t>root </a:t>
            </a:r>
            <a:r>
              <a:rPr lang="ko-KR" altLang="en-US" sz="1600"/>
              <a:t>사용자의 텔넷 접속을 허용하지 않음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     root </a:t>
            </a:r>
            <a:r>
              <a:rPr lang="ko-KR" altLang="en-US" sz="1600"/>
              <a:t>사용자의 텔넷 접속을 허용하면 시스템 보안에 문제가 발생할 수도 있기 때문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4-5 root </a:t>
            </a:r>
            <a:r>
              <a:rPr lang="ko-KR" altLang="en-US" sz="1600"/>
              <a:t>사용자로 접속하고 싶다면 </a:t>
            </a:r>
            <a:r>
              <a:rPr lang="en-US" altLang="ko-KR" sz="1600" b="1">
                <a:solidFill>
                  <a:srgbClr val="FF0000"/>
                </a:solidFill>
              </a:rPr>
              <a:t>mv /</a:t>
            </a:r>
            <a:r>
              <a:rPr lang="en-US" altLang="ko-KR" sz="1600" b="1" err="1">
                <a:solidFill>
                  <a:srgbClr val="FF0000"/>
                </a:solidFill>
              </a:rPr>
              <a:t>etc</a:t>
            </a:r>
            <a:r>
              <a:rPr lang="en-US" altLang="ko-KR" sz="1600" b="1">
                <a:solidFill>
                  <a:srgbClr val="FF0000"/>
                </a:solidFill>
              </a:rPr>
              <a:t>/</a:t>
            </a:r>
            <a:r>
              <a:rPr lang="en-US" altLang="ko-KR" sz="1600" b="1" err="1">
                <a:solidFill>
                  <a:srgbClr val="FF0000"/>
                </a:solidFill>
              </a:rPr>
              <a:t>securetty</a:t>
            </a:r>
            <a:r>
              <a:rPr lang="en-US" altLang="ko-KR" sz="1600" b="1">
                <a:solidFill>
                  <a:srgbClr val="FF0000"/>
                </a:solidFill>
              </a:rPr>
              <a:t> /</a:t>
            </a:r>
            <a:r>
              <a:rPr lang="en-US" altLang="ko-KR" sz="1600" b="1" err="1">
                <a:solidFill>
                  <a:srgbClr val="FF0000"/>
                </a:solidFill>
              </a:rPr>
              <a:t>etc</a:t>
            </a:r>
            <a:r>
              <a:rPr lang="en-US" altLang="ko-KR" sz="1600" b="1">
                <a:solidFill>
                  <a:srgbClr val="FF0000"/>
                </a:solidFill>
              </a:rPr>
              <a:t>/</a:t>
            </a:r>
            <a:r>
              <a:rPr lang="en-US" altLang="ko-KR" sz="1600" b="1" err="1">
                <a:solidFill>
                  <a:srgbClr val="FF0000"/>
                </a:solidFill>
              </a:rPr>
              <a:t>securetty.bak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 입력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7"/>
          <a:stretch/>
        </p:blipFill>
        <p:spPr>
          <a:xfrm>
            <a:off x="836585" y="2168861"/>
            <a:ext cx="7400000" cy="30153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29" y="5589240"/>
            <a:ext cx="7009524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59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12-1] </a:t>
            </a:r>
            <a:r>
              <a:rPr lang="ko-KR" altLang="en-US"/>
              <a:t>텔넷 서버 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9080500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4-6 Client </a:t>
            </a:r>
            <a:r>
              <a:rPr lang="ko-KR" altLang="en-US" sz="1600" err="1"/>
              <a:t>가상머신에서</a:t>
            </a:r>
            <a:r>
              <a:rPr lang="ko-KR" altLang="en-US" sz="1600"/>
              <a:t> 다시 </a:t>
            </a:r>
            <a:r>
              <a:rPr lang="en-US" altLang="ko-KR" sz="1600" b="1">
                <a:solidFill>
                  <a:srgbClr val="FF0000"/>
                </a:solidFill>
              </a:rPr>
              <a:t>telnet </a:t>
            </a:r>
            <a:r>
              <a:rPr lang="ko-KR" altLang="en-US" sz="1600" b="1">
                <a:solidFill>
                  <a:srgbClr val="FF0000"/>
                </a:solidFill>
              </a:rPr>
              <a:t>서버</a:t>
            </a:r>
            <a:r>
              <a:rPr lang="en-US" altLang="ko-KR" sz="1600" b="1">
                <a:solidFill>
                  <a:srgbClr val="FF0000"/>
                </a:solidFill>
              </a:rPr>
              <a:t>IP</a:t>
            </a:r>
            <a:r>
              <a:rPr lang="ko-KR" altLang="en-US" sz="1600" b="1">
                <a:solidFill>
                  <a:srgbClr val="FF0000"/>
                </a:solidFill>
              </a:rPr>
              <a:t>주소 </a:t>
            </a:r>
            <a:r>
              <a:rPr lang="ko-KR" altLang="en-US" sz="1600"/>
              <a:t>명령 입력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root </a:t>
            </a:r>
            <a:r>
              <a:rPr lang="ko-KR" altLang="en-US" sz="1600"/>
              <a:t>사용자로 접속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root</a:t>
            </a:r>
            <a:r>
              <a:rPr lang="ko-KR" altLang="en-US" sz="1600"/>
              <a:t>의 비밀번호는 </a:t>
            </a:r>
            <a:r>
              <a:rPr lang="en-US" altLang="ko-KR" sz="1600" b="1">
                <a:solidFill>
                  <a:srgbClr val="FF0000"/>
                </a:solidFill>
              </a:rPr>
              <a:t>password</a:t>
            </a:r>
          </a:p>
          <a:p>
            <a:pPr marL="93662" indent="0">
              <a:buNone/>
            </a:pPr>
            <a:r>
              <a:rPr lang="en-US" altLang="ko-KR" sz="1600"/>
              <a:t>        → </a:t>
            </a:r>
            <a:r>
              <a:rPr lang="ko-KR" altLang="en-US" sz="1600"/>
              <a:t>이제 </a:t>
            </a:r>
            <a:r>
              <a:rPr lang="en-US" altLang="ko-KR" sz="1600"/>
              <a:t>root </a:t>
            </a:r>
            <a:r>
              <a:rPr lang="ko-KR" altLang="en-US" sz="1600"/>
              <a:t>사용자로도 텔넷 접속이 가능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4-7 </a:t>
            </a:r>
            <a:r>
              <a:rPr lang="en-US" altLang="ko-KR" sz="1600" b="1">
                <a:solidFill>
                  <a:srgbClr val="FF0000"/>
                </a:solidFill>
              </a:rPr>
              <a:t>exit </a:t>
            </a:r>
            <a:r>
              <a:rPr lang="ko-KR" altLang="en-US" sz="1600"/>
              <a:t>명령으로 텔넷 접속 종료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1853825"/>
            <a:ext cx="7409524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94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2-1 SSH </a:t>
            </a:r>
            <a:r>
              <a:rPr lang="ko-KR" altLang="en-US"/>
              <a:t>서버의 개요 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SSH(Secure Shell Protocol)</a:t>
            </a:r>
          </a:p>
          <a:p>
            <a:pPr lvl="1"/>
            <a:r>
              <a:rPr lang="ko-KR" altLang="en-US"/>
              <a:t>컴퓨터와 컴퓨터가 인터넷과 같은 </a:t>
            </a:r>
            <a:r>
              <a:rPr lang="en-US" altLang="ko-KR"/>
              <a:t>Public Network</a:t>
            </a:r>
            <a:r>
              <a:rPr lang="ko-KR" altLang="en-US"/>
              <a:t>를 통해 서로 통신을 할 때 보안적으로 안전하게 통신을 하기 위해 사용하는 네트워크 프로토콜</a:t>
            </a:r>
            <a:r>
              <a:rPr lang="en-US" altLang="ko-KR"/>
              <a:t> </a:t>
            </a:r>
          </a:p>
          <a:p>
            <a:pPr lvl="1"/>
            <a:r>
              <a:rPr lang="ko-KR" altLang="en-US"/>
              <a:t>텔넷은 서버</a:t>
            </a:r>
            <a:r>
              <a:rPr lang="en-US" altLang="ko-KR"/>
              <a:t>,</a:t>
            </a:r>
            <a:r>
              <a:rPr lang="ko-KR" altLang="en-US"/>
              <a:t> 클라이언트 사이에 데이터를 전송할 때 암호화를 하지 않아 해킹 위험이 있음</a:t>
            </a:r>
            <a:endParaRPr lang="en-US" altLang="ko-KR"/>
          </a:p>
          <a:p>
            <a:pPr lvl="1"/>
            <a:r>
              <a:rPr lang="ko-KR" altLang="en-US"/>
              <a:t>텔넷의 단점을 보완하기 위하여 </a:t>
            </a:r>
            <a:r>
              <a:rPr lang="en-US" altLang="ko-KR"/>
              <a:t>SSH </a:t>
            </a:r>
            <a:r>
              <a:rPr lang="ko-KR" altLang="en-US"/>
              <a:t>사용</a:t>
            </a:r>
            <a:endParaRPr lang="en-US" altLang="ko-KR"/>
          </a:p>
          <a:p>
            <a:pPr lvl="1"/>
            <a:r>
              <a:rPr lang="ko-KR" altLang="en-US"/>
              <a:t>리눅스에서는 </a:t>
            </a:r>
            <a:r>
              <a:rPr lang="en-US" altLang="ko-KR" err="1"/>
              <a:t>OpenSSH</a:t>
            </a:r>
            <a:r>
              <a:rPr lang="en-US" altLang="ko-KR"/>
              <a:t> </a:t>
            </a:r>
            <a:r>
              <a:rPr lang="ko-KR" altLang="en-US"/>
              <a:t>서버를 지원</a:t>
            </a:r>
            <a:endParaRPr lang="en-US" altLang="ko-KR"/>
          </a:p>
          <a:p>
            <a:pPr lvl="1"/>
            <a:r>
              <a:rPr lang="en-US" altLang="ko-KR" err="1"/>
              <a:t>OpenSSH</a:t>
            </a:r>
            <a:r>
              <a:rPr lang="en-US" altLang="ko-KR"/>
              <a:t> </a:t>
            </a:r>
            <a:r>
              <a:rPr lang="ko-KR" altLang="en-US"/>
              <a:t>서버는 텔넷 서버와 기능은 비슷하지만 데이터를 전송할 때 패킷을 암호화하여 보안이 우수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b="49302"/>
          <a:stretch/>
        </p:blipFill>
        <p:spPr>
          <a:xfrm>
            <a:off x="1495585" y="4125486"/>
            <a:ext cx="5430091" cy="14345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b="13970"/>
          <a:stretch/>
        </p:blipFill>
        <p:spPr>
          <a:xfrm>
            <a:off x="1079642" y="5683660"/>
            <a:ext cx="6091495" cy="11467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55445" r="77833" b="15799"/>
          <a:stretch/>
        </p:blipFill>
        <p:spPr>
          <a:xfrm>
            <a:off x="751127" y="4998583"/>
            <a:ext cx="744458" cy="5032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55445" r="77833" b="15799"/>
          <a:stretch/>
        </p:blipFill>
        <p:spPr>
          <a:xfrm>
            <a:off x="7171137" y="5006401"/>
            <a:ext cx="744458" cy="50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18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12-2] </a:t>
            </a:r>
            <a:r>
              <a:rPr lang="en-US" altLang="ko-KR" err="1"/>
              <a:t>OpenSSH</a:t>
            </a:r>
            <a:r>
              <a:rPr lang="en-US" altLang="ko-KR"/>
              <a:t> </a:t>
            </a:r>
            <a:r>
              <a:rPr lang="ko-KR" altLang="en-US"/>
              <a:t>서버 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93345" indent="0">
              <a:buNone/>
            </a:pPr>
            <a:r>
              <a:rPr lang="en-US" altLang="ko-KR" sz="1600">
                <a:latin typeface="맑은 고딕"/>
                <a:ea typeface="맑은 고딕"/>
              </a:rPr>
              <a:t>1. </a:t>
            </a:r>
            <a:r>
              <a:rPr lang="ko-KR" altLang="en-US" sz="1600">
                <a:latin typeface="맑은 고딕"/>
                <a:ea typeface="맑은 고딕"/>
              </a:rPr>
              <a:t>가상머신에 </a:t>
            </a:r>
            <a:r>
              <a:rPr lang="en-US" altLang="ko-KR" sz="1600">
                <a:latin typeface="맑은 고딕"/>
                <a:ea typeface="맑은 고딕"/>
              </a:rPr>
              <a:t>SSH </a:t>
            </a:r>
            <a:r>
              <a:rPr lang="ko-KR" altLang="en-US" sz="1600">
                <a:latin typeface="맑은 고딕"/>
                <a:ea typeface="맑은 고딕"/>
              </a:rPr>
              <a:t>서버 설치하고 사용하기</a:t>
            </a:r>
            <a:endParaRPr lang="en-US" altLang="ko-KR" sz="1600"/>
          </a:p>
          <a:p>
            <a:pPr marL="93345" indent="0">
              <a:buNone/>
            </a:pPr>
            <a:r>
              <a:rPr lang="en-US" altLang="ko-KR" sz="1600">
                <a:latin typeface="맑은 고딕"/>
                <a:ea typeface="맑은 고딕"/>
              </a:rPr>
              <a:t>   </a:t>
            </a:r>
            <a:r>
              <a:rPr lang="en-US" altLang="ko-KR" sz="1600" b="1">
                <a:solidFill>
                  <a:srgbClr val="FF0000"/>
                </a:solidFill>
                <a:latin typeface="맑은 고딕"/>
                <a:ea typeface="맑은 고딕"/>
              </a:rPr>
              <a:t>apt-get -y install </a:t>
            </a:r>
            <a:r>
              <a:rPr lang="en-US" altLang="ko-KR" sz="1600" b="1" err="1">
                <a:solidFill>
                  <a:srgbClr val="FF0000"/>
                </a:solidFill>
                <a:latin typeface="맑은 고딕"/>
                <a:ea typeface="맑은 고딕"/>
              </a:rPr>
              <a:t>openssh</a:t>
            </a:r>
            <a:r>
              <a:rPr lang="en-US" altLang="ko-KR" sz="1600" b="1">
                <a:solidFill>
                  <a:srgbClr val="FF0000"/>
                </a:solidFill>
                <a:latin typeface="맑은 고딕"/>
                <a:ea typeface="맑은 고딕"/>
              </a:rPr>
              <a:t>-server </a:t>
            </a:r>
            <a:r>
              <a:rPr lang="ko-KR" altLang="en-US" sz="1600">
                <a:latin typeface="맑은 고딕"/>
                <a:ea typeface="맑은 고딕"/>
              </a:rPr>
              <a:t>명령으로 </a:t>
            </a:r>
            <a:r>
              <a:rPr lang="en-US" altLang="ko-KR" sz="1600">
                <a:latin typeface="맑은 고딕"/>
                <a:ea typeface="맑은 고딕"/>
              </a:rPr>
              <a:t>SSH </a:t>
            </a:r>
            <a:r>
              <a:rPr lang="ko-KR" altLang="en-US" sz="1600">
                <a:latin typeface="맑은 고딕"/>
                <a:ea typeface="맑은 고딕"/>
              </a:rPr>
              <a:t>서버 설치</a:t>
            </a:r>
          </a:p>
          <a:p>
            <a:pPr marL="93345" indent="0">
              <a:buNone/>
            </a:pPr>
            <a:endParaRPr lang="en-US" altLang="ko-KR" sz="1600"/>
          </a:p>
          <a:p>
            <a:pPr marL="93345" indent="0">
              <a:buNone/>
            </a:pPr>
            <a:endParaRPr lang="en-US" altLang="ko-KR" sz="1600"/>
          </a:p>
          <a:p>
            <a:pPr marL="93345" indent="0">
              <a:buNone/>
            </a:pPr>
            <a:endParaRPr lang="en-US" altLang="ko-KR" sz="1600"/>
          </a:p>
          <a:p>
            <a:pPr marL="93345" indent="0">
              <a:buNone/>
            </a:pPr>
            <a:endParaRPr lang="en-US" altLang="ko-KR" sz="1600"/>
          </a:p>
          <a:p>
            <a:pPr marL="93345" indent="0">
              <a:buNone/>
            </a:pPr>
            <a:endParaRPr lang="en-US" altLang="ko-KR" sz="1600"/>
          </a:p>
          <a:p>
            <a:pPr marL="93345" indent="0">
              <a:buNone/>
            </a:pPr>
            <a:endParaRPr lang="en-US" altLang="ko-KR" sz="1600"/>
          </a:p>
          <a:p>
            <a:pPr marL="93345" indent="0">
              <a:buNone/>
            </a:pPr>
            <a:endParaRPr lang="en-US" altLang="ko-KR" sz="1600"/>
          </a:p>
          <a:p>
            <a:pPr marL="436245" indent="-342900">
              <a:buAutoNum type="arabicPeriod"/>
            </a:pPr>
            <a:endParaRPr lang="en-US" altLang="ko-KR" sz="1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4"/>
          <a:stretch/>
        </p:blipFill>
        <p:spPr>
          <a:xfrm>
            <a:off x="837301" y="1628800"/>
            <a:ext cx="7009524" cy="263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49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12-2] </a:t>
            </a:r>
            <a:r>
              <a:rPr lang="en-US" altLang="ko-KR" err="1"/>
              <a:t>OpenSSH</a:t>
            </a:r>
            <a:r>
              <a:rPr lang="en-US" altLang="ko-KR"/>
              <a:t> </a:t>
            </a:r>
            <a:r>
              <a:rPr lang="ko-KR" altLang="en-US"/>
              <a:t>서버 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2-1 </a:t>
            </a:r>
            <a:r>
              <a:rPr lang="ko-KR" altLang="en-US" sz="1600"/>
              <a:t>다음 명령을 입력</a:t>
            </a:r>
            <a:r>
              <a:rPr lang="en-US" altLang="ko-KR" sz="1600"/>
              <a:t>,</a:t>
            </a:r>
            <a:r>
              <a:rPr lang="ko-KR" altLang="en-US" sz="1600"/>
              <a:t> 서비스 재가동</a:t>
            </a:r>
            <a:r>
              <a:rPr lang="en-US" altLang="ko-KR" sz="1600"/>
              <a:t>, </a:t>
            </a:r>
            <a:r>
              <a:rPr lang="ko-KR" altLang="en-US" sz="1600"/>
              <a:t>상시 가동</a:t>
            </a:r>
            <a:r>
              <a:rPr lang="en-US" altLang="ko-KR" sz="1600"/>
              <a:t>, </a:t>
            </a:r>
            <a:r>
              <a:rPr lang="ko-KR" altLang="en-US" sz="1600"/>
              <a:t>가동 여부 확인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SSH </a:t>
            </a:r>
            <a:r>
              <a:rPr lang="ko-KR" altLang="en-US" sz="1600"/>
              <a:t>서버의 데몬 </a:t>
            </a:r>
            <a:r>
              <a:rPr lang="en-US" altLang="ko-KR" sz="1600"/>
              <a:t>(</a:t>
            </a:r>
            <a:r>
              <a:rPr lang="ko-KR" altLang="en-US" sz="1600"/>
              <a:t>서비스</a:t>
            </a:r>
            <a:r>
              <a:rPr lang="en-US" altLang="ko-KR" sz="1600"/>
              <a:t>) </a:t>
            </a:r>
            <a:r>
              <a:rPr lang="ko-KR" altLang="en-US" sz="1600"/>
              <a:t>이름은 </a:t>
            </a:r>
            <a:r>
              <a:rPr lang="en-US" altLang="ko-KR" sz="1600" err="1"/>
              <a:t>ssh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Q </a:t>
            </a:r>
            <a:r>
              <a:rPr lang="ko-KR" altLang="en-US" sz="1600"/>
              <a:t>를 누르면 프롬프트 생성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6" y="1808820"/>
            <a:ext cx="6037129" cy="11731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62"/>
          <a:stretch/>
        </p:blipFill>
        <p:spPr>
          <a:xfrm>
            <a:off x="839076" y="3134374"/>
            <a:ext cx="7009524" cy="31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8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>
                <a:latin typeface="+mn-ea"/>
                <a:ea typeface="+mn-ea"/>
              </a:rPr>
              <a:t>01 </a:t>
            </a:r>
            <a:r>
              <a:rPr lang="ko-KR" altLang="en-US"/>
              <a:t>텔넷 서버</a:t>
            </a:r>
            <a:endParaRPr lang="en-US" altLang="ko-KR"/>
          </a:p>
          <a:p>
            <a:pPr lvl="0">
              <a:lnSpc>
                <a:spcPct val="150000"/>
              </a:lnSpc>
            </a:pPr>
            <a:r>
              <a:rPr kumimoji="0" lang="en-US" altLang="ko-KR" b="1">
                <a:latin typeface="+mn-ea"/>
                <a:ea typeface="+mn-ea"/>
              </a:rPr>
              <a:t>02 </a:t>
            </a:r>
            <a:r>
              <a:rPr lang="en-US" altLang="ko-KR"/>
              <a:t>SSH </a:t>
            </a:r>
            <a:r>
              <a:rPr lang="ko-KR" altLang="en-US"/>
              <a:t>서버 </a:t>
            </a:r>
            <a:endParaRPr lang="en-US" altLang="ko-KR"/>
          </a:p>
          <a:p>
            <a:pPr lvl="0">
              <a:lnSpc>
                <a:spcPct val="150000"/>
              </a:lnSpc>
            </a:pPr>
            <a:r>
              <a:rPr lang="en-US" altLang="ko-KR" b="1"/>
              <a:t>03</a:t>
            </a:r>
            <a:r>
              <a:rPr lang="en-US" altLang="ko-KR"/>
              <a:t> VNC </a:t>
            </a:r>
            <a:r>
              <a:rPr lang="ko-KR" altLang="en-US"/>
              <a:t>서버</a:t>
            </a:r>
            <a:endParaRPr lang="en-US" altLang="ko-KR"/>
          </a:p>
          <a:p>
            <a:pPr lvl="0">
              <a:lnSpc>
                <a:spcPct val="150000"/>
              </a:lnSpc>
            </a:pPr>
            <a:endParaRPr lang="ko-KR" altLang="en-US"/>
          </a:p>
          <a:p>
            <a:pPr lvl="0">
              <a:lnSpc>
                <a:spcPct val="150000"/>
              </a:lnSpc>
            </a:pPr>
            <a:endParaRPr lang="en-US" altLang="ko-KR"/>
          </a:p>
          <a:p>
            <a:pPr lvl="0">
              <a:lnSpc>
                <a:spcPct val="150000"/>
              </a:lnSpc>
            </a:pPr>
            <a:endParaRPr kumimoji="0" lang="en-US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12-2] </a:t>
            </a:r>
            <a:r>
              <a:rPr lang="en-US" altLang="ko-KR" err="1"/>
              <a:t>OpenSSH</a:t>
            </a:r>
            <a:r>
              <a:rPr lang="en-US" altLang="ko-KR"/>
              <a:t> </a:t>
            </a:r>
            <a:r>
              <a:rPr lang="ko-KR" altLang="en-US"/>
              <a:t>서버 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2-2 </a:t>
            </a:r>
            <a:r>
              <a:rPr lang="en-US" altLang="ko-KR" sz="1600" b="1" err="1">
                <a:solidFill>
                  <a:srgbClr val="FF0000"/>
                </a:solidFill>
              </a:rPr>
              <a:t>ufw</a:t>
            </a:r>
            <a:r>
              <a:rPr lang="en-US" altLang="ko-KR" sz="1600" b="1">
                <a:solidFill>
                  <a:srgbClr val="FF0000"/>
                </a:solidFill>
              </a:rPr>
              <a:t> allow 22/</a:t>
            </a:r>
            <a:r>
              <a:rPr lang="en-US" altLang="ko-KR" sz="1600" b="1" err="1">
                <a:solidFill>
                  <a:srgbClr val="FF0000"/>
                </a:solidFill>
              </a:rPr>
              <a:t>tcp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명령으로 방화벽 열기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SSH</a:t>
            </a:r>
            <a:r>
              <a:rPr lang="ko-KR" altLang="en-US" sz="1600"/>
              <a:t>의 </a:t>
            </a:r>
            <a:r>
              <a:rPr lang="en-US" altLang="ko-KR" sz="1600"/>
              <a:t>22</a:t>
            </a:r>
            <a:r>
              <a:rPr lang="ko-KR" altLang="en-US" sz="1600"/>
              <a:t>번 포트 허용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</a:t>
            </a:r>
          </a:p>
          <a:p>
            <a:pPr marL="93662" indent="0">
              <a:buNone/>
            </a:pPr>
            <a:r>
              <a:rPr lang="en-US" altLang="ko-KR" sz="1600"/>
              <a:t>   2-3 </a:t>
            </a:r>
            <a:r>
              <a:rPr lang="en-US" altLang="ko-KR" sz="1600" b="1" err="1">
                <a:solidFill>
                  <a:srgbClr val="FF0000"/>
                </a:solidFill>
              </a:rPr>
              <a:t>ifconfig</a:t>
            </a:r>
            <a:r>
              <a:rPr lang="en-US" altLang="ko-KR" sz="1600" b="1">
                <a:solidFill>
                  <a:srgbClr val="FF0000"/>
                </a:solidFill>
              </a:rPr>
              <a:t> ens32 </a:t>
            </a:r>
            <a:r>
              <a:rPr lang="ko-KR" altLang="en-US" sz="1600"/>
              <a:t>명령으로 </a:t>
            </a:r>
            <a:r>
              <a:rPr lang="en-US" altLang="ko-KR" sz="1600" err="1"/>
              <a:t>ssh</a:t>
            </a:r>
            <a:r>
              <a:rPr lang="en-US" altLang="ko-KR" sz="1600"/>
              <a:t> Server</a:t>
            </a:r>
            <a:r>
              <a:rPr lang="ko-KR" altLang="en-US" sz="1600"/>
              <a:t>의 </a:t>
            </a:r>
            <a:r>
              <a:rPr lang="en-US" altLang="ko-KR" sz="1600"/>
              <a:t>IP </a:t>
            </a:r>
            <a:r>
              <a:rPr lang="ko-KR" altLang="en-US" sz="1600"/>
              <a:t>주소 확인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61" y="1268760"/>
            <a:ext cx="7009524" cy="13619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83" y="3351605"/>
            <a:ext cx="7009524" cy="2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96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12-2] </a:t>
            </a:r>
            <a:r>
              <a:rPr lang="en-US" altLang="ko-KR" err="1"/>
              <a:t>OpenSSH</a:t>
            </a:r>
            <a:r>
              <a:rPr lang="en-US" altLang="ko-KR"/>
              <a:t> </a:t>
            </a:r>
            <a:r>
              <a:rPr lang="ko-KR" altLang="en-US"/>
              <a:t>서버 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3. Client</a:t>
            </a:r>
            <a:r>
              <a:rPr lang="ko-KR" altLang="en-US" sz="1600"/>
              <a:t>에서 </a:t>
            </a:r>
            <a:r>
              <a:rPr lang="en-US" altLang="ko-KR" sz="1600"/>
              <a:t>Server</a:t>
            </a:r>
            <a:r>
              <a:rPr lang="ko-KR" altLang="en-US" sz="1600"/>
              <a:t>의 </a:t>
            </a:r>
            <a:r>
              <a:rPr lang="en-US" altLang="ko-KR" sz="1600"/>
              <a:t>SSH </a:t>
            </a:r>
            <a:r>
              <a:rPr lang="ko-KR" altLang="en-US" sz="1600"/>
              <a:t>서버에 접속하기</a:t>
            </a:r>
            <a:r>
              <a:rPr lang="en-US" altLang="ko-KR" sz="1600"/>
              <a:t> </a:t>
            </a:r>
          </a:p>
          <a:p>
            <a:pPr marL="93662" indent="0">
              <a:buNone/>
            </a:pPr>
            <a:r>
              <a:rPr lang="en-US" altLang="ko-KR" sz="1600"/>
              <a:t>3-1 </a:t>
            </a:r>
            <a:r>
              <a:rPr lang="en-US" altLang="ko-KR" sz="1600" b="1" err="1">
                <a:solidFill>
                  <a:srgbClr val="FF0000"/>
                </a:solidFill>
              </a:rPr>
              <a:t>ssh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en-US" altLang="ko-KR" sz="1600" b="1" err="1">
                <a:solidFill>
                  <a:srgbClr val="FF0000"/>
                </a:solidFill>
              </a:rPr>
              <a:t>id@IP</a:t>
            </a:r>
            <a:r>
              <a:rPr lang="ko-KR" altLang="en-US" sz="1600" b="1">
                <a:solidFill>
                  <a:srgbClr val="FF0000"/>
                </a:solidFill>
              </a:rPr>
              <a:t>주소 </a:t>
            </a:r>
            <a:r>
              <a:rPr lang="ko-KR" altLang="en-US" sz="1600"/>
              <a:t>명령 입력 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접속이 확실한지 물어보면 ‘</a:t>
            </a:r>
            <a:r>
              <a:rPr lang="en-US" altLang="ko-KR" sz="1600"/>
              <a:t>yes’</a:t>
            </a:r>
            <a:r>
              <a:rPr lang="ko-KR" altLang="en-US" sz="1600"/>
              <a:t> 입력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→ </a:t>
            </a:r>
            <a:r>
              <a:rPr lang="ko-KR" altLang="en-US" sz="1600"/>
              <a:t>접속되면 텔넷과 동일하게 사용 가능</a:t>
            </a:r>
            <a:r>
              <a:rPr lang="en-US" altLang="ko-KR" sz="1600"/>
              <a:t>, </a:t>
            </a:r>
            <a:r>
              <a:rPr lang="ko-KR" altLang="en-US" sz="1600"/>
              <a:t>암호화하기 때문에 더 안전함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2888940"/>
            <a:ext cx="7400000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66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12-2] </a:t>
            </a:r>
            <a:r>
              <a:rPr lang="en-US" altLang="ko-KR" err="1"/>
              <a:t>OpenSSH</a:t>
            </a:r>
            <a:r>
              <a:rPr lang="en-US" altLang="ko-KR"/>
              <a:t> </a:t>
            </a:r>
            <a:r>
              <a:rPr lang="ko-KR" altLang="en-US"/>
              <a:t>서버 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3-4 </a:t>
            </a:r>
            <a:r>
              <a:rPr lang="en-US" altLang="ko-KR" sz="1600" b="1" err="1">
                <a:solidFill>
                  <a:srgbClr val="FF0000"/>
                </a:solidFill>
              </a:rPr>
              <a:t>ifconfig</a:t>
            </a:r>
            <a:r>
              <a:rPr lang="en-US" altLang="ko-KR" sz="1600" b="1">
                <a:solidFill>
                  <a:srgbClr val="FF0000"/>
                </a:solidFill>
              </a:rPr>
              <a:t> ens32 </a:t>
            </a:r>
            <a:r>
              <a:rPr lang="ko-KR" altLang="en-US" sz="1600"/>
              <a:t>명령 입력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Server</a:t>
            </a:r>
            <a:r>
              <a:rPr lang="ko-KR" altLang="en-US" sz="1600"/>
              <a:t>의 </a:t>
            </a:r>
            <a:r>
              <a:rPr lang="en-US" altLang="ko-KR" sz="1600"/>
              <a:t>IP </a:t>
            </a:r>
            <a:r>
              <a:rPr lang="ko-KR" altLang="en-US" sz="1600"/>
              <a:t>주소 확인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</a:t>
            </a:r>
          </a:p>
          <a:p>
            <a:pPr marL="93662" indent="0">
              <a:buNone/>
            </a:pPr>
            <a:r>
              <a:rPr lang="en-US" altLang="ko-KR" sz="1600"/>
              <a:t>    3-5 </a:t>
            </a:r>
            <a:r>
              <a:rPr lang="en-US" altLang="ko-KR" sz="1600" b="1">
                <a:solidFill>
                  <a:srgbClr val="FF0000"/>
                </a:solidFill>
              </a:rPr>
              <a:t>exit </a:t>
            </a:r>
            <a:r>
              <a:rPr lang="ko-KR" altLang="en-US" sz="1600"/>
              <a:t>명령으로 </a:t>
            </a:r>
            <a:r>
              <a:rPr lang="en-US" altLang="ko-KR" sz="1600"/>
              <a:t>SSH </a:t>
            </a:r>
            <a:r>
              <a:rPr lang="ko-KR" altLang="en-US" sz="1600"/>
              <a:t>서버 접속 종료</a:t>
            </a: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72" y="1268760"/>
            <a:ext cx="7012015" cy="272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7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510C6-1DC4-40B1-ACF9-4E662877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서버로 파일 전송하기 </a:t>
            </a:r>
            <a:r>
              <a:rPr lang="en-US" altLang="ko-KR"/>
              <a:t>– </a:t>
            </a:r>
            <a:r>
              <a:rPr lang="ko-KR" altLang="en-US"/>
              <a:t>명령어 </a:t>
            </a:r>
            <a:r>
              <a:rPr lang="en-US" altLang="ko-KR"/>
              <a:t>(1/3)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D0867-19B3-4AF3-86E3-5A93DA9634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파일 전송</a:t>
            </a:r>
            <a:r>
              <a:rPr lang="en-US" altLang="ko-KR"/>
              <a:t>/</a:t>
            </a:r>
            <a:r>
              <a:rPr lang="ko-KR" altLang="en-US"/>
              <a:t>송신 명령어</a:t>
            </a:r>
            <a:r>
              <a:rPr lang="en-US" altLang="ko-KR"/>
              <a:t> </a:t>
            </a:r>
          </a:p>
          <a:p>
            <a:r>
              <a:rPr lang="en-US" altLang="ko-KR" err="1"/>
              <a:t>scp</a:t>
            </a:r>
            <a:r>
              <a:rPr lang="en-US" altLang="ko-KR"/>
              <a:t> – </a:t>
            </a:r>
            <a:r>
              <a:rPr lang="en-US" altLang="ko-KR" err="1"/>
              <a:t>ssh</a:t>
            </a:r>
            <a:r>
              <a:rPr lang="en-US" altLang="ko-KR"/>
              <a:t> copy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47A0FC-20EA-4B42-B2B5-6289CD37CF13}"/>
              </a:ext>
            </a:extLst>
          </p:cNvPr>
          <p:cNvSpPr txBox="1"/>
          <p:nvPr/>
        </p:nvSpPr>
        <p:spPr>
          <a:xfrm>
            <a:off x="746575" y="1416986"/>
            <a:ext cx="7425825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err="1">
                <a:latin typeface="Lucida Console" panose="020B0609040504020204" pitchFamily="49" charset="0"/>
              </a:rPr>
              <a:t>scp</a:t>
            </a:r>
            <a:r>
              <a:rPr lang="ko-KR" altLang="en-US">
                <a:latin typeface="Lucida Console" panose="020B0609040504020204" pitchFamily="49" charset="0"/>
              </a:rPr>
              <a:t> </a:t>
            </a:r>
            <a:r>
              <a:rPr lang="en-US" altLang="ko-KR">
                <a:latin typeface="Lucida Console" panose="020B0609040504020204" pitchFamily="49" charset="0"/>
              </a:rPr>
              <a:t>[</a:t>
            </a:r>
            <a:r>
              <a:rPr lang="ko-KR" altLang="en-US">
                <a:latin typeface="Lucida Console" panose="020B0609040504020204" pitchFamily="49" charset="0"/>
              </a:rPr>
              <a:t>옵션</a:t>
            </a:r>
            <a:r>
              <a:rPr lang="en-US" altLang="ko-KR">
                <a:latin typeface="Lucida Console" panose="020B0609040504020204" pitchFamily="49" charset="0"/>
              </a:rPr>
              <a:t>] [source] [destination]</a:t>
            </a:r>
            <a:endParaRPr lang="ko-KR" altLang="en-US">
              <a:latin typeface="Lucida Console" panose="020B06090405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C42A2-0AEF-4CDA-AD97-4741EE2E5A9E}"/>
              </a:ext>
            </a:extLst>
          </p:cNvPr>
          <p:cNvSpPr txBox="1"/>
          <p:nvPr/>
        </p:nvSpPr>
        <p:spPr>
          <a:xfrm>
            <a:off x="746575" y="2182341"/>
            <a:ext cx="7425825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atin typeface="Lucida Console" panose="020B0609040504020204" pitchFamily="49" charset="0"/>
              </a:rPr>
              <a:t>계정</a:t>
            </a:r>
            <a:r>
              <a:rPr lang="en-US" altLang="ko-KR">
                <a:latin typeface="Lucida Console" panose="020B0609040504020204" pitchFamily="49" charset="0"/>
              </a:rPr>
              <a:t>@</a:t>
            </a:r>
            <a:r>
              <a:rPr lang="en-US" altLang="ko-KR" err="1">
                <a:latin typeface="Lucida Console" panose="020B0609040504020204" pitchFamily="49" charset="0"/>
              </a:rPr>
              <a:t>ip</a:t>
            </a:r>
            <a:r>
              <a:rPr lang="ko-KR" altLang="en-US">
                <a:latin typeface="Lucida Console" panose="020B0609040504020204" pitchFamily="49" charset="0"/>
              </a:rPr>
              <a:t>주소</a:t>
            </a:r>
            <a:r>
              <a:rPr lang="en-US" altLang="ko-KR">
                <a:latin typeface="Lucida Console" panose="020B0609040504020204" pitchFamily="49" charset="0"/>
              </a:rPr>
              <a:t>:</a:t>
            </a:r>
            <a:r>
              <a:rPr lang="ko-KR" altLang="en-US" err="1">
                <a:latin typeface="Lucida Console" panose="020B0609040504020204" pitchFamily="49" charset="0"/>
              </a:rPr>
              <a:t>파일경로</a:t>
            </a:r>
            <a:endParaRPr lang="ko-KR" altLang="en-US">
              <a:latin typeface="Lucida Console" panose="020B06090405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08DF06-8895-4137-BD73-89258261949F}"/>
              </a:ext>
            </a:extLst>
          </p:cNvPr>
          <p:cNvSpPr txBox="1"/>
          <p:nvPr/>
        </p:nvSpPr>
        <p:spPr>
          <a:xfrm>
            <a:off x="746575" y="3042013"/>
            <a:ext cx="7425825" cy="12003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Lucida Console" panose="020B0609040504020204" pitchFamily="49" charset="0"/>
              </a:rPr>
              <a:t>[</a:t>
            </a:r>
            <a:r>
              <a:rPr lang="ko-KR" altLang="en-US">
                <a:latin typeface="Lucida Console" panose="020B0609040504020204" pitchFamily="49" charset="0"/>
              </a:rPr>
              <a:t>옵션</a:t>
            </a:r>
            <a:r>
              <a:rPr lang="en-US" altLang="ko-KR">
                <a:latin typeface="Lucida Console" panose="020B0609040504020204" pitchFamily="49" charset="0"/>
              </a:rPr>
              <a:t>]</a:t>
            </a:r>
          </a:p>
          <a:p>
            <a:endParaRPr lang="en-US" altLang="ko-KR">
              <a:latin typeface="Lucida Console" panose="020B0609040504020204" pitchFamily="49" charset="0"/>
            </a:endParaRPr>
          </a:p>
          <a:p>
            <a:r>
              <a:rPr lang="en-US" altLang="ko-KR">
                <a:latin typeface="Lucida Console" panose="020B0609040504020204" pitchFamily="49" charset="0"/>
              </a:rPr>
              <a:t>-P</a:t>
            </a:r>
            <a:r>
              <a:rPr lang="ko-KR" altLang="en-US">
                <a:latin typeface="Lucida Console" panose="020B0609040504020204" pitchFamily="49" charset="0"/>
              </a:rPr>
              <a:t> </a:t>
            </a:r>
            <a:r>
              <a:rPr lang="en-US" altLang="ko-KR">
                <a:latin typeface="Lucida Console" panose="020B0609040504020204" pitchFamily="49" charset="0"/>
              </a:rPr>
              <a:t>: port</a:t>
            </a:r>
            <a:r>
              <a:rPr lang="ko-KR" altLang="en-US">
                <a:latin typeface="Lucida Console" panose="020B0609040504020204" pitchFamily="49" charset="0"/>
              </a:rPr>
              <a:t>가 </a:t>
            </a:r>
            <a:r>
              <a:rPr lang="en-US" altLang="ko-KR" err="1">
                <a:latin typeface="Lucida Console" panose="020B0609040504020204" pitchFamily="49" charset="0"/>
              </a:rPr>
              <a:t>ssh</a:t>
            </a:r>
            <a:r>
              <a:rPr lang="ko-KR" altLang="en-US">
                <a:latin typeface="Lucida Console" panose="020B0609040504020204" pitchFamily="49" charset="0"/>
              </a:rPr>
              <a:t>의 기본</a:t>
            </a:r>
            <a:r>
              <a:rPr lang="en-US" altLang="ko-KR">
                <a:latin typeface="Lucida Console" panose="020B0609040504020204" pitchFamily="49" charset="0"/>
              </a:rPr>
              <a:t> port</a:t>
            </a:r>
            <a:r>
              <a:rPr lang="ko-KR" altLang="en-US">
                <a:latin typeface="Lucida Console" panose="020B0609040504020204" pitchFamily="49" charset="0"/>
              </a:rPr>
              <a:t>인 </a:t>
            </a:r>
            <a:r>
              <a:rPr lang="en-US" altLang="ko-KR">
                <a:latin typeface="Lucida Console" panose="020B0609040504020204" pitchFamily="49" charset="0"/>
              </a:rPr>
              <a:t>22</a:t>
            </a:r>
            <a:r>
              <a:rPr lang="ko-KR" altLang="en-US">
                <a:latin typeface="Lucida Console" panose="020B0609040504020204" pitchFamily="49" charset="0"/>
              </a:rPr>
              <a:t>가 아닌 경우</a:t>
            </a:r>
            <a:r>
              <a:rPr lang="en-US" altLang="ko-KR">
                <a:latin typeface="Lucida Console" panose="020B0609040504020204" pitchFamily="49" charset="0"/>
              </a:rPr>
              <a:t>, </a:t>
            </a:r>
            <a:r>
              <a:rPr lang="ko-KR" altLang="en-US">
                <a:latin typeface="Lucida Console" panose="020B0609040504020204" pitchFamily="49" charset="0"/>
              </a:rPr>
              <a:t>따로 지정</a:t>
            </a:r>
            <a:endParaRPr lang="en-US" altLang="ko-KR">
              <a:latin typeface="Lucida Console" panose="020B0609040504020204" pitchFamily="49" charset="0"/>
            </a:endParaRPr>
          </a:p>
          <a:p>
            <a:r>
              <a:rPr lang="en-US" altLang="ko-KR">
                <a:latin typeface="Lucida Console" panose="020B0609040504020204" pitchFamily="49" charset="0"/>
              </a:rPr>
              <a:t>-r : </a:t>
            </a:r>
            <a:r>
              <a:rPr lang="ko-KR" altLang="en-US">
                <a:latin typeface="Lucida Console" panose="020B0609040504020204" pitchFamily="49" charset="0"/>
              </a:rPr>
              <a:t>하위 디렉토리 모두 </a:t>
            </a:r>
            <a:r>
              <a:rPr lang="en-US" altLang="ko-KR">
                <a:latin typeface="Lucida Console" panose="020B0609040504020204" pitchFamily="49" charset="0"/>
              </a:rPr>
              <a:t>copy</a:t>
            </a:r>
            <a:r>
              <a:rPr lang="ko-KR" altLang="en-US">
                <a:latin typeface="Lucida Console" panose="020B0609040504020204" pitchFamily="49" charset="0"/>
              </a:rPr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102496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BCBD4-2011-4252-9F54-4B36C39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서버로 파일 전송하기 </a:t>
            </a:r>
            <a:r>
              <a:rPr lang="en-US" altLang="ko-KR"/>
              <a:t>– </a:t>
            </a:r>
            <a:r>
              <a:rPr lang="ko-KR" altLang="en-US"/>
              <a:t>명령어 </a:t>
            </a:r>
            <a:r>
              <a:rPr lang="en-US" altLang="ko-KR"/>
              <a:t>(2/3)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B1D5A-A551-4D67-9B04-84708DE778DE}"/>
              </a:ext>
            </a:extLst>
          </p:cNvPr>
          <p:cNvSpPr txBox="1"/>
          <p:nvPr/>
        </p:nvSpPr>
        <p:spPr>
          <a:xfrm>
            <a:off x="182913" y="3969060"/>
            <a:ext cx="8961087" cy="23698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Lucida Console" panose="020B0609040504020204" pitchFamily="49" charset="0"/>
              </a:rPr>
              <a:t>&lt;</a:t>
            </a:r>
            <a:r>
              <a:rPr lang="ko-KR" altLang="en-US" err="1">
                <a:latin typeface="Lucida Console" panose="020B0609040504020204" pitchFamily="49" charset="0"/>
              </a:rPr>
              <a:t>원격서버에</a:t>
            </a:r>
            <a:r>
              <a:rPr lang="ko-KR" altLang="en-US">
                <a:latin typeface="Lucida Console" panose="020B0609040504020204" pitchFamily="49" charset="0"/>
              </a:rPr>
              <a:t> 있는 파일을 로컬 컴퓨터로 전송</a:t>
            </a:r>
            <a:r>
              <a:rPr lang="en-US" altLang="ko-KR">
                <a:latin typeface="Lucida Console" panose="020B0609040504020204" pitchFamily="49" charset="0"/>
              </a:rPr>
              <a:t>&gt;</a:t>
            </a:r>
          </a:p>
          <a:p>
            <a:endParaRPr lang="en-US" altLang="ko-KR">
              <a:latin typeface="Lucida Console" panose="020B0609040504020204" pitchFamily="49" charset="0"/>
            </a:endParaRPr>
          </a:p>
          <a:p>
            <a:r>
              <a:rPr lang="en-US" altLang="ko-KR" sz="1600">
                <a:latin typeface="Lucida Console" panose="020B0609040504020204" pitchFamily="49" charset="0"/>
              </a:rPr>
              <a:t>#User1</a:t>
            </a:r>
            <a:r>
              <a:rPr lang="ko-KR" altLang="en-US" sz="1600">
                <a:latin typeface="Lucida Console" panose="020B0609040504020204" pitchFamily="49" charset="0"/>
              </a:rPr>
              <a:t>으로 </a:t>
            </a:r>
            <a:r>
              <a:rPr lang="en-US" altLang="ko-KR" sz="1600">
                <a:latin typeface="Lucida Console" panose="020B0609040504020204" pitchFamily="49" charset="0"/>
              </a:rPr>
              <a:t>111.111.111.111 </a:t>
            </a:r>
            <a:r>
              <a:rPr lang="ko-KR" altLang="en-US" sz="1600">
                <a:latin typeface="Lucida Console" panose="020B0609040504020204" pitchFamily="49" charset="0"/>
              </a:rPr>
              <a:t>에 </a:t>
            </a:r>
            <a:r>
              <a:rPr lang="en-US" altLang="ko-KR" sz="1600">
                <a:latin typeface="Lucida Console" panose="020B0609040504020204" pitchFamily="49" charset="0"/>
              </a:rPr>
              <a:t>/home/user1/index.html</a:t>
            </a:r>
            <a:r>
              <a:rPr lang="ko-KR" altLang="en-US" sz="1600">
                <a:latin typeface="Lucida Console" panose="020B0609040504020204" pitchFamily="49" charset="0"/>
              </a:rPr>
              <a:t>을 내 컴퓨터에 </a:t>
            </a:r>
            <a:r>
              <a:rPr lang="en-US" altLang="ko-KR" sz="1600">
                <a:latin typeface="Lucida Console" panose="020B0609040504020204" pitchFamily="49" charset="0"/>
              </a:rPr>
              <a:t>/home/</a:t>
            </a:r>
            <a:r>
              <a:rPr lang="en-US" altLang="ko-KR" sz="1600" err="1">
                <a:latin typeface="Lucida Console" panose="020B0609040504020204" pitchFamily="49" charset="0"/>
              </a:rPr>
              <a:t>hjlee</a:t>
            </a:r>
            <a:r>
              <a:rPr lang="ko-KR" altLang="en-US" sz="1600">
                <a:latin typeface="Lucida Console" panose="020B0609040504020204" pitchFamily="49" charset="0"/>
              </a:rPr>
              <a:t>으로 옮김 </a:t>
            </a:r>
            <a:endParaRPr lang="en-US" altLang="ko-KR" sz="1600">
              <a:latin typeface="Lucida Console" panose="020B0609040504020204" pitchFamily="49" charset="0"/>
            </a:endParaRPr>
          </a:p>
          <a:p>
            <a:endParaRPr lang="en-US" altLang="ko-KR" sz="1600">
              <a:latin typeface="Lucida Console" panose="020B0609040504020204" pitchFamily="49" charset="0"/>
            </a:endParaRPr>
          </a:p>
          <a:p>
            <a:r>
              <a:rPr lang="en-US" altLang="ko-KR" sz="1600" err="1">
                <a:latin typeface="Lucida Console" panose="020B0609040504020204" pitchFamily="49" charset="0"/>
              </a:rPr>
              <a:t>scp</a:t>
            </a:r>
            <a:r>
              <a:rPr lang="ko-KR" altLang="en-US" sz="1600">
                <a:latin typeface="Lucida Console" panose="020B0609040504020204" pitchFamily="49" charset="0"/>
              </a:rPr>
              <a:t> </a:t>
            </a:r>
            <a:r>
              <a:rPr lang="en-US" altLang="ko-KR" sz="1600" b="1">
                <a:solidFill>
                  <a:srgbClr val="7030A0"/>
                </a:solidFill>
                <a:latin typeface="Lucida Console" panose="020B0609040504020204" pitchFamily="49" charset="0"/>
              </a:rPr>
              <a:t>user1@111.111.111.111:/home/user1/index.html</a:t>
            </a:r>
            <a:r>
              <a:rPr lang="en-US" altLang="ko-KR" sz="1600">
                <a:latin typeface="Lucida Console" panose="020B0609040504020204" pitchFamily="49" charset="0"/>
              </a:rPr>
              <a:t> </a:t>
            </a:r>
            <a:r>
              <a:rPr lang="en-US" altLang="ko-KR" sz="1600" b="1">
                <a:solidFill>
                  <a:schemeClr val="accent6"/>
                </a:solidFill>
                <a:latin typeface="Lucida Console" panose="020B0609040504020204" pitchFamily="49" charset="0"/>
              </a:rPr>
              <a:t>/home/</a:t>
            </a:r>
            <a:r>
              <a:rPr lang="en-US" altLang="ko-KR" sz="1600" b="1" err="1">
                <a:solidFill>
                  <a:schemeClr val="accent6"/>
                </a:solidFill>
                <a:latin typeface="Lucida Console" panose="020B0609040504020204" pitchFamily="49" charset="0"/>
              </a:rPr>
              <a:t>hjlee</a:t>
            </a:r>
            <a:r>
              <a:rPr lang="en-US" altLang="ko-KR" sz="1600" b="1">
                <a:solidFill>
                  <a:schemeClr val="accent6"/>
                </a:solidFill>
                <a:latin typeface="Lucida Console" panose="020B0609040504020204" pitchFamily="49" charset="0"/>
              </a:rPr>
              <a:t>/</a:t>
            </a:r>
          </a:p>
          <a:p>
            <a:endParaRPr lang="en-US" altLang="ko-KR" sz="1600">
              <a:latin typeface="Lucida Console" panose="020B0609040504020204" pitchFamily="49" charset="0"/>
            </a:endParaRPr>
          </a:p>
          <a:p>
            <a:r>
              <a:rPr lang="en-US" altLang="ko-KR" sz="1600">
                <a:latin typeface="Lucida Console" panose="020B0609040504020204" pitchFamily="49" charset="0"/>
              </a:rPr>
              <a:t>#port</a:t>
            </a:r>
            <a:r>
              <a:rPr lang="ko-KR" altLang="en-US" sz="1600">
                <a:latin typeface="Lucida Console" panose="020B0609040504020204" pitchFamily="49" charset="0"/>
              </a:rPr>
              <a:t>가 </a:t>
            </a:r>
            <a:r>
              <a:rPr lang="en-US" altLang="ko-KR" sz="1600">
                <a:latin typeface="Lucida Console" panose="020B0609040504020204" pitchFamily="49" charset="0"/>
              </a:rPr>
              <a:t>9999</a:t>
            </a:r>
            <a:r>
              <a:rPr lang="ko-KR" altLang="en-US" sz="1600" err="1">
                <a:latin typeface="Lucida Console" panose="020B0609040504020204" pitchFamily="49" charset="0"/>
              </a:rPr>
              <a:t>일때</a:t>
            </a:r>
            <a:endParaRPr lang="en-US" altLang="ko-KR" sz="1600">
              <a:latin typeface="Lucida Console" panose="020B0609040504020204" pitchFamily="49" charset="0"/>
            </a:endParaRPr>
          </a:p>
          <a:p>
            <a:r>
              <a:rPr lang="en-US" altLang="ko-KR" sz="1600" err="1">
                <a:latin typeface="Lucida Console" panose="020B0609040504020204" pitchFamily="49" charset="0"/>
              </a:rPr>
              <a:t>scp</a:t>
            </a:r>
            <a:r>
              <a:rPr lang="ko-KR" altLang="en-US" sz="1600">
                <a:latin typeface="Lucida Console" panose="020B0609040504020204" pitchFamily="49" charset="0"/>
              </a:rPr>
              <a:t> </a:t>
            </a:r>
            <a:r>
              <a:rPr lang="en-US" altLang="ko-KR" sz="1600" b="1">
                <a:solidFill>
                  <a:schemeClr val="tx2"/>
                </a:solidFill>
                <a:latin typeface="Lucida Console" panose="020B0609040504020204" pitchFamily="49" charset="0"/>
              </a:rPr>
              <a:t>–P 9999 </a:t>
            </a:r>
            <a:r>
              <a:rPr lang="en-US" altLang="ko-KR" sz="1600" b="1">
                <a:solidFill>
                  <a:srgbClr val="7030A0"/>
                </a:solidFill>
                <a:latin typeface="Lucida Console" panose="020B0609040504020204" pitchFamily="49" charset="0"/>
              </a:rPr>
              <a:t>user1@111.111.111.111:/home/user1/index.html</a:t>
            </a:r>
            <a:r>
              <a:rPr lang="en-US" altLang="ko-KR" sz="1600">
                <a:latin typeface="Lucida Console" panose="020B0609040504020204" pitchFamily="49" charset="0"/>
              </a:rPr>
              <a:t> </a:t>
            </a:r>
            <a:r>
              <a:rPr lang="en-US" altLang="ko-KR" sz="1600" b="1">
                <a:solidFill>
                  <a:schemeClr val="accent6"/>
                </a:solidFill>
                <a:latin typeface="Lucida Console" panose="020B0609040504020204" pitchFamily="49" charset="0"/>
              </a:rPr>
              <a:t>/home/</a:t>
            </a:r>
            <a:r>
              <a:rPr lang="en-US" altLang="ko-KR" sz="1600" b="1" err="1">
                <a:solidFill>
                  <a:schemeClr val="accent6"/>
                </a:solidFill>
                <a:latin typeface="Lucida Console" panose="020B0609040504020204" pitchFamily="49" charset="0"/>
              </a:rPr>
              <a:t>hjlee</a:t>
            </a:r>
            <a:r>
              <a:rPr lang="en-US" altLang="ko-KR" sz="1600" b="1">
                <a:solidFill>
                  <a:schemeClr val="accent6"/>
                </a:solidFill>
                <a:latin typeface="Lucida Console" panose="020B0609040504020204" pitchFamily="49" charset="0"/>
              </a:rPr>
              <a:t>/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839267" y="728700"/>
            <a:ext cx="7939065" cy="3058225"/>
            <a:chOff x="839267" y="728700"/>
            <a:chExt cx="7939065" cy="305822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29127B6-E1DB-41D0-84C7-A13661C9E694}"/>
                </a:ext>
              </a:extLst>
            </p:cNvPr>
            <p:cNvGrpSpPr/>
            <p:nvPr/>
          </p:nvGrpSpPr>
          <p:grpSpPr>
            <a:xfrm>
              <a:off x="902457" y="1222726"/>
              <a:ext cx="7875875" cy="2564199"/>
              <a:chOff x="1421650" y="1133744"/>
              <a:chExt cx="7875875" cy="2564199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112B8586-62D3-4445-86C5-4120B1EAC330}"/>
                  </a:ext>
                </a:extLst>
              </p:cNvPr>
              <p:cNvGrpSpPr/>
              <p:nvPr/>
            </p:nvGrpSpPr>
            <p:grpSpPr>
              <a:xfrm>
                <a:off x="1421650" y="1133744"/>
                <a:ext cx="6210690" cy="1672486"/>
                <a:chOff x="1421650" y="1133744"/>
                <a:chExt cx="6210690" cy="1672486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6E93482F-F159-42D0-86DF-AB4D5B78D1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46556"/>
                <a:stretch/>
              </p:blipFill>
              <p:spPr>
                <a:xfrm>
                  <a:off x="1569252" y="1133745"/>
                  <a:ext cx="6005496" cy="1672485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841E7B3E-A058-4EE9-A290-7858C2F258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77518" b="46556"/>
                <a:stretch/>
              </p:blipFill>
              <p:spPr>
                <a:xfrm>
                  <a:off x="6224598" y="1133744"/>
                  <a:ext cx="1350150" cy="1672485"/>
                </a:xfrm>
                <a:prstGeom prst="rect">
                  <a:avLst/>
                </a:prstGeom>
              </p:spPr>
            </p:pic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5AEA1A24-81DD-4472-9F6C-70EF862558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8227" t="556" r="-709" b="46000"/>
                <a:stretch/>
              </p:blipFill>
              <p:spPr>
                <a:xfrm>
                  <a:off x="1421650" y="1133745"/>
                  <a:ext cx="1350150" cy="1672485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BCBC5587-8535-451C-BCD9-BE75DCF4A8C8}"/>
                    </a:ext>
                  </a:extLst>
                </p:cNvPr>
                <p:cNvSpPr/>
                <p:nvPr/>
              </p:nvSpPr>
              <p:spPr>
                <a:xfrm>
                  <a:off x="2733898" y="1133744"/>
                  <a:ext cx="262927" cy="4746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037BFD3D-74DA-4BF1-9475-236394C4E23B}"/>
                    </a:ext>
                  </a:extLst>
                </p:cNvPr>
                <p:cNvSpPr/>
                <p:nvPr/>
              </p:nvSpPr>
              <p:spPr>
                <a:xfrm>
                  <a:off x="7369413" y="1919223"/>
                  <a:ext cx="262927" cy="4746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61D3A2-7D6A-4492-8949-050D6FA878F0}"/>
                  </a:ext>
                </a:extLst>
              </p:cNvPr>
              <p:cNvSpPr txBox="1"/>
              <p:nvPr/>
            </p:nvSpPr>
            <p:spPr>
              <a:xfrm flipH="1">
                <a:off x="7408029" y="1969986"/>
                <a:ext cx="18894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/>
                  <a:t>111.111.111.111</a:t>
                </a:r>
                <a:endParaRPr lang="ko-KR" altLang="en-US" sz="160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0E60F2A-FE75-4AFA-8BB2-94F1AADDD503}"/>
                  </a:ext>
                </a:extLst>
              </p:cNvPr>
              <p:cNvSpPr/>
              <p:nvPr/>
            </p:nvSpPr>
            <p:spPr>
              <a:xfrm>
                <a:off x="3790706" y="1223755"/>
                <a:ext cx="1440160" cy="5555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997F408-A45F-4FA8-B8CD-56685A127995}"/>
                  </a:ext>
                </a:extLst>
              </p:cNvPr>
              <p:cNvSpPr/>
              <p:nvPr/>
            </p:nvSpPr>
            <p:spPr>
              <a:xfrm>
                <a:off x="2919402" y="1501522"/>
                <a:ext cx="673899" cy="5555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340A31D-E3D8-40B9-8A83-F23EA9CFB95C}"/>
                  </a:ext>
                </a:extLst>
              </p:cNvPr>
              <p:cNvSpPr/>
              <p:nvPr/>
            </p:nvSpPr>
            <p:spPr>
              <a:xfrm>
                <a:off x="5428271" y="1501522"/>
                <a:ext cx="673899" cy="5555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두루마리 모양: 세로로 말림 17">
                <a:extLst>
                  <a:ext uri="{FF2B5EF4-FFF2-40B4-BE49-F238E27FC236}">
                    <a16:creationId xmlns:a16="http://schemas.microsoft.com/office/drawing/2014/main" id="{8BBE65FB-CAB1-40EF-9356-BCF203054160}"/>
                  </a:ext>
                </a:extLst>
              </p:cNvPr>
              <p:cNvSpPr/>
              <p:nvPr/>
            </p:nvSpPr>
            <p:spPr>
              <a:xfrm>
                <a:off x="6651383" y="2765721"/>
                <a:ext cx="630070" cy="553979"/>
              </a:xfrm>
              <a:prstGeom prst="verticalScroll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725386-0EDF-41CB-AC07-8708B9464E08}"/>
                  </a:ext>
                </a:extLst>
              </p:cNvPr>
              <p:cNvSpPr txBox="1"/>
              <p:nvPr/>
            </p:nvSpPr>
            <p:spPr>
              <a:xfrm flipH="1">
                <a:off x="6461344" y="3390166"/>
                <a:ext cx="11485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/>
                  <a:t>index.html</a:t>
                </a:r>
                <a:endParaRPr lang="ko-KR" altLang="en-US" sz="1400"/>
              </a:p>
            </p:txBody>
          </p:sp>
        </p:grp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EC91E1C-C7BC-4AD5-A932-162E01BFD962}"/>
                </a:ext>
              </a:extLst>
            </p:cNvPr>
            <p:cNvSpPr/>
            <p:nvPr/>
          </p:nvSpPr>
          <p:spPr>
            <a:xfrm>
              <a:off x="5922150" y="728700"/>
              <a:ext cx="1926450" cy="29177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23006FD-E318-4A78-B128-0F01BCF85591}"/>
                </a:ext>
              </a:extLst>
            </p:cNvPr>
            <p:cNvSpPr/>
            <p:nvPr/>
          </p:nvSpPr>
          <p:spPr>
            <a:xfrm>
              <a:off x="881894" y="728700"/>
              <a:ext cx="1926450" cy="29177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 descr="Outsourcing your Software development projects – Read this before proceeding ...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67" y="2799512"/>
              <a:ext cx="1476529" cy="833524"/>
            </a:xfrm>
            <a:prstGeom prst="rect">
              <a:avLst/>
            </a:prstGeom>
          </p:spPr>
        </p:pic>
        <p:sp>
          <p:nvSpPr>
            <p:cNvPr id="4" name="U자형 화살표 3"/>
            <p:cNvSpPr/>
            <p:nvPr/>
          </p:nvSpPr>
          <p:spPr>
            <a:xfrm rot="5400000">
              <a:off x="3987737" y="1629885"/>
              <a:ext cx="282471" cy="3106814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5411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BCBD4-2011-4252-9F54-4B36C39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서버로 파일 전송하기 </a:t>
            </a:r>
            <a:r>
              <a:rPr lang="en-US" altLang="ko-KR"/>
              <a:t>– </a:t>
            </a:r>
            <a:r>
              <a:rPr lang="ko-KR" altLang="en-US"/>
              <a:t>명령어 </a:t>
            </a:r>
            <a:r>
              <a:rPr lang="en-US" altLang="ko-KR"/>
              <a:t>(3/3)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A1220-CFD0-466A-99AB-FE3B9932E325}"/>
              </a:ext>
            </a:extLst>
          </p:cNvPr>
          <p:cNvSpPr txBox="1"/>
          <p:nvPr/>
        </p:nvSpPr>
        <p:spPr>
          <a:xfrm>
            <a:off x="18495" y="3627349"/>
            <a:ext cx="8918990" cy="31085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Lucida Console" panose="020B0609040504020204" pitchFamily="49" charset="0"/>
              </a:rPr>
              <a:t>&lt;</a:t>
            </a:r>
            <a:r>
              <a:rPr lang="ko-KR" altLang="en-US">
                <a:latin typeface="Lucida Console" panose="020B0609040504020204" pitchFamily="49" charset="0"/>
              </a:rPr>
              <a:t>로컬 컴퓨터에 있는 파일을 </a:t>
            </a:r>
            <a:r>
              <a:rPr lang="ko-KR" altLang="en-US" err="1">
                <a:latin typeface="Lucida Console" panose="020B0609040504020204" pitchFamily="49" charset="0"/>
              </a:rPr>
              <a:t>원격서버에</a:t>
            </a:r>
            <a:r>
              <a:rPr lang="ko-KR" altLang="en-US">
                <a:latin typeface="Lucida Console" panose="020B0609040504020204" pitchFamily="49" charset="0"/>
              </a:rPr>
              <a:t> 전송</a:t>
            </a:r>
            <a:r>
              <a:rPr lang="en-US" altLang="ko-KR">
                <a:latin typeface="Lucida Console" panose="020B0609040504020204" pitchFamily="49" charset="0"/>
              </a:rPr>
              <a:t>&gt;</a:t>
            </a:r>
          </a:p>
          <a:p>
            <a:endParaRPr lang="en-US" altLang="ko-KR">
              <a:latin typeface="Lucida Console" panose="020B0609040504020204" pitchFamily="49" charset="0"/>
            </a:endParaRPr>
          </a:p>
          <a:p>
            <a:r>
              <a:rPr lang="en-US" altLang="ko-KR" sz="1600">
                <a:latin typeface="Lucida Console" panose="020B0609040504020204" pitchFamily="49" charset="0"/>
              </a:rPr>
              <a:t>#</a:t>
            </a:r>
            <a:r>
              <a:rPr lang="ko-KR" altLang="en-US" sz="1600">
                <a:latin typeface="Lucida Console" panose="020B0609040504020204" pitchFamily="49" charset="0"/>
              </a:rPr>
              <a:t>내 컴퓨터에 </a:t>
            </a:r>
            <a:r>
              <a:rPr lang="en-US" altLang="ko-KR" sz="1600">
                <a:latin typeface="Lucida Console" panose="020B0609040504020204" pitchFamily="49" charset="0"/>
              </a:rPr>
              <a:t>/home/</a:t>
            </a:r>
            <a:r>
              <a:rPr lang="en-US" altLang="ko-KR" sz="1600" err="1">
                <a:latin typeface="Lucida Console" panose="020B0609040504020204" pitchFamily="49" charset="0"/>
              </a:rPr>
              <a:t>hjlee</a:t>
            </a:r>
            <a:r>
              <a:rPr lang="en-US" altLang="ko-KR" sz="1600">
                <a:latin typeface="Lucida Console" panose="020B0609040504020204" pitchFamily="49" charset="0"/>
              </a:rPr>
              <a:t>/</a:t>
            </a:r>
            <a:r>
              <a:rPr lang="ko-KR" altLang="en-US" sz="1600">
                <a:latin typeface="Lucida Console" panose="020B0609040504020204" pitchFamily="49" charset="0"/>
              </a:rPr>
              <a:t>의 모든 </a:t>
            </a:r>
            <a:r>
              <a:rPr lang="en-US" altLang="ko-KR" sz="1600">
                <a:latin typeface="Lucida Console" panose="020B0609040504020204" pitchFamily="49" charset="0"/>
              </a:rPr>
              <a:t>file</a:t>
            </a:r>
            <a:r>
              <a:rPr lang="ko-KR" altLang="en-US" sz="1600">
                <a:latin typeface="Lucida Console" panose="020B0609040504020204" pitchFamily="49" charset="0"/>
              </a:rPr>
              <a:t>을 </a:t>
            </a:r>
            <a:r>
              <a:rPr lang="en-US" altLang="ko-KR" sz="1600">
                <a:latin typeface="Lucida Console" panose="020B0609040504020204" pitchFamily="49" charset="0"/>
              </a:rPr>
              <a:t>User1</a:t>
            </a:r>
            <a:r>
              <a:rPr lang="ko-KR" altLang="en-US" sz="1600">
                <a:latin typeface="Lucida Console" panose="020B0609040504020204" pitchFamily="49" charset="0"/>
              </a:rPr>
              <a:t>으로 </a:t>
            </a:r>
            <a:r>
              <a:rPr lang="en-US" altLang="ko-KR" sz="1600">
                <a:latin typeface="Lucida Console" panose="020B0609040504020204" pitchFamily="49" charset="0"/>
              </a:rPr>
              <a:t>111.111.111.111 </a:t>
            </a:r>
            <a:r>
              <a:rPr lang="ko-KR" altLang="en-US" sz="1600">
                <a:latin typeface="Lucida Console" panose="020B0609040504020204" pitchFamily="49" charset="0"/>
              </a:rPr>
              <a:t>에 </a:t>
            </a:r>
            <a:r>
              <a:rPr lang="en-US" altLang="ko-KR" sz="1600">
                <a:latin typeface="Lucida Console" panose="020B0609040504020204" pitchFamily="49" charset="0"/>
              </a:rPr>
              <a:t>/home/user1/</a:t>
            </a:r>
            <a:r>
              <a:rPr lang="ko-KR" altLang="en-US" sz="1600">
                <a:latin typeface="Lucida Console" panose="020B0609040504020204" pitchFamily="49" charset="0"/>
              </a:rPr>
              <a:t>으로 옮김 </a:t>
            </a:r>
            <a:endParaRPr lang="en-US" altLang="ko-KR" sz="1600">
              <a:latin typeface="Lucida Console" panose="020B0609040504020204" pitchFamily="49" charset="0"/>
            </a:endParaRPr>
          </a:p>
          <a:p>
            <a:r>
              <a:rPr lang="en-US" altLang="ko-KR" sz="1600" err="1">
                <a:latin typeface="Lucida Console" panose="020B0609040504020204" pitchFamily="49" charset="0"/>
              </a:rPr>
              <a:t>scp</a:t>
            </a:r>
            <a:r>
              <a:rPr lang="ko-KR" altLang="en-US" sz="1600">
                <a:latin typeface="Lucida Console" panose="020B0609040504020204" pitchFamily="49" charset="0"/>
              </a:rPr>
              <a:t> </a:t>
            </a:r>
            <a:r>
              <a:rPr lang="en-US" altLang="ko-KR" sz="1600">
                <a:latin typeface="Lucida Console" panose="020B0609040504020204" pitchFamily="49" charset="0"/>
              </a:rPr>
              <a:t>–r</a:t>
            </a:r>
            <a:r>
              <a:rPr lang="ko-KR" altLang="en-US" sz="1600">
                <a:latin typeface="Lucida Console" panose="020B0609040504020204" pitchFamily="49" charset="0"/>
              </a:rPr>
              <a:t> </a:t>
            </a:r>
            <a:r>
              <a:rPr lang="en-US" altLang="ko-KR" sz="1600" b="1">
                <a:solidFill>
                  <a:srgbClr val="00B050"/>
                </a:solidFill>
                <a:latin typeface="Lucida Console" panose="020B0609040504020204" pitchFamily="49" charset="0"/>
              </a:rPr>
              <a:t>/home/</a:t>
            </a:r>
            <a:r>
              <a:rPr lang="en-US" altLang="ko-KR" sz="1600" b="1" err="1">
                <a:solidFill>
                  <a:srgbClr val="00B050"/>
                </a:solidFill>
                <a:latin typeface="Lucida Console" panose="020B0609040504020204" pitchFamily="49" charset="0"/>
              </a:rPr>
              <a:t>hjlee</a:t>
            </a:r>
            <a:r>
              <a:rPr lang="en-US" altLang="ko-KR" sz="1600" b="1">
                <a:solidFill>
                  <a:srgbClr val="00B050"/>
                </a:solidFill>
                <a:latin typeface="Lucida Console" panose="020B0609040504020204" pitchFamily="49" charset="0"/>
              </a:rPr>
              <a:t>/</a:t>
            </a:r>
            <a:r>
              <a:rPr lang="ko-KR" altLang="en-US" sz="1600">
                <a:latin typeface="Lucida Console" panose="020B0609040504020204" pitchFamily="49" charset="0"/>
              </a:rPr>
              <a:t> </a:t>
            </a:r>
            <a:r>
              <a:rPr lang="en-US" altLang="ko-KR" sz="1600" b="1">
                <a:solidFill>
                  <a:srgbClr val="FF0000"/>
                </a:solidFill>
                <a:latin typeface="Lucida Console" panose="020B0609040504020204" pitchFamily="49" charset="0"/>
              </a:rPr>
              <a:t>user1@111.111.111.111:/home/user1/</a:t>
            </a:r>
          </a:p>
          <a:p>
            <a:endParaRPr lang="en-US" altLang="ko-KR" sz="1600">
              <a:latin typeface="Lucida Console" panose="020B0609040504020204" pitchFamily="49" charset="0"/>
            </a:endParaRPr>
          </a:p>
          <a:p>
            <a:r>
              <a:rPr lang="en-US" altLang="ko-KR" sz="1600">
                <a:latin typeface="Lucida Console" panose="020B0609040504020204" pitchFamily="49" charset="0"/>
              </a:rPr>
              <a:t>#</a:t>
            </a:r>
            <a:r>
              <a:rPr lang="ko-KR" altLang="en-US" sz="1600">
                <a:latin typeface="Lucida Console" panose="020B0609040504020204" pitchFamily="49" charset="0"/>
              </a:rPr>
              <a:t>내 컴퓨터에 </a:t>
            </a:r>
            <a:r>
              <a:rPr lang="en-US" altLang="ko-KR" sz="1600">
                <a:latin typeface="Lucida Console" panose="020B0609040504020204" pitchFamily="49" charset="0"/>
              </a:rPr>
              <a:t>/home/</a:t>
            </a:r>
            <a:r>
              <a:rPr lang="en-US" altLang="ko-KR" sz="1600" err="1">
                <a:latin typeface="Lucida Console" panose="020B0609040504020204" pitchFamily="49" charset="0"/>
              </a:rPr>
              <a:t>hjlee</a:t>
            </a:r>
            <a:r>
              <a:rPr lang="en-US" altLang="ko-KR" sz="1600">
                <a:latin typeface="Lucida Console" panose="020B0609040504020204" pitchFamily="49" charset="0"/>
              </a:rPr>
              <a:t>/</a:t>
            </a:r>
            <a:r>
              <a:rPr lang="ko-KR" altLang="en-US" sz="1600">
                <a:latin typeface="Lucida Console" panose="020B0609040504020204" pitchFamily="49" charset="0"/>
              </a:rPr>
              <a:t>의 모든 </a:t>
            </a:r>
            <a:r>
              <a:rPr lang="en-US" altLang="ko-KR" sz="1600">
                <a:latin typeface="Lucida Console" panose="020B0609040504020204" pitchFamily="49" charset="0"/>
              </a:rPr>
              <a:t>file</a:t>
            </a:r>
            <a:r>
              <a:rPr lang="ko-KR" altLang="en-US" sz="1600">
                <a:latin typeface="Lucida Console" panose="020B0609040504020204" pitchFamily="49" charset="0"/>
              </a:rPr>
              <a:t>을 </a:t>
            </a:r>
            <a:r>
              <a:rPr lang="en-US" altLang="ko-KR" sz="1600">
                <a:latin typeface="Lucida Console" panose="020B0609040504020204" pitchFamily="49" charset="0"/>
              </a:rPr>
              <a:t>User1</a:t>
            </a:r>
            <a:r>
              <a:rPr lang="ko-KR" altLang="en-US" sz="1600">
                <a:latin typeface="Lucida Console" panose="020B0609040504020204" pitchFamily="49" charset="0"/>
              </a:rPr>
              <a:t>으로 </a:t>
            </a:r>
            <a:r>
              <a:rPr lang="en-US" altLang="ko-KR" sz="1600">
                <a:latin typeface="Lucida Console" panose="020B0609040504020204" pitchFamily="49" charset="0"/>
              </a:rPr>
              <a:t>111.111.111.111 </a:t>
            </a:r>
            <a:r>
              <a:rPr lang="ko-KR" altLang="en-US" sz="1600">
                <a:latin typeface="Lucida Console" panose="020B0609040504020204" pitchFamily="49" charset="0"/>
              </a:rPr>
              <a:t>에 </a:t>
            </a:r>
            <a:r>
              <a:rPr lang="en-US" altLang="ko-KR" sz="1600">
                <a:latin typeface="Lucida Console" panose="020B0609040504020204" pitchFamily="49" charset="0"/>
              </a:rPr>
              <a:t>/home/user1/</a:t>
            </a:r>
            <a:r>
              <a:rPr lang="ko-KR" altLang="en-US" sz="1600">
                <a:latin typeface="Lucida Console" panose="020B0609040504020204" pitchFamily="49" charset="0"/>
              </a:rPr>
              <a:t>으로 옮김</a:t>
            </a:r>
            <a:r>
              <a:rPr lang="en-US" altLang="ko-KR" sz="1600">
                <a:latin typeface="Lucida Console" panose="020B0609040504020204" pitchFamily="49" charset="0"/>
              </a:rPr>
              <a:t>. Port</a:t>
            </a:r>
            <a:r>
              <a:rPr lang="ko-KR" altLang="en-US" sz="1600">
                <a:latin typeface="Lucida Console" panose="020B0609040504020204" pitchFamily="49" charset="0"/>
              </a:rPr>
              <a:t>가 </a:t>
            </a:r>
            <a:r>
              <a:rPr lang="en-US" altLang="ko-KR" sz="1600">
                <a:latin typeface="Lucida Console" panose="020B0609040504020204" pitchFamily="49" charset="0"/>
              </a:rPr>
              <a:t>9999</a:t>
            </a:r>
            <a:r>
              <a:rPr lang="ko-KR" altLang="en-US" sz="1600">
                <a:latin typeface="Lucida Console" panose="020B0609040504020204" pitchFamily="49" charset="0"/>
              </a:rPr>
              <a:t>임</a:t>
            </a:r>
            <a:r>
              <a:rPr lang="en-US" altLang="ko-KR" sz="1600">
                <a:latin typeface="Lucida Console" panose="020B0609040504020204" pitchFamily="49" charset="0"/>
              </a:rPr>
              <a:t>.</a:t>
            </a:r>
          </a:p>
          <a:p>
            <a:endParaRPr lang="en-US" altLang="ko-KR" sz="1600">
              <a:latin typeface="Lucida Console" panose="020B0609040504020204" pitchFamily="49" charset="0"/>
            </a:endParaRPr>
          </a:p>
          <a:p>
            <a:r>
              <a:rPr lang="en-US" altLang="ko-KR" sz="1600">
                <a:latin typeface="Lucida Console" panose="020B0609040504020204" pitchFamily="49" charset="0"/>
              </a:rPr>
              <a:t>#port</a:t>
            </a:r>
            <a:r>
              <a:rPr lang="ko-KR" altLang="en-US" sz="1600">
                <a:latin typeface="Lucida Console" panose="020B0609040504020204" pitchFamily="49" charset="0"/>
              </a:rPr>
              <a:t>가 </a:t>
            </a:r>
            <a:r>
              <a:rPr lang="en-US" altLang="ko-KR" sz="1600">
                <a:latin typeface="Lucida Console" panose="020B0609040504020204" pitchFamily="49" charset="0"/>
              </a:rPr>
              <a:t>9999</a:t>
            </a:r>
            <a:r>
              <a:rPr lang="ko-KR" altLang="en-US" sz="1600" err="1">
                <a:latin typeface="Lucida Console" panose="020B0609040504020204" pitchFamily="49" charset="0"/>
              </a:rPr>
              <a:t>일때</a:t>
            </a:r>
            <a:endParaRPr lang="en-US" altLang="ko-KR" sz="1600">
              <a:latin typeface="Lucida Console" panose="020B0609040504020204" pitchFamily="49" charset="0"/>
            </a:endParaRPr>
          </a:p>
          <a:p>
            <a:r>
              <a:rPr lang="en-US" altLang="ko-KR" sz="1600" err="1">
                <a:latin typeface="Lucida Console" panose="020B0609040504020204" pitchFamily="49" charset="0"/>
              </a:rPr>
              <a:t>scp</a:t>
            </a:r>
            <a:r>
              <a:rPr lang="ko-KR" altLang="en-US" sz="1600">
                <a:latin typeface="Lucida Console" panose="020B0609040504020204" pitchFamily="49" charset="0"/>
              </a:rPr>
              <a:t> </a:t>
            </a:r>
            <a:r>
              <a:rPr lang="en-US" altLang="ko-KR" sz="1600" b="1">
                <a:solidFill>
                  <a:schemeClr val="tx2"/>
                </a:solidFill>
                <a:latin typeface="Lucida Console" panose="020B0609040504020204" pitchFamily="49" charset="0"/>
              </a:rPr>
              <a:t>–P 9999 –r </a:t>
            </a:r>
            <a:r>
              <a:rPr lang="en-US" altLang="ko-KR" sz="1600" b="1">
                <a:solidFill>
                  <a:srgbClr val="00B050"/>
                </a:solidFill>
                <a:latin typeface="Lucida Console" panose="020B0609040504020204" pitchFamily="49" charset="0"/>
              </a:rPr>
              <a:t>/home/</a:t>
            </a:r>
            <a:r>
              <a:rPr lang="en-US" altLang="ko-KR" sz="1600" b="1" err="1">
                <a:solidFill>
                  <a:srgbClr val="00B050"/>
                </a:solidFill>
                <a:latin typeface="Lucida Console" panose="020B0609040504020204" pitchFamily="49" charset="0"/>
              </a:rPr>
              <a:t>hjlee</a:t>
            </a:r>
            <a:r>
              <a:rPr lang="en-US" altLang="ko-KR" sz="1600" b="1">
                <a:solidFill>
                  <a:srgbClr val="00B050"/>
                </a:solidFill>
                <a:latin typeface="Lucida Console" panose="020B0609040504020204" pitchFamily="49" charset="0"/>
              </a:rPr>
              <a:t>/ </a:t>
            </a:r>
            <a:r>
              <a:rPr lang="en-US" altLang="ko-KR" sz="1600" b="1">
                <a:solidFill>
                  <a:srgbClr val="FF0000"/>
                </a:solidFill>
                <a:latin typeface="Lucida Console" panose="020B0609040504020204" pitchFamily="49" charset="0"/>
              </a:rPr>
              <a:t>user1@111.111.111.111:/home/user1/</a:t>
            </a:r>
          </a:p>
          <a:p>
            <a:endParaRPr lang="en-US" altLang="ko-KR" sz="1600">
              <a:latin typeface="Lucida Console" panose="020B0609040504020204" pitchFamily="49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3073" y="548680"/>
            <a:ext cx="8939437" cy="2851767"/>
            <a:chOff x="223073" y="548680"/>
            <a:chExt cx="8939437" cy="285176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2CD9CC2-1502-4D0B-BCB1-30A79CB91D93}"/>
                </a:ext>
              </a:extLst>
            </p:cNvPr>
            <p:cNvGrpSpPr/>
            <p:nvPr/>
          </p:nvGrpSpPr>
          <p:grpSpPr>
            <a:xfrm>
              <a:off x="1286635" y="908720"/>
              <a:ext cx="7875875" cy="2491727"/>
              <a:chOff x="1421650" y="1133744"/>
              <a:chExt cx="7875875" cy="2491727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61DE1E1C-0975-456A-9D31-1E3FC5CE26FB}"/>
                  </a:ext>
                </a:extLst>
              </p:cNvPr>
              <p:cNvGrpSpPr/>
              <p:nvPr/>
            </p:nvGrpSpPr>
            <p:grpSpPr>
              <a:xfrm>
                <a:off x="1421650" y="1133744"/>
                <a:ext cx="6210690" cy="1672486"/>
                <a:chOff x="1421650" y="1133744"/>
                <a:chExt cx="6210690" cy="1672486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B2F5EB1A-9F5A-4850-8C30-14A292EF78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46556"/>
                <a:stretch/>
              </p:blipFill>
              <p:spPr>
                <a:xfrm>
                  <a:off x="1569252" y="1133745"/>
                  <a:ext cx="6005496" cy="1672485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68996CCA-ED24-4705-84DB-CAD5655C30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77518" b="46556"/>
                <a:stretch/>
              </p:blipFill>
              <p:spPr>
                <a:xfrm>
                  <a:off x="6224598" y="1133744"/>
                  <a:ext cx="1350150" cy="1672485"/>
                </a:xfrm>
                <a:prstGeom prst="rect">
                  <a:avLst/>
                </a:prstGeom>
              </p:spPr>
            </p:pic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62831E3-DDD1-4BEA-A553-C0FB6E0275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8227" t="556" r="-709" b="46000"/>
                <a:stretch/>
              </p:blipFill>
              <p:spPr>
                <a:xfrm>
                  <a:off x="1421650" y="1133745"/>
                  <a:ext cx="1350150" cy="1672485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6DB7B085-BCC9-4F3C-B2D7-2D3EA9BD8B55}"/>
                    </a:ext>
                  </a:extLst>
                </p:cNvPr>
                <p:cNvSpPr/>
                <p:nvPr/>
              </p:nvSpPr>
              <p:spPr>
                <a:xfrm>
                  <a:off x="2733898" y="1133744"/>
                  <a:ext cx="262927" cy="4746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1643075B-0387-4884-8637-049251CE2AFA}"/>
                    </a:ext>
                  </a:extLst>
                </p:cNvPr>
                <p:cNvSpPr/>
                <p:nvPr/>
              </p:nvSpPr>
              <p:spPr>
                <a:xfrm>
                  <a:off x="7369413" y="1919223"/>
                  <a:ext cx="262927" cy="4746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3EC6BD-F629-4304-83E8-3076EBC44E70}"/>
                  </a:ext>
                </a:extLst>
              </p:cNvPr>
              <p:cNvSpPr txBox="1"/>
              <p:nvPr/>
            </p:nvSpPr>
            <p:spPr>
              <a:xfrm flipH="1">
                <a:off x="7408029" y="1969986"/>
                <a:ext cx="18894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/>
                  <a:t>111.111.111.111</a:t>
                </a:r>
                <a:endParaRPr lang="ko-KR" altLang="en-US" sz="16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CB55FBA-F066-4D1D-A756-2061195A1F27}"/>
                  </a:ext>
                </a:extLst>
              </p:cNvPr>
              <p:cNvSpPr/>
              <p:nvPr/>
            </p:nvSpPr>
            <p:spPr>
              <a:xfrm>
                <a:off x="3790706" y="1223755"/>
                <a:ext cx="1440160" cy="5555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E6C0E09-9841-409D-8CF1-A7B8E9B56303}"/>
                  </a:ext>
                </a:extLst>
              </p:cNvPr>
              <p:cNvSpPr/>
              <p:nvPr/>
            </p:nvSpPr>
            <p:spPr>
              <a:xfrm>
                <a:off x="2919402" y="1501522"/>
                <a:ext cx="673899" cy="5555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C871DBE-FF35-4261-B942-9D58291BDEDC}"/>
                  </a:ext>
                </a:extLst>
              </p:cNvPr>
              <p:cNvSpPr/>
              <p:nvPr/>
            </p:nvSpPr>
            <p:spPr>
              <a:xfrm>
                <a:off x="5428271" y="1501522"/>
                <a:ext cx="673899" cy="5555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두루마리 모양: 세로로 말림 16">
                <a:extLst>
                  <a:ext uri="{FF2B5EF4-FFF2-40B4-BE49-F238E27FC236}">
                    <a16:creationId xmlns:a16="http://schemas.microsoft.com/office/drawing/2014/main" id="{CCE23A09-015B-4C61-87C4-3F3C9C9AD6C9}"/>
                  </a:ext>
                </a:extLst>
              </p:cNvPr>
              <p:cNvSpPr/>
              <p:nvPr/>
            </p:nvSpPr>
            <p:spPr>
              <a:xfrm>
                <a:off x="1627788" y="2644312"/>
                <a:ext cx="575159" cy="356145"/>
              </a:xfrm>
              <a:prstGeom prst="verticalScroll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화살표: 왼쪽 17">
                <a:extLst>
                  <a:ext uri="{FF2B5EF4-FFF2-40B4-BE49-F238E27FC236}">
                    <a16:creationId xmlns:a16="http://schemas.microsoft.com/office/drawing/2014/main" id="{8C013D55-8F17-4A59-A67E-1BB11A3C31DE}"/>
                  </a:ext>
                </a:extLst>
              </p:cNvPr>
              <p:cNvSpPr/>
              <p:nvPr/>
            </p:nvSpPr>
            <p:spPr>
              <a:xfrm rot="10800000">
                <a:off x="3445534" y="3049394"/>
                <a:ext cx="1665185" cy="18020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14F6D4-0E79-49E3-984C-B1DBD445394A}"/>
                  </a:ext>
                </a:extLst>
              </p:cNvPr>
              <p:cNvSpPr txBox="1"/>
              <p:nvPr/>
            </p:nvSpPr>
            <p:spPr>
              <a:xfrm flipH="1">
                <a:off x="1511547" y="3317694"/>
                <a:ext cx="13501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/>
                  <a:t>/home/</a:t>
                </a:r>
                <a:r>
                  <a:rPr lang="en-US" altLang="ko-KR" sz="1400" err="1"/>
                  <a:t>hjlee</a:t>
                </a:r>
                <a:endParaRPr lang="ko-KR" altLang="en-US" sz="1400"/>
              </a:p>
            </p:txBody>
          </p:sp>
          <p:sp>
            <p:nvSpPr>
              <p:cNvPr id="20" name="두루마리 모양: 세로로 말림 19">
                <a:extLst>
                  <a:ext uri="{FF2B5EF4-FFF2-40B4-BE49-F238E27FC236}">
                    <a16:creationId xmlns:a16="http://schemas.microsoft.com/office/drawing/2014/main" id="{860D7511-AA7E-4443-9D52-98363BD4F523}"/>
                  </a:ext>
                </a:extLst>
              </p:cNvPr>
              <p:cNvSpPr/>
              <p:nvPr/>
            </p:nvSpPr>
            <p:spPr>
              <a:xfrm>
                <a:off x="1780188" y="2796712"/>
                <a:ext cx="575159" cy="356145"/>
              </a:xfrm>
              <a:prstGeom prst="verticalScroll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두루마리 모양: 세로로 말림 20">
                <a:extLst>
                  <a:ext uri="{FF2B5EF4-FFF2-40B4-BE49-F238E27FC236}">
                    <a16:creationId xmlns:a16="http://schemas.microsoft.com/office/drawing/2014/main" id="{E99C243A-7E5C-4EF9-801D-060CD019617E}"/>
                  </a:ext>
                </a:extLst>
              </p:cNvPr>
              <p:cNvSpPr/>
              <p:nvPr/>
            </p:nvSpPr>
            <p:spPr>
              <a:xfrm>
                <a:off x="1932588" y="2949112"/>
                <a:ext cx="575159" cy="356145"/>
              </a:xfrm>
              <a:prstGeom prst="verticalScroll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C4E36F6-94D9-433B-8014-B132B916B8D7}"/>
                </a:ext>
              </a:extLst>
            </p:cNvPr>
            <p:cNvSpPr/>
            <p:nvPr/>
          </p:nvSpPr>
          <p:spPr>
            <a:xfrm>
              <a:off x="5922150" y="548680"/>
              <a:ext cx="1926450" cy="2917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725FA34-9874-4E58-8A23-B7356382C58D}"/>
                </a:ext>
              </a:extLst>
            </p:cNvPr>
            <p:cNvSpPr/>
            <p:nvPr/>
          </p:nvSpPr>
          <p:spPr>
            <a:xfrm>
              <a:off x="1106615" y="548680"/>
              <a:ext cx="1926450" cy="29177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 descr="Outsourcing your Software development projects – Read this before proceeding ...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073" y="2413034"/>
              <a:ext cx="1181896" cy="667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043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7A7D0-230F-4C9C-92CC-C3A4C505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Window</a:t>
            </a:r>
            <a:r>
              <a:rPr lang="ko-KR" altLang="en-US"/>
              <a:t>에서 </a:t>
            </a:r>
            <a:r>
              <a:rPr lang="en-US" altLang="ko-KR"/>
              <a:t>Linux</a:t>
            </a:r>
            <a:r>
              <a:rPr lang="ko-KR" altLang="en-US"/>
              <a:t>로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8EDDC-DBAA-48D0-B0BE-A4B4E03489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800"/>
              <a:t>Putty</a:t>
            </a:r>
          </a:p>
          <a:p>
            <a:r>
              <a:rPr lang="en-US" altLang="ko-KR" sz="1800" err="1"/>
              <a:t>NetSarang</a:t>
            </a:r>
            <a:r>
              <a:rPr lang="en-US" altLang="ko-KR" sz="1800"/>
              <a:t> X Shell</a:t>
            </a:r>
          </a:p>
          <a:p>
            <a:r>
              <a:rPr lang="en-US" altLang="ko-KR" sz="1800">
                <a:sym typeface="Wingdings" panose="05000000000000000000" pitchFamily="2" charset="2"/>
              </a:rPr>
              <a:t> windows</a:t>
            </a:r>
            <a:r>
              <a:rPr lang="ko-KR" altLang="en-US" sz="1800">
                <a:sym typeface="Wingdings" panose="05000000000000000000" pitchFamily="2" charset="2"/>
              </a:rPr>
              <a:t>에서 </a:t>
            </a:r>
            <a:r>
              <a:rPr lang="en-US" altLang="ko-KR" sz="1800" err="1">
                <a:sym typeface="Wingdings" panose="05000000000000000000" pitchFamily="2" charset="2"/>
              </a:rPr>
              <a:t>linux</a:t>
            </a:r>
            <a:r>
              <a:rPr lang="ko-KR" altLang="en-US" sz="1800">
                <a:sym typeface="Wingdings" panose="05000000000000000000" pitchFamily="2" charset="2"/>
              </a:rPr>
              <a:t>에 접속하여 사용할 수 있다</a:t>
            </a:r>
            <a:r>
              <a:rPr lang="en-US" altLang="ko-KR" sz="1800">
                <a:sym typeface="Wingdings" panose="05000000000000000000" pitchFamily="2" charset="2"/>
              </a:rPr>
              <a:t>.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19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510C6-1DC4-40B1-ACF9-4E662877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서버로 파일 전송하기 </a:t>
            </a:r>
            <a:r>
              <a:rPr lang="en-US" altLang="ko-KR"/>
              <a:t>– ftp </a:t>
            </a:r>
            <a:r>
              <a:rPr lang="ko-KR" altLang="en-US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D0867-19B3-4AF3-86E3-5A93DA9634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FTP</a:t>
            </a:r>
            <a:r>
              <a:rPr lang="ko-KR" altLang="en-US" sz="1800"/>
              <a:t>를 설치해 보자</a:t>
            </a:r>
            <a:r>
              <a:rPr lang="en-US" altLang="ko-KR" sz="1800"/>
              <a:t>.   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527001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3-1 VNC </a:t>
            </a:r>
            <a:r>
              <a:rPr lang="ko-KR" altLang="en-US"/>
              <a:t>서버의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VNC </a:t>
            </a:r>
            <a:r>
              <a:rPr lang="ko-KR" altLang="en-US"/>
              <a:t>서버</a:t>
            </a:r>
            <a:endParaRPr lang="en-US" altLang="ko-KR"/>
          </a:p>
          <a:p>
            <a:pPr lvl="1"/>
            <a:r>
              <a:rPr lang="ko-KR" altLang="en-US" sz="1600"/>
              <a:t>그래픽 모드로 원격 관리를 지원하는 서버</a:t>
            </a:r>
            <a:endParaRPr lang="en-US" altLang="ko-KR" sz="1600"/>
          </a:p>
          <a:p>
            <a:pPr lvl="1"/>
            <a:r>
              <a:rPr lang="ko-KR" altLang="en-US" sz="1600"/>
              <a:t>원격지에서 </a:t>
            </a:r>
            <a:r>
              <a:rPr lang="en-US" altLang="ko-KR" sz="1600"/>
              <a:t>X </a:t>
            </a:r>
            <a:r>
              <a:rPr lang="ko-KR" altLang="en-US" sz="1600"/>
              <a:t>윈도우 환경을 사용할 수 있게 해줌</a:t>
            </a:r>
            <a:endParaRPr lang="en-US" altLang="ko-KR" sz="1600"/>
          </a:p>
          <a:p>
            <a:pPr lvl="1"/>
            <a:r>
              <a:rPr lang="ko-KR" altLang="en-US" sz="1600"/>
              <a:t>그래픽 화면을 전송하는 원리</a:t>
            </a:r>
            <a:endParaRPr lang="en-US" altLang="ko-KR" sz="1600"/>
          </a:p>
          <a:p>
            <a:pPr lvl="1"/>
            <a:r>
              <a:rPr lang="ko-KR" altLang="en-US" sz="1600"/>
              <a:t>텍스트만 전송하는 텔넷과 비교하면 속도가 많이 느린 것이 단점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2753925"/>
            <a:ext cx="7380820" cy="343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50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12-3] VNC </a:t>
            </a:r>
            <a:r>
              <a:rPr lang="ko-KR" altLang="en-US"/>
              <a:t>서버 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Autofit/>
          </a:bodyPr>
          <a:lstStyle/>
          <a:p>
            <a:pPr marL="93662" indent="0">
              <a:buNone/>
            </a:pPr>
            <a:r>
              <a:rPr lang="en-US" altLang="ko-KR" sz="1600"/>
              <a:t>1. </a:t>
            </a:r>
            <a:r>
              <a:rPr lang="ko-KR" altLang="en-US" sz="1600"/>
              <a:t>가상머신 실행하기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2. </a:t>
            </a:r>
            <a:r>
              <a:rPr lang="ko-KR" altLang="en-US" sz="1600"/>
              <a:t>화면 공유 설정하기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2-1 </a:t>
            </a:r>
            <a:r>
              <a:rPr lang="ko-KR" altLang="en-US" sz="1600"/>
              <a:t>터미널 열기</a:t>
            </a:r>
            <a:r>
              <a:rPr lang="en-US" altLang="ko-KR" sz="1600"/>
              <a:t>,</a:t>
            </a:r>
            <a:r>
              <a:rPr lang="ko-KR" altLang="en-US" sz="1600"/>
              <a:t> 오른쪽 위의 ▼ 아이콘에 이어 설정 아이콘 클릭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[</a:t>
            </a:r>
            <a:r>
              <a:rPr lang="ko-KR" altLang="en-US" sz="1600"/>
              <a:t>전체 설정</a:t>
            </a:r>
            <a:r>
              <a:rPr lang="en-US" altLang="ko-KR" sz="1600"/>
              <a:t>] </a:t>
            </a:r>
            <a:r>
              <a:rPr lang="ko-KR" altLang="en-US" sz="1600"/>
              <a:t>창이 열리면 왼쪽 아래의 </a:t>
            </a:r>
            <a:r>
              <a:rPr lang="en-US" altLang="ko-KR" sz="1600"/>
              <a:t>[</a:t>
            </a:r>
            <a:r>
              <a:rPr lang="ko-KR" altLang="en-US" sz="1600"/>
              <a:t>공유</a:t>
            </a:r>
            <a:r>
              <a:rPr lang="en-US" altLang="ko-KR" sz="1600"/>
              <a:t>]</a:t>
            </a:r>
            <a:r>
              <a:rPr lang="ko-KR" altLang="en-US" sz="1600"/>
              <a:t> 클릭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2-2 [</a:t>
            </a:r>
            <a:r>
              <a:rPr lang="ko-KR" altLang="en-US" sz="1600"/>
              <a:t>공유</a:t>
            </a:r>
            <a:r>
              <a:rPr lang="en-US" altLang="ko-KR" sz="1600"/>
              <a:t>] </a:t>
            </a:r>
            <a:r>
              <a:rPr lang="ko-KR" altLang="en-US" sz="1600"/>
              <a:t>창에서 ‘</a:t>
            </a:r>
            <a:r>
              <a:rPr lang="ko-KR" altLang="en-US" sz="1600" err="1"/>
              <a:t>켬’으로</a:t>
            </a:r>
            <a:r>
              <a:rPr lang="ko-KR" altLang="en-US" sz="1600"/>
              <a:t> 바꾸고 </a:t>
            </a:r>
            <a:r>
              <a:rPr lang="en-US" altLang="ko-KR" sz="1600"/>
              <a:t>&lt;</a:t>
            </a:r>
            <a:r>
              <a:rPr lang="ko-KR" altLang="en-US" sz="1600"/>
              <a:t>화면 공유</a:t>
            </a:r>
            <a:r>
              <a:rPr lang="en-US" altLang="ko-KR" sz="1600"/>
              <a:t>&gt;</a:t>
            </a:r>
            <a:r>
              <a:rPr lang="ko-KR" altLang="en-US" sz="1600"/>
              <a:t> 클릭</a:t>
            </a:r>
            <a:r>
              <a:rPr lang="en-US" altLang="ko-KR" sz="1600"/>
              <a:t>,</a:t>
            </a:r>
            <a:r>
              <a:rPr lang="ko-KR" altLang="en-US" sz="1600"/>
              <a:t> ‘</a:t>
            </a:r>
            <a:r>
              <a:rPr lang="ko-KR" altLang="en-US" sz="1600" err="1"/>
              <a:t>켬’으로</a:t>
            </a:r>
            <a:r>
              <a:rPr lang="ko-KR" altLang="en-US" sz="1600"/>
              <a:t> 바꿈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‘암호 </a:t>
            </a:r>
            <a:r>
              <a:rPr lang="ko-KR" altLang="en-US" sz="1600" err="1"/>
              <a:t>필요’를</a:t>
            </a:r>
            <a:r>
              <a:rPr lang="ko-KR" altLang="en-US" sz="1600"/>
              <a:t> 선택</a:t>
            </a:r>
            <a:r>
              <a:rPr lang="en-US" altLang="ko-KR" sz="1600"/>
              <a:t>,</a:t>
            </a:r>
            <a:r>
              <a:rPr lang="ko-KR" altLang="en-US" sz="1600"/>
              <a:t> 암호에 ‘</a:t>
            </a:r>
            <a:r>
              <a:rPr lang="en-US" altLang="ko-KR" sz="1600" b="1">
                <a:solidFill>
                  <a:srgbClr val="FF0000"/>
                </a:solidFill>
              </a:rPr>
              <a:t>123456</a:t>
            </a:r>
            <a:r>
              <a:rPr lang="en-US" altLang="ko-KR" sz="1600"/>
              <a:t>’</a:t>
            </a:r>
            <a:r>
              <a:rPr lang="ko-KR" altLang="en-US" sz="1600"/>
              <a:t> 입력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 X</a:t>
            </a:r>
            <a:r>
              <a:rPr lang="ko-KR" altLang="en-US" sz="1600"/>
              <a:t>를 클릭하여 창 닫기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</a:t>
            </a:r>
          </a:p>
          <a:p>
            <a:pPr marL="436562" indent="-342900">
              <a:buAutoNum type="arabicPeriod"/>
            </a:pP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66705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텔넷 서버의 작동 개념을 이해하고 설정법을 익힌다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보안이 강화된 </a:t>
            </a:r>
            <a:r>
              <a:rPr lang="en-US" altLang="ko-KR"/>
              <a:t>SSH </a:t>
            </a:r>
            <a:r>
              <a:rPr lang="ko-KR" altLang="en-US"/>
              <a:t>서버의 설정법을 익힌다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GUI </a:t>
            </a:r>
            <a:r>
              <a:rPr lang="ko-KR" altLang="en-US"/>
              <a:t>접속을 지원하는 </a:t>
            </a:r>
            <a:r>
              <a:rPr lang="en-US" altLang="ko-KR"/>
              <a:t>VNC </a:t>
            </a:r>
            <a:r>
              <a:rPr lang="ko-KR" altLang="en-US"/>
              <a:t>서버의 설정법을 익힌다</a:t>
            </a:r>
            <a:r>
              <a:rPr lang="en-US" altLang="ko-KR"/>
              <a:t>.</a:t>
            </a:r>
            <a:endParaRPr kumimoji="0" lang="en-US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12-3] VNC </a:t>
            </a:r>
            <a:r>
              <a:rPr lang="ko-KR" altLang="en-US"/>
              <a:t>서버 설치하고 사용하기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65" y="593685"/>
            <a:ext cx="6214119" cy="61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80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12-3] VNC </a:t>
            </a:r>
            <a:r>
              <a:rPr lang="ko-KR" altLang="en-US"/>
              <a:t>서버 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Autofit/>
          </a:bodyPr>
          <a:lstStyle/>
          <a:p>
            <a:pPr marL="93662" indent="0">
              <a:buNone/>
            </a:pPr>
            <a:r>
              <a:rPr lang="en-US" altLang="ko-KR" sz="1600"/>
              <a:t>   2-3 &lt;</a:t>
            </a:r>
            <a:r>
              <a:rPr lang="ko-KR" altLang="en-US" sz="1600"/>
              <a:t>화면 공유</a:t>
            </a:r>
            <a:r>
              <a:rPr lang="en-US" altLang="ko-KR" sz="1600"/>
              <a:t>&gt;</a:t>
            </a:r>
            <a:r>
              <a:rPr lang="ko-KR" altLang="en-US" sz="1600"/>
              <a:t>가 ‘</a:t>
            </a:r>
            <a:r>
              <a:rPr lang="ko-KR" altLang="en-US" sz="1600" err="1"/>
              <a:t>동작’으로</a:t>
            </a:r>
            <a:r>
              <a:rPr lang="ko-KR" altLang="en-US" sz="1600"/>
              <a:t> 바뀜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 X</a:t>
            </a:r>
            <a:r>
              <a:rPr lang="ko-KR" altLang="en-US" sz="1600"/>
              <a:t>를 클릭하여 창 닫기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</a:t>
            </a:r>
          </a:p>
          <a:p>
            <a:pPr marL="93662" indent="0">
              <a:buNone/>
            </a:pPr>
            <a:r>
              <a:rPr lang="en-US" altLang="ko-KR" sz="1600"/>
              <a:t>    2-4 </a:t>
            </a:r>
            <a:r>
              <a:rPr lang="en-US" altLang="ko-KR" sz="1600" b="1">
                <a:solidFill>
                  <a:srgbClr val="FF0000"/>
                </a:solidFill>
              </a:rPr>
              <a:t>apt-get -y install </a:t>
            </a:r>
            <a:r>
              <a:rPr lang="en-US" altLang="ko-KR" sz="1600" b="1" err="1">
                <a:solidFill>
                  <a:srgbClr val="FF0000"/>
                </a:solidFill>
              </a:rPr>
              <a:t>dconf</a:t>
            </a:r>
            <a:r>
              <a:rPr lang="en-US" altLang="ko-KR" sz="1600" b="1">
                <a:solidFill>
                  <a:srgbClr val="FF0000"/>
                </a:solidFill>
              </a:rPr>
              <a:t>-editor </a:t>
            </a:r>
            <a:r>
              <a:rPr lang="ko-KR" altLang="en-US" sz="1600"/>
              <a:t>명령으로 관련 패키지 설치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</a:t>
            </a:r>
          </a:p>
          <a:p>
            <a:pPr marL="436562" indent="-342900">
              <a:buAutoNum type="arabicPeriod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1538790"/>
            <a:ext cx="6847619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63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12-3] VNC </a:t>
            </a:r>
            <a:r>
              <a:rPr lang="ko-KR" altLang="en-US"/>
              <a:t>서버 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Autofit/>
          </a:bodyPr>
          <a:lstStyle/>
          <a:p>
            <a:pPr marL="93662" indent="0">
              <a:buNone/>
            </a:pPr>
            <a:r>
              <a:rPr lang="en-US" altLang="ko-KR" sz="1600"/>
              <a:t>   2-5 </a:t>
            </a:r>
            <a:r>
              <a:rPr lang="en-US" altLang="ko-KR" sz="1600" b="1" err="1">
                <a:solidFill>
                  <a:srgbClr val="FF0000"/>
                </a:solidFill>
              </a:rPr>
              <a:t>dconf</a:t>
            </a:r>
            <a:r>
              <a:rPr lang="en-US" altLang="ko-KR" sz="1600" b="1">
                <a:solidFill>
                  <a:srgbClr val="FF0000"/>
                </a:solidFill>
              </a:rPr>
              <a:t>-editor </a:t>
            </a:r>
            <a:r>
              <a:rPr lang="ko-KR" altLang="en-US" sz="1600"/>
              <a:t>명령 실행</a:t>
            </a:r>
            <a:r>
              <a:rPr lang="en-US" altLang="ko-KR" sz="1600"/>
              <a:t>,</a:t>
            </a:r>
            <a:r>
              <a:rPr lang="ko-KR" altLang="en-US" sz="1600"/>
              <a:t> 메시지 창이 나타나면 </a:t>
            </a:r>
            <a:r>
              <a:rPr lang="en-US" altLang="ko-KR" sz="1600"/>
              <a:t>&lt;</a:t>
            </a:r>
            <a:r>
              <a:rPr lang="ko-KR" altLang="en-US" sz="1600"/>
              <a:t>주의하겠습니다</a:t>
            </a:r>
            <a:r>
              <a:rPr lang="en-US" altLang="ko-KR" sz="1600"/>
              <a:t>&gt;</a:t>
            </a:r>
            <a:r>
              <a:rPr lang="ko-KR" altLang="en-US" sz="1600"/>
              <a:t> 클릭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폴더를 </a:t>
            </a:r>
            <a:r>
              <a:rPr lang="en-US" altLang="ko-KR" sz="1600"/>
              <a:t>[org]-[gnome]-[desktop]-[remote-access] </a:t>
            </a:r>
            <a:r>
              <a:rPr lang="ko-KR" altLang="en-US" sz="1600"/>
              <a:t>차례로 클릭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아래로 스크롤하여 </a:t>
            </a:r>
            <a:r>
              <a:rPr lang="en-US" altLang="ko-KR" sz="1600"/>
              <a:t>require-encryption</a:t>
            </a:r>
            <a:r>
              <a:rPr lang="ko-KR" altLang="en-US" sz="1600"/>
              <a:t>을 ‘</a:t>
            </a:r>
            <a:r>
              <a:rPr lang="ko-KR" altLang="en-US" sz="1600" err="1"/>
              <a:t>끔’으로</a:t>
            </a:r>
            <a:r>
              <a:rPr lang="ko-KR" altLang="en-US" sz="1600"/>
              <a:t> 변경</a:t>
            </a:r>
            <a:r>
              <a:rPr lang="en-US" altLang="ko-KR" sz="1600"/>
              <a:t>,</a:t>
            </a:r>
            <a:r>
              <a:rPr lang="ko-KR" altLang="en-US" sz="1600"/>
              <a:t> 오른쪽 위의 </a:t>
            </a:r>
            <a:r>
              <a:rPr lang="en-US" altLang="ko-KR" sz="1600"/>
              <a:t>X</a:t>
            </a:r>
            <a:r>
              <a:rPr lang="ko-KR" altLang="en-US" sz="1600"/>
              <a:t>를 클릭해 창 닫기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2-6 </a:t>
            </a:r>
            <a:r>
              <a:rPr lang="en-US" altLang="ko-KR" sz="1600" b="1" err="1">
                <a:solidFill>
                  <a:srgbClr val="FF0000"/>
                </a:solidFill>
              </a:rPr>
              <a:t>ufw</a:t>
            </a:r>
            <a:r>
              <a:rPr lang="en-US" altLang="ko-KR" sz="1600" b="1">
                <a:solidFill>
                  <a:srgbClr val="FF0000"/>
                </a:solidFill>
              </a:rPr>
              <a:t> allow 5900/</a:t>
            </a:r>
            <a:r>
              <a:rPr lang="en-US" altLang="ko-KR" sz="1600" b="1" err="1">
                <a:solidFill>
                  <a:srgbClr val="FF0000"/>
                </a:solidFill>
              </a:rPr>
              <a:t>tcp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명령으로 방화벽 열기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5900 </a:t>
            </a:r>
            <a:r>
              <a:rPr lang="ko-KR" altLang="en-US" sz="1600"/>
              <a:t>포트 허용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2-7 </a:t>
            </a:r>
            <a:r>
              <a:rPr lang="en-US" altLang="ko-KR" sz="1600" b="1" err="1">
                <a:solidFill>
                  <a:srgbClr val="FF0000"/>
                </a:solidFill>
              </a:rPr>
              <a:t>ifconfig</a:t>
            </a:r>
            <a:r>
              <a:rPr lang="en-US" altLang="ko-KR" sz="1600" b="1">
                <a:solidFill>
                  <a:srgbClr val="FF0000"/>
                </a:solidFill>
              </a:rPr>
              <a:t> ens32 </a:t>
            </a:r>
            <a:r>
              <a:rPr lang="ko-KR" altLang="en-US" sz="1600"/>
              <a:t>명령으로 </a:t>
            </a:r>
            <a:r>
              <a:rPr lang="en-US" altLang="ko-KR" sz="1600"/>
              <a:t>Server</a:t>
            </a:r>
            <a:r>
              <a:rPr lang="ko-KR" altLang="en-US" sz="1600"/>
              <a:t>의 </a:t>
            </a:r>
            <a:r>
              <a:rPr lang="en-US" altLang="ko-KR" sz="1600"/>
              <a:t>IP </a:t>
            </a:r>
            <a:r>
              <a:rPr lang="ko-KR" altLang="en-US" sz="1600"/>
              <a:t>주소 확인</a:t>
            </a: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11"/>
          <a:stretch/>
        </p:blipFill>
        <p:spPr>
          <a:xfrm>
            <a:off x="836585" y="1898830"/>
            <a:ext cx="7638095" cy="35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84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12-3] VNC </a:t>
            </a:r>
            <a:r>
              <a:rPr lang="ko-KR" altLang="en-US"/>
              <a:t>서버 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Autofit/>
          </a:bodyPr>
          <a:lstStyle/>
          <a:p>
            <a:pPr marL="93662" indent="0">
              <a:buNone/>
            </a:pPr>
            <a:r>
              <a:rPr lang="en-US" altLang="ko-KR" sz="1600"/>
              <a:t>3. Client</a:t>
            </a:r>
            <a:r>
              <a:rPr lang="ko-KR" altLang="en-US" sz="1600"/>
              <a:t>에서 </a:t>
            </a:r>
            <a:r>
              <a:rPr lang="en-US" altLang="ko-KR" sz="1600"/>
              <a:t>Server</a:t>
            </a:r>
            <a:r>
              <a:rPr lang="ko-KR" altLang="en-US" sz="1600"/>
              <a:t>에 접속하기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3-1 </a:t>
            </a:r>
            <a:r>
              <a:rPr lang="ko-KR" altLang="en-US" sz="1600"/>
              <a:t>터미널 열기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Client</a:t>
            </a:r>
            <a:r>
              <a:rPr lang="ko-KR" altLang="en-US" sz="1600"/>
              <a:t>에 </a:t>
            </a:r>
            <a:r>
              <a:rPr lang="en-US" altLang="ko-KR" sz="1600"/>
              <a:t>VNC </a:t>
            </a:r>
            <a:r>
              <a:rPr lang="ko-KR" altLang="en-US" sz="1600"/>
              <a:t>클라이언트 프로그램 설치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en-US" altLang="ko-KR" sz="1600" b="1" err="1">
                <a:solidFill>
                  <a:srgbClr val="FF0000"/>
                </a:solidFill>
              </a:rPr>
              <a:t>sudo</a:t>
            </a:r>
            <a:r>
              <a:rPr lang="en-US" altLang="ko-KR" sz="1600" b="1">
                <a:solidFill>
                  <a:srgbClr val="FF0000"/>
                </a:solidFill>
              </a:rPr>
              <a:t> apt-get -y install </a:t>
            </a:r>
            <a:r>
              <a:rPr lang="en-US" altLang="ko-KR" sz="1600" b="1" err="1">
                <a:solidFill>
                  <a:srgbClr val="FF0000"/>
                </a:solidFill>
              </a:rPr>
              <a:t>xtightvncviewer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명령을 입력하여 설치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en-US" altLang="ko-KR" sz="1600" err="1"/>
              <a:t>ubuntu</a:t>
            </a:r>
            <a:r>
              <a:rPr lang="ko-KR" altLang="en-US" sz="1600"/>
              <a:t>의 비밀번호인 ‘</a:t>
            </a:r>
            <a:r>
              <a:rPr lang="en-US" altLang="ko-KR" sz="1600" b="1" err="1">
                <a:solidFill>
                  <a:srgbClr val="FF0000"/>
                </a:solidFill>
              </a:rPr>
              <a:t>ubuntu</a:t>
            </a:r>
            <a:r>
              <a:rPr lang="en-US" altLang="ko-KR" sz="1600"/>
              <a:t>’</a:t>
            </a:r>
            <a:r>
              <a:rPr lang="ko-KR" altLang="en-US" sz="1600"/>
              <a:t> 입력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3-2 </a:t>
            </a:r>
            <a:r>
              <a:rPr lang="en-US" altLang="ko-KR" sz="1600" b="1" err="1">
                <a:solidFill>
                  <a:srgbClr val="FF0000"/>
                </a:solidFill>
              </a:rPr>
              <a:t>vncviewer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 b="1">
                <a:solidFill>
                  <a:srgbClr val="FF0000"/>
                </a:solidFill>
              </a:rPr>
              <a:t>서버</a:t>
            </a:r>
            <a:r>
              <a:rPr lang="en-US" altLang="ko-KR" sz="1600" b="1">
                <a:solidFill>
                  <a:srgbClr val="FF0000"/>
                </a:solidFill>
              </a:rPr>
              <a:t>IP</a:t>
            </a:r>
            <a:r>
              <a:rPr lang="ko-KR" altLang="en-US" sz="1600" b="1">
                <a:solidFill>
                  <a:srgbClr val="FF0000"/>
                </a:solidFill>
              </a:rPr>
              <a:t>주소 </a:t>
            </a:r>
            <a:r>
              <a:rPr lang="ko-KR" altLang="en-US" sz="1600"/>
              <a:t>명령을 입력하여 </a:t>
            </a:r>
            <a:r>
              <a:rPr lang="en-US" altLang="ko-KR" sz="1600"/>
              <a:t>Server</a:t>
            </a:r>
            <a:r>
              <a:rPr lang="ko-KR" altLang="en-US" sz="1600"/>
              <a:t>에 접속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VNC </a:t>
            </a:r>
            <a:r>
              <a:rPr lang="ko-KR" altLang="en-US" sz="1600"/>
              <a:t>서버 전용 비밀번호인 ‘</a:t>
            </a:r>
            <a:r>
              <a:rPr lang="en-US" altLang="ko-KR" sz="1600" b="1">
                <a:solidFill>
                  <a:srgbClr val="FF0000"/>
                </a:solidFill>
              </a:rPr>
              <a:t>123456</a:t>
            </a:r>
            <a:r>
              <a:rPr lang="en-US" altLang="ko-KR" sz="1600"/>
              <a:t>’</a:t>
            </a:r>
            <a:r>
              <a:rPr lang="ko-KR" altLang="en-US" sz="1600"/>
              <a:t> 입력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96"/>
          <a:stretch/>
        </p:blipFill>
        <p:spPr>
          <a:xfrm>
            <a:off x="765860" y="2168861"/>
            <a:ext cx="6779391" cy="20615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4" y="4914237"/>
            <a:ext cx="6790177" cy="142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39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12-3] VNC </a:t>
            </a:r>
            <a:r>
              <a:rPr lang="ko-KR" altLang="en-US"/>
              <a:t>서버 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Autofit/>
          </a:bodyPr>
          <a:lstStyle/>
          <a:p>
            <a:pPr marL="93662" indent="0">
              <a:buNone/>
            </a:pPr>
            <a:r>
              <a:rPr lang="en-US" altLang="ko-KR" sz="1600"/>
              <a:t>   3-3 X </a:t>
            </a:r>
            <a:r>
              <a:rPr lang="ko-KR" altLang="en-US" sz="1600"/>
              <a:t>윈도우 환경에 접속됨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[</a:t>
            </a:r>
            <a:r>
              <a:rPr lang="ko-KR" altLang="en-US" sz="1600"/>
              <a:t>현재 활동</a:t>
            </a:r>
            <a:r>
              <a:rPr lang="en-US" altLang="ko-KR" sz="1600"/>
              <a:t>]</a:t>
            </a:r>
            <a:r>
              <a:rPr lang="ko-KR" altLang="en-US" sz="1600"/>
              <a:t>을 통해 필요한 프로그램 실행 가능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35"/>
          <a:stretch/>
        </p:blipFill>
        <p:spPr>
          <a:xfrm>
            <a:off x="848037" y="1200193"/>
            <a:ext cx="7326352" cy="24302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8" y="3856277"/>
            <a:ext cx="7307171" cy="18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50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4 </a:t>
            </a:r>
            <a:r>
              <a:rPr lang="en-US" altLang="ko-KR" err="1"/>
              <a:t>vsftpd</a:t>
            </a:r>
            <a:r>
              <a:rPr lang="en-US" altLang="ko-KR"/>
              <a:t>, </a:t>
            </a:r>
            <a:r>
              <a:rPr lang="en-US" altLang="ko-KR" err="1"/>
              <a:t>proftpd</a:t>
            </a:r>
            <a:r>
              <a:rPr lang="ko-KR" altLang="en-US"/>
              <a:t>의 설치와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1800"/>
              <a:t>파일</a:t>
            </a:r>
            <a:r>
              <a:rPr lang="en-US" altLang="ko-KR" sz="1800"/>
              <a:t> </a:t>
            </a:r>
            <a:r>
              <a:rPr lang="ko-KR" altLang="en-US" sz="1800"/>
              <a:t>전송 서비스 </a:t>
            </a:r>
            <a:r>
              <a:rPr lang="en-US" altLang="ko-KR" sz="1800"/>
              <a:t>FTP</a:t>
            </a:r>
          </a:p>
          <a:p>
            <a:pPr lvl="1"/>
            <a:r>
              <a:rPr lang="en-US" altLang="ko-KR" sz="1600"/>
              <a:t>File</a:t>
            </a:r>
            <a:r>
              <a:rPr lang="ko-KR" altLang="en-US" sz="1600"/>
              <a:t>을 주고 받을 수 있는 서버를 운영한다</a:t>
            </a:r>
            <a:r>
              <a:rPr lang="en-US" altLang="ko-KR" sz="1600"/>
              <a:t>.</a:t>
            </a:r>
          </a:p>
          <a:p>
            <a:pPr lvl="1"/>
            <a:r>
              <a:rPr lang="en-US" altLang="ko-KR" sz="1600"/>
              <a:t>FTP</a:t>
            </a:r>
            <a:r>
              <a:rPr lang="ko-KR" altLang="en-US" sz="1600"/>
              <a:t>를 이용하지 않고도 웹에서 파일 전송이 가능해짐</a:t>
            </a:r>
            <a:endParaRPr lang="en-US" altLang="ko-KR" sz="1600"/>
          </a:p>
          <a:p>
            <a:pPr lvl="1"/>
            <a:r>
              <a:rPr lang="en-US" altLang="ko-KR"/>
              <a:t>Server/client</a:t>
            </a:r>
            <a:r>
              <a:rPr lang="ko-KR" altLang="en-US"/>
              <a:t> 시스템</a:t>
            </a:r>
            <a:endParaRPr lang="en-US" altLang="ko-KR"/>
          </a:p>
          <a:p>
            <a:r>
              <a:rPr lang="en-US" altLang="ko-KR"/>
              <a:t>FTP</a:t>
            </a:r>
            <a:r>
              <a:rPr lang="ko-KR" altLang="en-US"/>
              <a:t> 프로그램</a:t>
            </a:r>
            <a:endParaRPr lang="en-US" altLang="ko-KR"/>
          </a:p>
          <a:p>
            <a:pPr lvl="1"/>
            <a:r>
              <a:rPr lang="en-US" altLang="ko-KR" err="1"/>
              <a:t>vsftpd</a:t>
            </a:r>
            <a:endParaRPr lang="en-US" altLang="ko-KR"/>
          </a:p>
          <a:p>
            <a:pPr lvl="1"/>
            <a:r>
              <a:rPr lang="en-US" altLang="ko-KR" err="1"/>
              <a:t>proftpd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759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12-4] </a:t>
            </a:r>
            <a:r>
              <a:rPr lang="en-US" altLang="ko-KR" err="1"/>
              <a:t>vsftpd</a:t>
            </a:r>
            <a:r>
              <a:rPr lang="en-US" altLang="ko-KR"/>
              <a:t> </a:t>
            </a:r>
            <a:r>
              <a:rPr lang="ko-KR" altLang="en-US"/>
              <a:t>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1. </a:t>
            </a:r>
            <a:r>
              <a:rPr lang="en-US" altLang="ko-KR" sz="1600" err="1"/>
              <a:t>vsftpd</a:t>
            </a:r>
            <a:r>
              <a:rPr lang="en-US" altLang="ko-KR" sz="1600"/>
              <a:t> </a:t>
            </a:r>
            <a:r>
              <a:rPr lang="ko-KR" altLang="en-US" sz="1600"/>
              <a:t>패키지 설치하기 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ko-KR" sz="1600" b="1">
                <a:solidFill>
                  <a:srgbClr val="FF0000"/>
                </a:solidFill>
              </a:rPr>
              <a:t>apt-get –y install </a:t>
            </a:r>
            <a:r>
              <a:rPr lang="en-US" altLang="ko-KR" sz="1600" b="1" err="1">
                <a:solidFill>
                  <a:srgbClr val="FF0000"/>
                </a:solidFill>
              </a:rPr>
              <a:t>vsftpd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 입력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2. anonymous </a:t>
            </a:r>
            <a:r>
              <a:rPr lang="ko-KR" altLang="en-US" sz="1600"/>
              <a:t>사용자의 접속 및 파일 업로드를 허용하도록 설정하기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2-1 vi </a:t>
            </a:r>
            <a:r>
              <a:rPr lang="ko-KR" altLang="en-US" sz="1600"/>
              <a:t>에디터로 </a:t>
            </a:r>
            <a:r>
              <a:rPr lang="en-US" altLang="ko-KR" sz="1600"/>
              <a:t>/</a:t>
            </a:r>
            <a:r>
              <a:rPr lang="en-US" altLang="ko-KR" sz="1600" err="1"/>
              <a:t>etc</a:t>
            </a:r>
            <a:r>
              <a:rPr lang="en-US" altLang="ko-KR" sz="1600"/>
              <a:t>/</a:t>
            </a:r>
            <a:r>
              <a:rPr lang="en-US" altLang="ko-KR" sz="1600" err="1"/>
              <a:t>vsftpd.conf</a:t>
            </a:r>
            <a:r>
              <a:rPr lang="en-US" altLang="ko-KR" sz="1600"/>
              <a:t> </a:t>
            </a:r>
            <a:r>
              <a:rPr lang="ko-KR" altLang="en-US" sz="1600"/>
              <a:t>파일 열기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anonymous</a:t>
            </a:r>
            <a:r>
              <a:rPr lang="ko-KR" altLang="en-US" sz="1600"/>
              <a:t> 계정의 권한 변경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1808820"/>
            <a:ext cx="4076700" cy="1028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82"/>
          <a:stretch/>
        </p:blipFill>
        <p:spPr>
          <a:xfrm>
            <a:off x="836585" y="2933944"/>
            <a:ext cx="6404062" cy="382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73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12-4] </a:t>
            </a:r>
            <a:r>
              <a:rPr lang="en-US" altLang="ko-KR" err="1"/>
              <a:t>vsftpd</a:t>
            </a:r>
            <a:r>
              <a:rPr lang="en-US" altLang="ko-KR"/>
              <a:t> </a:t>
            </a:r>
            <a:r>
              <a:rPr lang="ko-KR" altLang="en-US"/>
              <a:t>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2-2 </a:t>
            </a:r>
            <a:r>
              <a:rPr lang="en-US" altLang="ko-KR" sz="1600" err="1"/>
              <a:t>vsftpd</a:t>
            </a:r>
            <a:r>
              <a:rPr lang="ko-KR" altLang="en-US" sz="1600"/>
              <a:t>에 </a:t>
            </a:r>
            <a:r>
              <a:rPr lang="en-US" altLang="ko-KR" sz="1600"/>
              <a:t>anonymous</a:t>
            </a:r>
            <a:r>
              <a:rPr lang="ko-KR" altLang="en-US" sz="1600"/>
              <a:t>로 접속되는 디렉터리는 </a:t>
            </a:r>
            <a:r>
              <a:rPr lang="en-US" altLang="ko-KR" sz="1600"/>
              <a:t>/</a:t>
            </a:r>
            <a:r>
              <a:rPr lang="en-US" altLang="ko-KR" sz="1600" err="1"/>
              <a:t>srv</a:t>
            </a:r>
            <a:r>
              <a:rPr lang="en-US" altLang="ko-KR" sz="1600"/>
              <a:t>/ftp</a:t>
            </a:r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이 디렉터리 아래에 </a:t>
            </a:r>
            <a:r>
              <a:rPr lang="en-US" altLang="ko-KR" sz="1600"/>
              <a:t>pub </a:t>
            </a:r>
            <a:r>
              <a:rPr lang="ko-KR" altLang="en-US" sz="1600"/>
              <a:t>디렉터리를 만들고 모든 사용자의 읽기</a:t>
            </a:r>
            <a:r>
              <a:rPr lang="en-US" altLang="ko-KR" sz="1600"/>
              <a:t>, </a:t>
            </a:r>
            <a:r>
              <a:rPr lang="ko-KR" altLang="en-US" sz="1600"/>
              <a:t>쓰기 권한 허용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1493785"/>
            <a:ext cx="3419475" cy="15430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3158970"/>
            <a:ext cx="7095238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31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12-4] </a:t>
            </a:r>
            <a:r>
              <a:rPr lang="en-US" altLang="ko-KR" err="1"/>
              <a:t>vsftpd</a:t>
            </a:r>
            <a:r>
              <a:rPr lang="en-US" altLang="ko-KR"/>
              <a:t> </a:t>
            </a:r>
            <a:r>
              <a:rPr lang="ko-KR" altLang="en-US"/>
              <a:t>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2-3 </a:t>
            </a:r>
            <a:r>
              <a:rPr lang="ko-KR" altLang="en-US" sz="1600"/>
              <a:t>설정을 변경하였으므로</a:t>
            </a:r>
            <a:r>
              <a:rPr lang="en-US" altLang="ko-KR" sz="1600"/>
              <a:t>, </a:t>
            </a:r>
            <a:r>
              <a:rPr lang="ko-KR" altLang="en-US" sz="1600"/>
              <a:t>재시작 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 b="1">
                <a:solidFill>
                  <a:srgbClr val="FF0000"/>
                </a:solidFill>
              </a:rPr>
              <a:t>        </a:t>
            </a:r>
            <a:r>
              <a:rPr lang="en-US" altLang="ko-KR" sz="1600" b="1" err="1">
                <a:solidFill>
                  <a:srgbClr val="FF0000"/>
                </a:solidFill>
              </a:rPr>
              <a:t>systemctl</a:t>
            </a:r>
            <a:r>
              <a:rPr lang="en-US" altLang="ko-KR" sz="1600" b="1">
                <a:solidFill>
                  <a:srgbClr val="FF0000"/>
                </a:solidFill>
              </a:rPr>
              <a:t> restart </a:t>
            </a:r>
            <a:r>
              <a:rPr lang="en-US" altLang="ko-KR" sz="1600" b="1" err="1">
                <a:solidFill>
                  <a:srgbClr val="FF0000"/>
                </a:solidFill>
              </a:rPr>
              <a:t>vsftpd</a:t>
            </a:r>
            <a:r>
              <a:rPr lang="en-US" altLang="ko-KR" sz="1600" b="1">
                <a:solidFill>
                  <a:srgbClr val="FF0000"/>
                </a:solidFill>
              </a:rPr>
              <a:t>, </a:t>
            </a:r>
            <a:r>
              <a:rPr lang="en-US" altLang="ko-KR" sz="1600" b="1" err="1">
                <a:solidFill>
                  <a:srgbClr val="FF0000"/>
                </a:solidFill>
              </a:rPr>
              <a:t>systemctl</a:t>
            </a:r>
            <a:r>
              <a:rPr lang="en-US" altLang="ko-KR" sz="1600" b="1">
                <a:solidFill>
                  <a:srgbClr val="FF0000"/>
                </a:solidFill>
              </a:rPr>
              <a:t> enable </a:t>
            </a:r>
            <a:r>
              <a:rPr lang="en-US" altLang="ko-KR" sz="1600" b="1" err="1">
                <a:solidFill>
                  <a:srgbClr val="FF0000"/>
                </a:solidFill>
              </a:rPr>
              <a:t>vsftpd</a:t>
            </a:r>
            <a:r>
              <a:rPr lang="en-US" altLang="ko-KR" sz="1600" b="1">
                <a:solidFill>
                  <a:srgbClr val="FF0000"/>
                </a:solidFill>
              </a:rPr>
              <a:t>, </a:t>
            </a:r>
            <a:r>
              <a:rPr lang="en-US" altLang="ko-KR" sz="1600" b="1" err="1">
                <a:solidFill>
                  <a:srgbClr val="FF0000"/>
                </a:solidFill>
              </a:rPr>
              <a:t>systemctl</a:t>
            </a:r>
            <a:r>
              <a:rPr lang="en-US" altLang="ko-KR" sz="1600" b="1">
                <a:solidFill>
                  <a:srgbClr val="FF0000"/>
                </a:solidFill>
              </a:rPr>
              <a:t> status </a:t>
            </a:r>
            <a:r>
              <a:rPr lang="en-US" altLang="ko-KR" sz="1600" b="1" err="1">
                <a:solidFill>
                  <a:srgbClr val="FF0000"/>
                </a:solidFill>
              </a:rPr>
              <a:t>vsftpd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en-US" altLang="ko-KR" sz="1600"/>
              <a:t> </a:t>
            </a:r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2-4 </a:t>
            </a:r>
            <a:r>
              <a:rPr lang="ko-KR" altLang="en-US" sz="1600"/>
              <a:t>외부에서 </a:t>
            </a:r>
            <a:r>
              <a:rPr lang="en-US" altLang="ko-KR" sz="1600"/>
              <a:t>FTP </a:t>
            </a:r>
            <a:r>
              <a:rPr lang="ko-KR" altLang="en-US" sz="1600"/>
              <a:t>서버에 접근하도록 </a:t>
            </a:r>
            <a:r>
              <a:rPr lang="en-US" altLang="ko-KR" sz="1600" b="1" err="1">
                <a:solidFill>
                  <a:srgbClr val="FF0000"/>
                </a:solidFill>
              </a:rPr>
              <a:t>ufw</a:t>
            </a:r>
            <a:r>
              <a:rPr lang="en-US" altLang="ko-KR" sz="1600" b="1">
                <a:solidFill>
                  <a:srgbClr val="FF0000"/>
                </a:solidFill>
              </a:rPr>
              <a:t> allow ftp </a:t>
            </a:r>
            <a:r>
              <a:rPr lang="ko-KR" altLang="en-US" sz="1600"/>
              <a:t>명령으로 포트 허용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원활한 외부 접속을 허용하기 위해 </a:t>
            </a:r>
            <a:r>
              <a:rPr lang="en-US" altLang="ko-KR" sz="1600" b="1" err="1">
                <a:solidFill>
                  <a:srgbClr val="FF0000"/>
                </a:solidFill>
              </a:rPr>
              <a:t>systemctl</a:t>
            </a:r>
            <a:r>
              <a:rPr lang="en-US" altLang="ko-KR" sz="1600" b="1">
                <a:solidFill>
                  <a:srgbClr val="FF0000"/>
                </a:solidFill>
              </a:rPr>
              <a:t> stop </a:t>
            </a:r>
            <a:r>
              <a:rPr lang="en-US" altLang="ko-KR" sz="1600" b="1" err="1">
                <a:solidFill>
                  <a:srgbClr val="FF0000"/>
                </a:solidFill>
              </a:rPr>
              <a:t>ufw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명령으로 잠시 방화벽을 끔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2-5 </a:t>
            </a:r>
            <a:r>
              <a:rPr lang="en-US" altLang="ko-KR" sz="1600" b="1">
                <a:solidFill>
                  <a:srgbClr val="FF0000"/>
                </a:solidFill>
              </a:rPr>
              <a:t>ifconfig ens32 </a:t>
            </a:r>
            <a:r>
              <a:rPr lang="ko-KR" altLang="en-US" sz="1600"/>
              <a:t>명령으로 서버의 </a:t>
            </a:r>
            <a:r>
              <a:rPr lang="en-US" altLang="ko-KR" sz="1600"/>
              <a:t>IP </a:t>
            </a:r>
            <a:r>
              <a:rPr lang="ko-KR" altLang="en-US" sz="1600"/>
              <a:t>주소 확인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1609952"/>
            <a:ext cx="7009524" cy="3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9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12-4] </a:t>
            </a:r>
            <a:r>
              <a:rPr lang="en-US" altLang="ko-KR" err="1"/>
              <a:t>vsftpd</a:t>
            </a:r>
            <a:r>
              <a:rPr lang="en-US" altLang="ko-KR"/>
              <a:t> </a:t>
            </a:r>
            <a:r>
              <a:rPr lang="ko-KR" altLang="en-US"/>
              <a:t>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189020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3. Client</a:t>
            </a:r>
            <a:r>
              <a:rPr lang="ko-KR" altLang="en-US" sz="1600"/>
              <a:t>에서 </a:t>
            </a:r>
            <a:r>
              <a:rPr lang="en-US" altLang="ko-KR" sz="1600"/>
              <a:t>FTP </a:t>
            </a:r>
            <a:r>
              <a:rPr lang="ko-KR" altLang="en-US" sz="1600"/>
              <a:t>서버에 접속하여 파일 다운로드</a:t>
            </a:r>
            <a:r>
              <a:rPr lang="en-US" altLang="ko-KR" sz="1600"/>
              <a:t>/</a:t>
            </a:r>
            <a:r>
              <a:rPr lang="ko-KR" altLang="en-US" sz="1600"/>
              <a:t>업로드하기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3-1 </a:t>
            </a:r>
            <a:r>
              <a:rPr lang="en-US" altLang="ko-KR" sz="1600" b="1" err="1">
                <a:solidFill>
                  <a:srgbClr val="FF0000"/>
                </a:solidFill>
              </a:rPr>
              <a:t>sudo</a:t>
            </a:r>
            <a:r>
              <a:rPr lang="en-US" altLang="ko-KR" sz="1600" b="1">
                <a:solidFill>
                  <a:srgbClr val="FF0000"/>
                </a:solidFill>
              </a:rPr>
              <a:t> apt-get -y install </a:t>
            </a:r>
            <a:r>
              <a:rPr lang="en-US" altLang="ko-KR" sz="1600" b="1" err="1">
                <a:solidFill>
                  <a:srgbClr val="FF0000"/>
                </a:solidFill>
              </a:rPr>
              <a:t>filezilla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명령으로 </a:t>
            </a:r>
            <a:r>
              <a:rPr lang="en-US" altLang="ko-KR" sz="1600" err="1"/>
              <a:t>filezilla</a:t>
            </a:r>
            <a:r>
              <a:rPr lang="en-US" altLang="ko-KR" sz="1600"/>
              <a:t> </a:t>
            </a:r>
            <a:r>
              <a:rPr lang="ko-KR" altLang="en-US" sz="1600"/>
              <a:t>클라이언트 설치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 </a:t>
            </a:r>
            <a:r>
              <a:rPr lang="ko-KR" altLang="en-US" sz="1600"/>
              <a:t>비밀번호는 ‘</a:t>
            </a:r>
            <a:r>
              <a:rPr lang="en-US" altLang="ko-KR" sz="1600" b="1" err="1">
                <a:solidFill>
                  <a:srgbClr val="FF0000"/>
                </a:solidFill>
              </a:rPr>
              <a:t>ubuntu</a:t>
            </a:r>
            <a:r>
              <a:rPr lang="en-US" altLang="ko-KR" sz="1600"/>
              <a:t>’</a:t>
            </a:r>
            <a:r>
              <a:rPr lang="ko-KR" altLang="en-US" sz="1600"/>
              <a:t>로 설정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3-2 </a:t>
            </a:r>
            <a:r>
              <a:rPr lang="en-US" altLang="ko-KR" sz="1600" b="1" err="1">
                <a:solidFill>
                  <a:srgbClr val="FF0000"/>
                </a:solidFill>
              </a:rPr>
              <a:t>filezilla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명령으로 </a:t>
            </a:r>
            <a:r>
              <a:rPr lang="ko-KR" altLang="en-US" sz="1600" err="1"/>
              <a:t>파일질라</a:t>
            </a:r>
            <a:r>
              <a:rPr lang="ko-KR" altLang="en-US" sz="1600"/>
              <a:t> 실행</a:t>
            </a:r>
            <a:r>
              <a:rPr lang="en-US" altLang="ko-KR" sz="1600"/>
              <a:t>,</a:t>
            </a:r>
            <a:r>
              <a:rPr lang="ko-KR" altLang="en-US" sz="1600"/>
              <a:t> 접속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호스트에 </a:t>
            </a:r>
            <a:r>
              <a:rPr lang="en-US" altLang="ko-KR" sz="1600" b="1">
                <a:solidFill>
                  <a:srgbClr val="FF0000"/>
                </a:solidFill>
              </a:rPr>
              <a:t>Server</a:t>
            </a:r>
            <a:r>
              <a:rPr lang="ko-KR" altLang="en-US" sz="1600" b="1">
                <a:solidFill>
                  <a:srgbClr val="FF0000"/>
                </a:solidFill>
              </a:rPr>
              <a:t>의 </a:t>
            </a:r>
            <a:r>
              <a:rPr lang="en-US" altLang="ko-KR" sz="1600" b="1">
                <a:solidFill>
                  <a:srgbClr val="FF0000"/>
                </a:solidFill>
              </a:rPr>
              <a:t>IP </a:t>
            </a:r>
            <a:r>
              <a:rPr lang="ko-KR" altLang="en-US" sz="1600" b="1">
                <a:solidFill>
                  <a:srgbClr val="FF0000"/>
                </a:solidFill>
              </a:rPr>
              <a:t>주소</a:t>
            </a:r>
            <a:r>
              <a:rPr lang="en-US" altLang="ko-KR" sz="1600"/>
              <a:t>, </a:t>
            </a:r>
            <a:r>
              <a:rPr lang="ko-KR" altLang="en-US" sz="1600"/>
              <a:t>사용자명에 ‘</a:t>
            </a:r>
            <a:r>
              <a:rPr lang="en-US" altLang="ko-KR" sz="1600" b="1">
                <a:solidFill>
                  <a:srgbClr val="FF0000"/>
                </a:solidFill>
              </a:rPr>
              <a:t>anonymous</a:t>
            </a:r>
            <a:r>
              <a:rPr lang="en-US" altLang="ko-KR" sz="1600"/>
              <a:t>’, </a:t>
            </a:r>
            <a:r>
              <a:rPr lang="ko-KR" altLang="en-US" sz="1600"/>
              <a:t>비밀번호는 </a:t>
            </a:r>
            <a:r>
              <a:rPr lang="ko-KR" altLang="en-US" sz="1600" b="1">
                <a:solidFill>
                  <a:srgbClr val="FF0000"/>
                </a:solidFill>
              </a:rPr>
              <a:t>임의</a:t>
            </a:r>
            <a:r>
              <a:rPr lang="ko-KR" altLang="en-US" sz="1600"/>
              <a:t>로</a:t>
            </a:r>
            <a:r>
              <a:rPr lang="en-US" altLang="ko-KR" sz="1600"/>
              <a:t>, </a:t>
            </a:r>
            <a:r>
              <a:rPr lang="ko-KR" altLang="en-US" sz="1600"/>
              <a:t>포트에 ‘</a:t>
            </a:r>
            <a:r>
              <a:rPr lang="en-US" altLang="ko-KR" sz="1600" b="1">
                <a:solidFill>
                  <a:srgbClr val="FF0000"/>
                </a:solidFill>
              </a:rPr>
              <a:t>21</a:t>
            </a:r>
            <a:r>
              <a:rPr lang="en-US" altLang="ko-KR" sz="1600"/>
              <a:t>’</a:t>
            </a:r>
            <a:r>
              <a:rPr lang="ko-KR" altLang="en-US" sz="1600"/>
              <a:t> 입력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&lt;</a:t>
            </a:r>
            <a:r>
              <a:rPr lang="ko-KR" altLang="en-US" sz="1600"/>
              <a:t>빠른 연결</a:t>
            </a:r>
            <a:r>
              <a:rPr lang="en-US" altLang="ko-KR" sz="1600"/>
              <a:t>&gt;</a:t>
            </a:r>
            <a:r>
              <a:rPr lang="ko-KR" altLang="en-US" sz="1600"/>
              <a:t> 클릭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13"/>
          <a:stretch/>
        </p:blipFill>
        <p:spPr>
          <a:xfrm>
            <a:off x="836585" y="3203976"/>
            <a:ext cx="7470830" cy="172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5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5E215-714A-4BDC-90D0-BB8E710D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미리 준비 할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09FA4A-047B-4D47-8FC2-EF9FC1BA6F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Ubuntu </a:t>
            </a:r>
            <a:r>
              <a:rPr lang="en-US" altLang="ko-KR" err="1"/>
              <a:t>linux</a:t>
            </a:r>
            <a:r>
              <a:rPr lang="ko-KR" altLang="en-US"/>
              <a:t> 가상머신 두개</a:t>
            </a:r>
            <a:endParaRPr lang="en-US" altLang="ko-KR"/>
          </a:p>
          <a:p>
            <a:pPr lvl="1"/>
            <a:r>
              <a:rPr lang="en-US" altLang="ko-KR"/>
              <a:t>Server</a:t>
            </a:r>
            <a:r>
              <a:rPr lang="ko-KR" altLang="en-US"/>
              <a:t>용 </a:t>
            </a:r>
            <a:r>
              <a:rPr lang="en-US" altLang="ko-KR"/>
              <a:t>1</a:t>
            </a:r>
            <a:r>
              <a:rPr lang="ko-KR" altLang="en-US"/>
              <a:t>개</a:t>
            </a:r>
            <a:r>
              <a:rPr lang="en-US" altLang="ko-KR"/>
              <a:t>, Client</a:t>
            </a:r>
            <a:r>
              <a:rPr lang="ko-KR" altLang="en-US"/>
              <a:t>용 </a:t>
            </a:r>
            <a:r>
              <a:rPr lang="en-US" altLang="ko-KR"/>
              <a:t>1</a:t>
            </a:r>
            <a:r>
              <a:rPr lang="ko-KR" altLang="en-US"/>
              <a:t>개</a:t>
            </a:r>
            <a:endParaRPr lang="en-US" altLang="ko-KR"/>
          </a:p>
          <a:p>
            <a:pPr lvl="1"/>
            <a:r>
              <a:rPr lang="en-US" altLang="ko-KR">
                <a:sym typeface="Wingdings" panose="05000000000000000000" pitchFamily="2" charset="2"/>
              </a:rPr>
              <a:t> </a:t>
            </a:r>
            <a:r>
              <a:rPr lang="ko-KR" altLang="en-US">
                <a:sym typeface="Wingdings" panose="05000000000000000000" pitchFamily="2" charset="2"/>
              </a:rPr>
              <a:t>하나의 </a:t>
            </a:r>
            <a:r>
              <a:rPr lang="en-US" altLang="ko-KR" err="1">
                <a:sym typeface="Wingdings" panose="05000000000000000000" pitchFamily="2" charset="2"/>
              </a:rPr>
              <a:t>linux</a:t>
            </a:r>
            <a:r>
              <a:rPr lang="ko-KR" altLang="en-US">
                <a:sym typeface="Wingdings" panose="05000000000000000000" pitchFamily="2" charset="2"/>
              </a:rPr>
              <a:t>는 클라이언트로</a:t>
            </a:r>
            <a:r>
              <a:rPr lang="en-US" altLang="ko-KR">
                <a:sym typeface="Wingdings" panose="05000000000000000000" pitchFamily="2" charset="2"/>
              </a:rPr>
              <a:t>, </a:t>
            </a:r>
            <a:r>
              <a:rPr lang="ko-KR" altLang="en-US">
                <a:sym typeface="Wingdings" panose="05000000000000000000" pitchFamily="2" charset="2"/>
              </a:rPr>
              <a:t>다른 하나의 </a:t>
            </a:r>
            <a:r>
              <a:rPr lang="en-US" altLang="ko-KR" err="1">
                <a:sym typeface="Wingdings" panose="05000000000000000000" pitchFamily="2" charset="2"/>
              </a:rPr>
              <a:t>linux</a:t>
            </a:r>
            <a:r>
              <a:rPr lang="ko-KR" altLang="en-US">
                <a:sym typeface="Wingdings" panose="05000000000000000000" pitchFamily="2" charset="2"/>
              </a:rPr>
              <a:t>는 서버로 동작할 수 있다</a:t>
            </a:r>
            <a:r>
              <a:rPr lang="en-US" altLang="ko-KR">
                <a:sym typeface="Wingdings" panose="05000000000000000000" pitchFamily="2" charset="2"/>
              </a:rPr>
              <a:t>. </a:t>
            </a:r>
            <a:r>
              <a:rPr lang="ko-KR" altLang="en-US">
                <a:sym typeface="Wingdings" panose="05000000000000000000" pitchFamily="2" charset="2"/>
              </a:rPr>
              <a:t>반대의 경우도 가능하다</a:t>
            </a:r>
            <a:r>
              <a:rPr lang="en-US" altLang="ko-KR">
                <a:sym typeface="Wingdings" panose="05000000000000000000" pitchFamily="2" charset="2"/>
              </a:rPr>
              <a:t> </a:t>
            </a:r>
            <a:endParaRPr lang="en-US" altLang="ko-KR"/>
          </a:p>
          <a:p>
            <a:endParaRPr lang="en-US" altLang="ko-KR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0047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12-4] </a:t>
            </a:r>
            <a:r>
              <a:rPr lang="en-US" altLang="ko-KR" err="1"/>
              <a:t>vsftpd</a:t>
            </a:r>
            <a:r>
              <a:rPr lang="en-US" altLang="ko-KR"/>
              <a:t> </a:t>
            </a:r>
            <a:r>
              <a:rPr lang="ko-KR" altLang="en-US"/>
              <a:t>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3-3 </a:t>
            </a:r>
            <a:r>
              <a:rPr lang="ko-KR" altLang="en-US" sz="1600"/>
              <a:t>접속된 상태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1133745"/>
            <a:ext cx="7372007" cy="549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91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12-4] </a:t>
            </a:r>
            <a:r>
              <a:rPr lang="en-US" altLang="ko-KR" err="1"/>
              <a:t>vsftpd</a:t>
            </a:r>
            <a:r>
              <a:rPr lang="en-US" altLang="ko-KR"/>
              <a:t> </a:t>
            </a:r>
            <a:r>
              <a:rPr lang="ko-KR" altLang="en-US"/>
              <a:t>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3-4 </a:t>
            </a:r>
            <a:r>
              <a:rPr lang="ko-KR" altLang="en-US" sz="1600"/>
              <a:t>로컬 사이트 창의 </a:t>
            </a:r>
            <a:r>
              <a:rPr lang="en-US" altLang="ko-KR" sz="1600"/>
              <a:t>/home/</a:t>
            </a:r>
            <a:r>
              <a:rPr lang="en-US" altLang="ko-KR" sz="1600" err="1"/>
              <a:t>ubuntu</a:t>
            </a:r>
            <a:r>
              <a:rPr lang="en-US" altLang="ko-KR" sz="1600"/>
              <a:t> </a:t>
            </a:r>
            <a:r>
              <a:rPr lang="ko-KR" altLang="en-US" sz="1600"/>
              <a:t>아래에서 마우스 오른쪽 버튼 클릭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[</a:t>
            </a:r>
            <a:r>
              <a:rPr lang="ko-KR" altLang="en-US" sz="1600"/>
              <a:t>디렉터리 만들고 그 안으로 이동</a:t>
            </a:r>
            <a:r>
              <a:rPr lang="en-US" altLang="ko-KR" sz="1600"/>
              <a:t>]</a:t>
            </a:r>
            <a:r>
              <a:rPr lang="ko-KR" altLang="en-US" sz="1600"/>
              <a:t> 선택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/home/</a:t>
            </a:r>
            <a:r>
              <a:rPr lang="en-US" altLang="ko-KR" sz="1600" err="1"/>
              <a:t>ubuntu</a:t>
            </a:r>
            <a:r>
              <a:rPr lang="en-US" altLang="ko-KR" sz="1600"/>
              <a:t>/download </a:t>
            </a:r>
            <a:r>
              <a:rPr lang="ko-KR" altLang="en-US" sz="1600"/>
              <a:t>디렉터리 생성</a:t>
            </a: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84"/>
          <a:stretch/>
        </p:blipFill>
        <p:spPr>
          <a:xfrm>
            <a:off x="836585" y="1543099"/>
            <a:ext cx="7425825" cy="36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75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12-4] </a:t>
            </a:r>
            <a:r>
              <a:rPr lang="en-US" altLang="ko-KR" err="1"/>
              <a:t>vsftpd</a:t>
            </a:r>
            <a:r>
              <a:rPr lang="en-US" altLang="ko-KR"/>
              <a:t> </a:t>
            </a:r>
            <a:r>
              <a:rPr lang="ko-KR" altLang="en-US"/>
              <a:t>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3-5 </a:t>
            </a:r>
            <a:r>
              <a:rPr lang="ko-KR" altLang="en-US" sz="1600"/>
              <a:t>오른쪽 </a:t>
            </a:r>
            <a:r>
              <a:rPr lang="ko-KR" altLang="en-US" sz="1600" err="1"/>
              <a:t>리모트</a:t>
            </a:r>
            <a:r>
              <a:rPr lang="ko-KR" altLang="en-US" sz="1600"/>
              <a:t> 사이트에서 </a:t>
            </a:r>
            <a:r>
              <a:rPr lang="en-US" altLang="ko-KR" sz="1600"/>
              <a:t>/pub </a:t>
            </a:r>
            <a:r>
              <a:rPr lang="ko-KR" altLang="en-US" sz="1600"/>
              <a:t>디렉터리 클릭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오른쪽 아래에서 파일을 선택하고 드래그</a:t>
            </a:r>
            <a:r>
              <a:rPr lang="en-US" altLang="ko-KR" sz="1600"/>
              <a:t>,</a:t>
            </a:r>
            <a:r>
              <a:rPr lang="ko-KR" altLang="en-US" sz="1600"/>
              <a:t> 왼쪽 창으로 옮기면 다운로드 실행됨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또는 필요한 파일을 마우스 오른쪽 버튼으로 클릭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ko-KR" altLang="en-US" sz="1600" err="1"/>
              <a:t>바로가기</a:t>
            </a:r>
            <a:r>
              <a:rPr lang="ko-KR" altLang="en-US" sz="1600"/>
              <a:t> 메뉴에서 </a:t>
            </a:r>
            <a:r>
              <a:rPr lang="en-US" altLang="ko-KR" sz="1600"/>
              <a:t>[</a:t>
            </a:r>
            <a:r>
              <a:rPr lang="ko-KR" altLang="en-US" sz="1600"/>
              <a:t>다운로드</a:t>
            </a:r>
            <a:r>
              <a:rPr lang="en-US" altLang="ko-KR" sz="1600"/>
              <a:t>]</a:t>
            </a:r>
            <a:r>
              <a:rPr lang="ko-KR" altLang="en-US" sz="1600"/>
              <a:t> 선택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836586" y="1808820"/>
            <a:ext cx="7380820" cy="23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397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12-4] </a:t>
            </a:r>
            <a:r>
              <a:rPr lang="en-US" altLang="ko-KR" err="1"/>
              <a:t>vsftpd</a:t>
            </a:r>
            <a:r>
              <a:rPr lang="en-US" altLang="ko-KR"/>
              <a:t> </a:t>
            </a:r>
            <a:r>
              <a:rPr lang="ko-KR" altLang="en-US"/>
              <a:t>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3-6 </a:t>
            </a:r>
            <a:r>
              <a:rPr lang="ko-KR" altLang="en-US" sz="1600"/>
              <a:t>왼쪽의 로컬 컴퓨터에 있는 적당한 파일을 선택</a:t>
            </a:r>
            <a:r>
              <a:rPr lang="en-US" altLang="ko-KR" sz="1600"/>
              <a:t>,</a:t>
            </a:r>
            <a:r>
              <a:rPr lang="ko-KR" altLang="en-US" sz="1600"/>
              <a:t> 오른쪽 창으로 드래그하여 업로드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 </a:t>
            </a:r>
            <a:r>
              <a:rPr lang="ko-KR" altLang="en-US" sz="1600"/>
              <a:t>업로드 확인 후 </a:t>
            </a:r>
            <a:r>
              <a:rPr lang="ko-KR" altLang="en-US" sz="1600" err="1"/>
              <a:t>파일질라</a:t>
            </a:r>
            <a:r>
              <a:rPr lang="ko-KR" altLang="en-US" sz="1600"/>
              <a:t> 종료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34" y="1628800"/>
            <a:ext cx="7470830" cy="27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65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12-5] </a:t>
            </a:r>
            <a:r>
              <a:rPr lang="en-US" altLang="ko-KR" err="1"/>
              <a:t>proftpd</a:t>
            </a:r>
            <a:r>
              <a:rPr lang="en-US" altLang="ko-KR"/>
              <a:t> </a:t>
            </a:r>
            <a:r>
              <a:rPr lang="ko-KR" altLang="en-US"/>
              <a:t>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1. </a:t>
            </a:r>
            <a:r>
              <a:rPr lang="ko-KR" altLang="en-US" sz="1600"/>
              <a:t>가상머신 실행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2. </a:t>
            </a:r>
            <a:r>
              <a:rPr lang="en-US" altLang="ko-KR" sz="1600" err="1"/>
              <a:t>Proftpd</a:t>
            </a:r>
            <a:r>
              <a:rPr lang="en-US" altLang="ko-KR" sz="1600"/>
              <a:t> </a:t>
            </a:r>
            <a:r>
              <a:rPr lang="ko-KR" altLang="en-US" sz="1600"/>
              <a:t>패키지 설치하기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2-1 </a:t>
            </a:r>
            <a:r>
              <a:rPr lang="ko-KR" altLang="en-US" sz="1600"/>
              <a:t>터미널 열기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 b="1">
                <a:solidFill>
                  <a:srgbClr val="FF0000"/>
                </a:solidFill>
              </a:rPr>
              <a:t>apt-get –y install </a:t>
            </a:r>
            <a:r>
              <a:rPr lang="en-US" altLang="ko-KR" sz="1600" b="1" err="1">
                <a:solidFill>
                  <a:srgbClr val="FF0000"/>
                </a:solidFill>
              </a:rPr>
              <a:t>proftpd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 입력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3. </a:t>
            </a:r>
            <a:r>
              <a:rPr lang="en-US" altLang="ko-KR" sz="1600" err="1"/>
              <a:t>proftpd</a:t>
            </a:r>
            <a:r>
              <a:rPr lang="en-US" altLang="ko-KR" sz="1600"/>
              <a:t> </a:t>
            </a:r>
            <a:r>
              <a:rPr lang="ko-KR" altLang="en-US" sz="1600"/>
              <a:t>설정 파일 변경하기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3-1 vi </a:t>
            </a:r>
            <a:r>
              <a:rPr lang="ko-KR" altLang="en-US" sz="1600"/>
              <a:t>에디터로 설정 파일인 </a:t>
            </a:r>
            <a:r>
              <a:rPr lang="en-US" altLang="ko-KR" sz="1600"/>
              <a:t>/</a:t>
            </a:r>
            <a:r>
              <a:rPr lang="en-US" altLang="ko-KR" sz="1600" err="1"/>
              <a:t>etc</a:t>
            </a:r>
            <a:r>
              <a:rPr lang="en-US" altLang="ko-KR" sz="1600"/>
              <a:t>/</a:t>
            </a:r>
            <a:r>
              <a:rPr lang="en-US" altLang="ko-KR" sz="1600" err="1"/>
              <a:t>proftpd</a:t>
            </a:r>
            <a:r>
              <a:rPr lang="en-US" altLang="ko-KR" sz="1600"/>
              <a:t>/</a:t>
            </a:r>
            <a:r>
              <a:rPr lang="en-US" altLang="ko-KR" sz="1600" err="1"/>
              <a:t>proftpd.conf</a:t>
            </a:r>
            <a:r>
              <a:rPr lang="ko-KR" altLang="en-US" sz="1600"/>
              <a:t> 열기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anonymous </a:t>
            </a:r>
            <a:r>
              <a:rPr lang="ko-KR" altLang="en-US" sz="1600"/>
              <a:t>사용자가 접속하여 파일 업로드</a:t>
            </a:r>
            <a:r>
              <a:rPr lang="en-US" altLang="ko-KR" sz="1600"/>
              <a:t>, </a:t>
            </a:r>
            <a:r>
              <a:rPr lang="ko-KR" altLang="en-US" sz="1600"/>
              <a:t>다운로드할 수 있도록 다음 내용 입력</a:t>
            </a:r>
            <a:r>
              <a:rPr lang="en-US" altLang="ko-KR" sz="1600"/>
              <a:t>, </a:t>
            </a:r>
            <a:r>
              <a:rPr lang="ko-KR" altLang="en-US" sz="1600"/>
              <a:t>저장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vi </a:t>
            </a:r>
            <a:r>
              <a:rPr lang="ko-KR" altLang="en-US" sz="1600"/>
              <a:t>에디터에서 행 번호를 표시하고 싶다면 </a:t>
            </a:r>
            <a:r>
              <a:rPr lang="en-US" altLang="ko-KR" sz="1600"/>
              <a:t>Esc</a:t>
            </a:r>
            <a:r>
              <a:rPr lang="ko-KR" altLang="en-US" sz="1600"/>
              <a:t>를 누르고 ‘</a:t>
            </a:r>
            <a:r>
              <a:rPr lang="en-US" altLang="ko-KR" sz="1600" b="1">
                <a:solidFill>
                  <a:srgbClr val="FF0000"/>
                </a:solidFill>
              </a:rPr>
              <a:t>:set number</a:t>
            </a:r>
            <a:r>
              <a:rPr lang="en-US" altLang="ko-KR" sz="1600"/>
              <a:t>’</a:t>
            </a:r>
            <a:r>
              <a:rPr lang="ko-KR" altLang="en-US" sz="1600"/>
              <a:t> 입력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3823446"/>
            <a:ext cx="61055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51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12-5] </a:t>
            </a:r>
            <a:r>
              <a:rPr lang="en-US" altLang="ko-KR" err="1"/>
              <a:t>proftpd</a:t>
            </a:r>
            <a:r>
              <a:rPr lang="en-US" altLang="ko-KR"/>
              <a:t> </a:t>
            </a:r>
            <a:r>
              <a:rPr lang="ko-KR" altLang="en-US"/>
              <a:t>설치하고 사용하기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15" y="1223755"/>
            <a:ext cx="7009524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95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12-5] </a:t>
            </a:r>
            <a:r>
              <a:rPr lang="en-US" altLang="ko-KR" err="1"/>
              <a:t>proftpd</a:t>
            </a:r>
            <a:r>
              <a:rPr lang="en-US" altLang="ko-KR"/>
              <a:t> </a:t>
            </a:r>
            <a:r>
              <a:rPr lang="ko-KR" altLang="en-US"/>
              <a:t>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3-2 </a:t>
            </a:r>
            <a:r>
              <a:rPr lang="en-US" altLang="ko-KR" sz="1600" b="1" err="1">
                <a:solidFill>
                  <a:srgbClr val="FF0000"/>
                </a:solidFill>
              </a:rPr>
              <a:t>systemctl</a:t>
            </a:r>
            <a:r>
              <a:rPr lang="en-US" altLang="ko-KR" sz="1600" b="1">
                <a:solidFill>
                  <a:srgbClr val="FF0000"/>
                </a:solidFill>
              </a:rPr>
              <a:t> restart </a:t>
            </a:r>
            <a:r>
              <a:rPr lang="en-US" altLang="ko-KR" sz="1600" b="1" err="1">
                <a:solidFill>
                  <a:srgbClr val="FF0000"/>
                </a:solidFill>
              </a:rPr>
              <a:t>proftpd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명령과 </a:t>
            </a:r>
            <a:r>
              <a:rPr lang="en-US" altLang="ko-KR" sz="1600" b="1" err="1">
                <a:solidFill>
                  <a:srgbClr val="FF0000"/>
                </a:solidFill>
              </a:rPr>
              <a:t>systemctl</a:t>
            </a:r>
            <a:r>
              <a:rPr lang="en-US" altLang="ko-KR" sz="1600" b="1">
                <a:solidFill>
                  <a:srgbClr val="FF0000"/>
                </a:solidFill>
              </a:rPr>
              <a:t> enable </a:t>
            </a:r>
            <a:r>
              <a:rPr lang="en-US" altLang="ko-KR" sz="1600" b="1" err="1">
                <a:solidFill>
                  <a:srgbClr val="FF0000"/>
                </a:solidFill>
              </a:rPr>
              <a:t>proftpd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명령으로 서비스 시작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3-3 </a:t>
            </a:r>
            <a:r>
              <a:rPr lang="ko-KR" altLang="en-US" sz="1600"/>
              <a:t>외부에서 </a:t>
            </a:r>
            <a:r>
              <a:rPr lang="en-US" altLang="ko-KR" sz="1600"/>
              <a:t>FTP </a:t>
            </a:r>
            <a:r>
              <a:rPr lang="ko-KR" altLang="en-US" sz="1600"/>
              <a:t>서버에 접근하도록 </a:t>
            </a:r>
            <a:r>
              <a:rPr lang="en-US" altLang="ko-KR" sz="1600" b="1" err="1">
                <a:solidFill>
                  <a:srgbClr val="FF0000"/>
                </a:solidFill>
              </a:rPr>
              <a:t>ufw</a:t>
            </a:r>
            <a:r>
              <a:rPr lang="en-US" altLang="ko-KR" sz="1600" b="1">
                <a:solidFill>
                  <a:srgbClr val="FF0000"/>
                </a:solidFill>
              </a:rPr>
              <a:t> allow ftp </a:t>
            </a:r>
            <a:r>
              <a:rPr lang="ko-KR" altLang="en-US" sz="1600"/>
              <a:t>명령으로 포트 허용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3-4 </a:t>
            </a:r>
            <a:r>
              <a:rPr lang="en-US" altLang="ko-KR" sz="1600" b="1" err="1">
                <a:solidFill>
                  <a:srgbClr val="FF0000"/>
                </a:solidFill>
              </a:rPr>
              <a:t>ifconfig</a:t>
            </a:r>
            <a:r>
              <a:rPr lang="en-US" altLang="ko-KR" sz="1600" b="1">
                <a:solidFill>
                  <a:srgbClr val="FF0000"/>
                </a:solidFill>
              </a:rPr>
              <a:t> ens32 </a:t>
            </a:r>
            <a:r>
              <a:rPr lang="ko-KR" altLang="en-US" sz="1600"/>
              <a:t>명령으로 서버의 </a:t>
            </a:r>
            <a:r>
              <a:rPr lang="en-US" altLang="ko-KR" sz="1600"/>
              <a:t>IP </a:t>
            </a:r>
            <a:r>
              <a:rPr lang="ko-KR" altLang="en-US" sz="1600"/>
              <a:t>주소 확인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4. Client </a:t>
            </a:r>
            <a:r>
              <a:rPr lang="ko-KR" altLang="en-US" sz="1600" err="1"/>
              <a:t>가상머신에서</a:t>
            </a:r>
            <a:r>
              <a:rPr lang="ko-KR" altLang="en-US" sz="1600"/>
              <a:t> </a:t>
            </a:r>
            <a:r>
              <a:rPr lang="en-US" altLang="ko-KR" sz="1600"/>
              <a:t>FTP </a:t>
            </a:r>
            <a:r>
              <a:rPr lang="ko-KR" altLang="en-US" sz="1600"/>
              <a:t>서버에 접속하기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4-1 </a:t>
            </a:r>
            <a:r>
              <a:rPr lang="en-US" altLang="ko-KR" sz="1600" b="1" err="1">
                <a:solidFill>
                  <a:srgbClr val="FF0000"/>
                </a:solidFill>
              </a:rPr>
              <a:t>filezilla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명령으로 </a:t>
            </a:r>
            <a:r>
              <a:rPr lang="ko-KR" altLang="en-US" sz="1600" err="1"/>
              <a:t>파일질라</a:t>
            </a:r>
            <a:r>
              <a:rPr lang="ko-KR" altLang="en-US" sz="1600"/>
              <a:t> 실행</a:t>
            </a:r>
            <a:r>
              <a:rPr lang="en-US" altLang="ko-KR" sz="1600"/>
              <a:t>,</a:t>
            </a:r>
            <a:r>
              <a:rPr lang="ko-KR" altLang="en-US" sz="1600"/>
              <a:t> 접속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1" y="2843935"/>
            <a:ext cx="7470830" cy="171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361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12-5] </a:t>
            </a:r>
            <a:r>
              <a:rPr lang="en-US" altLang="ko-KR" err="1"/>
              <a:t>proftpd</a:t>
            </a:r>
            <a:r>
              <a:rPr lang="en-US" altLang="ko-KR"/>
              <a:t> </a:t>
            </a:r>
            <a:r>
              <a:rPr lang="ko-KR" altLang="en-US"/>
              <a:t>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4-2 </a:t>
            </a:r>
            <a:r>
              <a:rPr lang="ko-KR" altLang="en-US" sz="1600"/>
              <a:t>왼쪽에서 적당한 파일을 선택</a:t>
            </a:r>
            <a:r>
              <a:rPr lang="en-US" altLang="ko-KR" sz="1600"/>
              <a:t>,</a:t>
            </a:r>
            <a:r>
              <a:rPr lang="ko-KR" altLang="en-US" sz="1600"/>
              <a:t> 마우스 오른쪽 버튼을 클릭하여 </a:t>
            </a:r>
            <a:r>
              <a:rPr lang="en-US" altLang="ko-KR" sz="1600"/>
              <a:t>[</a:t>
            </a:r>
            <a:r>
              <a:rPr lang="ko-KR" altLang="en-US" sz="1600"/>
              <a:t>업로드</a:t>
            </a:r>
            <a:r>
              <a:rPr lang="en-US" altLang="ko-KR" sz="1600"/>
              <a:t>]</a:t>
            </a:r>
            <a:r>
              <a:rPr lang="ko-KR" altLang="en-US" sz="1600"/>
              <a:t> 선택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2"/>
          <a:stretch/>
        </p:blipFill>
        <p:spPr>
          <a:xfrm>
            <a:off x="890836" y="1223755"/>
            <a:ext cx="7425825" cy="426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351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1D8E4-C8CD-4AC3-99BC-8ABA6C92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[실습]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4C452-33E1-47DF-BC48-807C611BCC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indent="-261620"/>
            <a:r>
              <a:rPr lang="ko-KR" altLang="en-US" sz="3600" err="1">
                <a:latin typeface="맑은 고딕"/>
                <a:ea typeface="맑은 고딕"/>
              </a:rPr>
              <a:t>Netstat</a:t>
            </a:r>
            <a:r>
              <a:rPr lang="ko-KR" altLang="en-US" sz="3600">
                <a:latin typeface="맑은 고딕"/>
                <a:ea typeface="맑은 고딕"/>
              </a:rPr>
              <a:t> –ntlp</a:t>
            </a:r>
            <a:endParaRPr lang="ko-KR" altLang="en-US" sz="3600"/>
          </a:p>
          <a:p>
            <a:pPr indent="-261620"/>
            <a:endParaRPr lang="ko-KR" altLang="en-US" sz="3600"/>
          </a:p>
          <a:p>
            <a:pPr indent="-261620"/>
            <a:r>
              <a:rPr lang="ko-KR" altLang="en-US" sz="3600" err="1">
                <a:latin typeface="맑은 고딕"/>
                <a:ea typeface="맑은 고딕"/>
              </a:rPr>
              <a:t>Ftp</a:t>
            </a:r>
            <a:r>
              <a:rPr lang="ko-KR" altLang="en-US" sz="3600">
                <a:latin typeface="맑은 고딕"/>
                <a:ea typeface="맑은 고딕"/>
              </a:rPr>
              <a:t> 서버 Port 번호 변경 가능</a:t>
            </a:r>
          </a:p>
          <a:p>
            <a:pPr indent="-261620"/>
            <a:r>
              <a:rPr lang="ko-KR" sz="3600">
                <a:latin typeface="맑은 고딕"/>
                <a:ea typeface="맑은 고딕"/>
                <a:hlinkClick r:id="rId2"/>
              </a:rPr>
              <a:t>https://ellordnet.tistory.com/108</a:t>
            </a:r>
            <a:endParaRPr lang="ko-KR" altLang="en-US" sz="3600"/>
          </a:p>
          <a:p>
            <a:pPr indent="-261620"/>
            <a:r>
              <a:rPr lang="ko-KR" altLang="en-US" sz="3600">
                <a:latin typeface="맑은 고딕"/>
                <a:ea typeface="맑은 고딕"/>
              </a:rPr>
              <a:t>포트번호 변경하고, </a:t>
            </a:r>
            <a:endParaRPr lang="ko-KR" sz="3600"/>
          </a:p>
          <a:p>
            <a:pPr indent="-261620"/>
            <a:r>
              <a:rPr lang="ko-KR" altLang="en-US" sz="3600" err="1">
                <a:latin typeface="맑은 고딕"/>
                <a:ea typeface="맑은 고딕"/>
              </a:rPr>
              <a:t>Systemctl</a:t>
            </a:r>
            <a:r>
              <a:rPr lang="ko-KR" altLang="en-US" sz="3600">
                <a:latin typeface="맑은 고딕"/>
                <a:ea typeface="맑은 고딕"/>
              </a:rPr>
              <a:t> </a:t>
            </a:r>
            <a:r>
              <a:rPr lang="ko-KR" altLang="en-US" sz="3600" err="1">
                <a:latin typeface="맑은 고딕"/>
                <a:ea typeface="맑은 고딕"/>
              </a:rPr>
              <a:t>restart</a:t>
            </a:r>
            <a:r>
              <a:rPr lang="ko-KR" altLang="en-US" sz="3600">
                <a:latin typeface="맑은 고딕"/>
                <a:ea typeface="맑은 고딕"/>
              </a:rPr>
              <a:t> ftp</a:t>
            </a:r>
            <a:endParaRPr lang="ko-KR" altLang="en-US" sz="3600"/>
          </a:p>
          <a:p>
            <a:pPr indent="-261620"/>
            <a:r>
              <a:rPr lang="ko-KR" altLang="en-US" sz="3600" err="1">
                <a:latin typeface="맑은 고딕"/>
                <a:ea typeface="맑은 고딕"/>
              </a:rPr>
              <a:t>Netstat</a:t>
            </a:r>
            <a:r>
              <a:rPr lang="ko-KR" altLang="en-US" sz="3600">
                <a:latin typeface="맑은 고딕"/>
                <a:ea typeface="맑은 고딕"/>
              </a:rPr>
              <a:t> –</a:t>
            </a:r>
            <a:r>
              <a:rPr lang="ko-KR" altLang="en-US" sz="3600" err="1">
                <a:latin typeface="맑은 고딕"/>
                <a:ea typeface="맑은 고딕"/>
              </a:rPr>
              <a:t>ntlp</a:t>
            </a:r>
            <a:r>
              <a:rPr lang="ko-KR" altLang="en-US" sz="3600">
                <a:latin typeface="맑은 고딕"/>
                <a:ea typeface="맑은 고딕"/>
              </a:rPr>
              <a:t> 해서 해당 port로 열려있는지 확인</a:t>
            </a:r>
            <a:endParaRPr lang="ko-KR" altLang="en-US" sz="3600"/>
          </a:p>
          <a:p>
            <a:pPr indent="-261620"/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6550154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1-1 </a:t>
            </a:r>
            <a:r>
              <a:rPr lang="ko-KR" altLang="en-US"/>
              <a:t>텔넷 서버의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>
            <a:normAutofit/>
          </a:bodyPr>
          <a:lstStyle/>
          <a:p>
            <a:r>
              <a:rPr lang="ko-KR" altLang="en-US" sz="1800"/>
              <a:t>텔넷 서버</a:t>
            </a:r>
            <a:endParaRPr lang="en-US" altLang="ko-KR" sz="1800"/>
          </a:p>
          <a:p>
            <a:pPr lvl="1"/>
            <a:r>
              <a:rPr lang="ko-KR" altLang="en-US" sz="1600"/>
              <a:t>리눅스에서 원격 접속을 하기 위한 어플리케이션</a:t>
            </a:r>
            <a:endParaRPr lang="en-US" altLang="ko-KR" sz="1600"/>
          </a:p>
          <a:p>
            <a:pPr lvl="1"/>
            <a:r>
              <a:rPr lang="ko-KR" altLang="en-US" sz="1600"/>
              <a:t>서버에 텔넷 서버를 설치하고 원격지 </a:t>
            </a:r>
            <a:r>
              <a:rPr lang="en-US" altLang="ko-KR" sz="1600"/>
              <a:t>PC</a:t>
            </a:r>
            <a:r>
              <a:rPr lang="ko-KR" altLang="en-US" sz="1600"/>
              <a:t>에는 텔넷 클라이언트 프로그램을 설치해야 함</a:t>
            </a:r>
            <a:endParaRPr lang="en-US" altLang="ko-KR" sz="1600"/>
          </a:p>
          <a:p>
            <a:pPr lvl="1"/>
            <a:r>
              <a:rPr lang="ko-KR" altLang="en-US" sz="1600"/>
              <a:t>전통적인 원격 접속 방법인 텔넷은 보안에 취약하기 때문에 최근에는 보안 기능을 추가</a:t>
            </a:r>
            <a:endParaRPr lang="en-US" altLang="ko-KR" sz="1600"/>
          </a:p>
          <a:p>
            <a:pPr lvl="1"/>
            <a:r>
              <a:rPr lang="ko-KR" altLang="en-US" sz="1600"/>
              <a:t>원격지의 </a:t>
            </a:r>
            <a:r>
              <a:rPr lang="en-US" altLang="ko-KR" sz="1600"/>
              <a:t>PC(</a:t>
            </a:r>
            <a:r>
              <a:rPr lang="ko-KR" altLang="en-US" sz="1600"/>
              <a:t>텔넷 클라이언트</a:t>
            </a:r>
            <a:r>
              <a:rPr lang="en-US" altLang="ko-KR" sz="1600"/>
              <a:t>)</a:t>
            </a:r>
            <a:r>
              <a:rPr lang="ko-KR" altLang="en-US" sz="1600"/>
              <a:t>에서 리눅스 서버에 접속하면 서버에서 직접 텍스트 모드로 작업하는 것과 동일하게 작업 가능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8296"/>
          <a:stretch/>
        </p:blipFill>
        <p:spPr>
          <a:xfrm>
            <a:off x="1374774" y="3293985"/>
            <a:ext cx="6457950" cy="322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0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1-1 </a:t>
            </a:r>
            <a:r>
              <a:rPr lang="ko-KR" altLang="en-US"/>
              <a:t>텔넷 서버의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>
            <a:normAutofit/>
          </a:bodyPr>
          <a:lstStyle/>
          <a:p>
            <a:r>
              <a:rPr lang="ko-KR" altLang="en-US" sz="1800"/>
              <a:t>텔넷 서버 구축 과정</a:t>
            </a:r>
            <a:endParaRPr lang="en-US" altLang="ko-KR" sz="18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8572"/>
          <a:stretch/>
        </p:blipFill>
        <p:spPr>
          <a:xfrm>
            <a:off x="620482" y="1358770"/>
            <a:ext cx="796653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7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12-1] </a:t>
            </a:r>
            <a:r>
              <a:rPr lang="ko-KR" altLang="en-US"/>
              <a:t>텔넷 서버 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910110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1. </a:t>
            </a:r>
            <a:r>
              <a:rPr lang="ko-KR" altLang="en-US" sz="1600"/>
              <a:t>가상머신 접속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2. </a:t>
            </a:r>
            <a:r>
              <a:rPr lang="ko-KR" altLang="en-US" sz="1600"/>
              <a:t>텔넷 서버 패키지 설치하기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2-1 </a:t>
            </a:r>
            <a:r>
              <a:rPr lang="ko-KR" altLang="en-US" sz="1600"/>
              <a:t> </a:t>
            </a:r>
            <a:r>
              <a:rPr lang="en-US" altLang="ko-KR" sz="1600" b="1">
                <a:solidFill>
                  <a:srgbClr val="FF0000"/>
                </a:solidFill>
              </a:rPr>
              <a:t>apt-get -y install </a:t>
            </a:r>
            <a:r>
              <a:rPr lang="en-US" altLang="ko-KR" sz="1600" b="1" err="1">
                <a:solidFill>
                  <a:srgbClr val="FF0000"/>
                </a:solidFill>
              </a:rPr>
              <a:t>xinetd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en-US" altLang="ko-KR" sz="1600" b="1" err="1">
                <a:solidFill>
                  <a:srgbClr val="FF0000"/>
                </a:solidFill>
              </a:rPr>
              <a:t>telnetd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명령으로 관련 패키지 설치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</a:t>
            </a:r>
          </a:p>
          <a:p>
            <a:pPr marL="93662" indent="0">
              <a:buNone/>
            </a:pPr>
            <a:r>
              <a:rPr lang="en-US" altLang="ko-KR" sz="1600"/>
              <a:t>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53"/>
          <a:stretch/>
        </p:blipFill>
        <p:spPr>
          <a:xfrm>
            <a:off x="199597" y="2170678"/>
            <a:ext cx="8944229" cy="251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6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12-1] </a:t>
            </a:r>
            <a:r>
              <a:rPr lang="ko-KR" altLang="en-US"/>
              <a:t>텔넷 서버 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910110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3. </a:t>
            </a:r>
            <a:r>
              <a:rPr lang="ko-KR" altLang="en-US" sz="1600"/>
              <a:t>텔넷 서버가 가동하도록 설정하기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3-1 /</a:t>
            </a:r>
            <a:r>
              <a:rPr lang="en-US" altLang="ko-KR" sz="1600" err="1"/>
              <a:t>etc</a:t>
            </a:r>
            <a:r>
              <a:rPr lang="en-US" altLang="ko-KR" sz="1600"/>
              <a:t>/</a:t>
            </a:r>
            <a:r>
              <a:rPr lang="en-US" altLang="ko-KR" sz="1600" err="1"/>
              <a:t>xinetd.d</a:t>
            </a:r>
            <a:r>
              <a:rPr lang="en-US" altLang="ko-KR" sz="1600"/>
              <a:t> </a:t>
            </a:r>
            <a:r>
              <a:rPr lang="ko-KR" altLang="en-US" sz="1600"/>
              <a:t>폴더로 이동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 b="1">
                <a:solidFill>
                  <a:srgbClr val="FF0000"/>
                </a:solidFill>
              </a:rPr>
              <a:t>touch telnet </a:t>
            </a:r>
            <a:r>
              <a:rPr lang="ko-KR" altLang="en-US" sz="1600"/>
              <a:t>명령으로 빈 파일 생성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</a:t>
            </a:r>
          </a:p>
          <a:p>
            <a:pPr marL="93662" indent="0">
              <a:buNone/>
            </a:pPr>
            <a:r>
              <a:rPr lang="en-US" altLang="ko-KR" sz="1600"/>
              <a:t>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01" y="1493786"/>
            <a:ext cx="7009524" cy="2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12-1] </a:t>
            </a:r>
            <a:r>
              <a:rPr lang="ko-KR" altLang="en-US"/>
              <a:t>텔넷 서버 설치하고 사용하기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910110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3-2 </a:t>
            </a:r>
            <a:r>
              <a:rPr lang="en-US" altLang="ko-KR" sz="1600" b="1">
                <a:solidFill>
                  <a:srgbClr val="FF0000"/>
                </a:solidFill>
              </a:rPr>
              <a:t>telnet</a:t>
            </a:r>
            <a:r>
              <a:rPr lang="en-US" altLang="ko-KR" sz="1600"/>
              <a:t> </a:t>
            </a:r>
            <a:r>
              <a:rPr lang="ko-KR" altLang="en-US" sz="1600"/>
              <a:t>파일 열기</a:t>
            </a:r>
            <a:r>
              <a:rPr lang="en-US" altLang="ko-KR" sz="1600"/>
              <a:t>,</a:t>
            </a:r>
            <a:r>
              <a:rPr lang="ko-KR" altLang="en-US" sz="1600"/>
              <a:t> 다음 내용 입력 후 저장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</a:t>
            </a:r>
          </a:p>
          <a:p>
            <a:pPr marL="93662" indent="0">
              <a:buNone/>
            </a:pPr>
            <a:r>
              <a:rPr lang="en-US" altLang="ko-KR" sz="1600"/>
              <a:t>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1178750"/>
            <a:ext cx="7515835" cy="320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823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49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1_Office 테마</vt:lpstr>
      <vt:lpstr>PowerPoint Presentation</vt:lpstr>
      <vt:lpstr>PowerPoint Presentation</vt:lpstr>
      <vt:lpstr>PowerPoint Presentation</vt:lpstr>
      <vt:lpstr>미리 준비 할 것</vt:lpstr>
      <vt:lpstr>1-1 텔넷 서버의 개요</vt:lpstr>
      <vt:lpstr>1-1 텔넷 서버의 개요</vt:lpstr>
      <vt:lpstr>[실습 12-1] 텔넷 서버 설치하고 사용하기</vt:lpstr>
      <vt:lpstr>[실습 12-1] 텔넷 서버 설치하고 사용하기</vt:lpstr>
      <vt:lpstr>[실습 12-1] 텔넷 서버 설치하고 사용하기</vt:lpstr>
      <vt:lpstr>[실습 12-1] 텔넷 서버 설치하고 사용하기</vt:lpstr>
      <vt:lpstr>[실습 12-1] 텔넷 서버 설치하고 사용하기</vt:lpstr>
      <vt:lpstr>[실습 12-1] 텔넷 서버 설치하고 사용하기</vt:lpstr>
      <vt:lpstr>[실습 12-1] 텔넷 서버 설치하고 사용하기</vt:lpstr>
      <vt:lpstr>[실습 12-1] 텔넷 서버 설치하고 사용하기</vt:lpstr>
      <vt:lpstr>[실습 12-1] 텔넷 서버 설치하고 사용하기</vt:lpstr>
      <vt:lpstr>[실습 12-1] 텔넷 서버 설치하고 사용하기</vt:lpstr>
      <vt:lpstr>2-1 SSH 서버의 개요 </vt:lpstr>
      <vt:lpstr>[실습 12-2] OpenSSH 서버 설치하고 사용하기</vt:lpstr>
      <vt:lpstr>[실습 12-2] OpenSSH 서버 설치하고 사용하기</vt:lpstr>
      <vt:lpstr>[실습 12-2] OpenSSH 서버 설치하고 사용하기</vt:lpstr>
      <vt:lpstr>[실습 12-2] OpenSSH 서버 설치하고 사용하기</vt:lpstr>
      <vt:lpstr>[실습 12-2] OpenSSH 서버 설치하고 사용하기</vt:lpstr>
      <vt:lpstr>서버로 파일 전송하기 – 명령어 (1/3)</vt:lpstr>
      <vt:lpstr>서버로 파일 전송하기 – 명령어 (2/3)</vt:lpstr>
      <vt:lpstr>서버로 파일 전송하기 – 명령어 (3/3)</vt:lpstr>
      <vt:lpstr>Window에서 Linux로 연결</vt:lpstr>
      <vt:lpstr>서버로 파일 전송하기 – ftp 설치</vt:lpstr>
      <vt:lpstr>3-1 VNC 서버의 개요</vt:lpstr>
      <vt:lpstr>[실습 12-3] VNC 서버 설치하고 사용하기</vt:lpstr>
      <vt:lpstr>[실습 12-3] VNC 서버 설치하고 사용하기</vt:lpstr>
      <vt:lpstr>[실습 12-3] VNC 서버 설치하고 사용하기</vt:lpstr>
      <vt:lpstr>[실습 12-3] VNC 서버 설치하고 사용하기</vt:lpstr>
      <vt:lpstr>[실습 12-3] VNC 서버 설치하고 사용하기</vt:lpstr>
      <vt:lpstr>[실습 12-3] VNC 서버 설치하고 사용하기</vt:lpstr>
      <vt:lpstr>4 vsftpd, proftpd의 설치와 운영</vt:lpstr>
      <vt:lpstr>[실습 12-4] vsftpd 설치하고 사용하기</vt:lpstr>
      <vt:lpstr>[실습 12-4] vsftpd 설치하고 사용하기</vt:lpstr>
      <vt:lpstr>[실습 12-4] vsftpd 설치하고 사용하기</vt:lpstr>
      <vt:lpstr>[실습 12-4] vsftpd 설치하고 사용하기</vt:lpstr>
      <vt:lpstr>[실습 12-4] vsftpd 설치하고 사용하기</vt:lpstr>
      <vt:lpstr>[실습 12-4] vsftpd 설치하고 사용하기</vt:lpstr>
      <vt:lpstr>[실습 12-4] vsftpd 설치하고 사용하기</vt:lpstr>
      <vt:lpstr>[실습 12-4] vsftpd 설치하고 사용하기</vt:lpstr>
      <vt:lpstr>[실습 12-5] proftpd 설치하고 사용하기</vt:lpstr>
      <vt:lpstr>[실습 12-5] proftpd 설치하고 사용하기</vt:lpstr>
      <vt:lpstr>[실습 12-5] proftpd 설치하고 사용하기</vt:lpstr>
      <vt:lpstr>[실습 12-5] proftpd 설치하고 사용하기</vt:lpstr>
      <vt:lpstr>[실습]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revision>1</cp:revision>
  <dcterms:created xsi:type="dcterms:W3CDTF">2012-07-23T02:34:37Z</dcterms:created>
  <dcterms:modified xsi:type="dcterms:W3CDTF">2021-04-06T02:17:16Z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