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godew09/week3_edune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5" y="3429000"/>
            <a:ext cx="6870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and fertilizer Recommendation using ML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Shreya Sharma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Id: STU67cfd6bb66cfe1741674171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9BF2-E9D9-4765-B072-F4057B0E6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AC07CF-51EE-844E-C556-2D717A95C5B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3BFE-84E4-2FC6-CEB9-B1041322C768}"/>
              </a:ext>
            </a:extLst>
          </p:cNvPr>
          <p:cNvSpPr txBox="1"/>
          <p:nvPr/>
        </p:nvSpPr>
        <p:spPr>
          <a:xfrm>
            <a:off x="503853" y="1800808"/>
            <a:ext cx="124585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938D6-F536-4210-FA5D-DF90C40E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2644320"/>
            <a:ext cx="750674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644807" cy="525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data preprocessing, model training, and evaluation, this system enables farmers to make informed agricultural decisions, improving both productivity and sustainability.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highlights the importance of AI in precision agriculture, reducing reliance on guesswork and increasing efficiency in crop selection and soil management.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was successfully implemented using Decision Tree Classifier (DTC) to provide accurate crop and fertilizer recommendations.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Implementation of Random Forest – Future iterations can incorporate Random Forest, an ensemble learning method that improves accuracy by reducing overfitting and providing more stable predictions.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Deep Learning Integration – Advanced techniques like Neural Networks and CNNs (if spatial data is used) can refine predictions, especially when analyzing complex relationships between soil properties and crop yield.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41B54-690A-85E1-1982-B56637040F90}"/>
              </a:ext>
            </a:extLst>
          </p:cNvPr>
          <p:cNvSpPr txBox="1"/>
          <p:nvPr/>
        </p:nvSpPr>
        <p:spPr>
          <a:xfrm>
            <a:off x="191912" y="1684853"/>
            <a:ext cx="7225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Python : First we learned how python stores modules and use it for implementing machine learning models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Learned how Decision Tree algorithms classify data based on soil properties, climate conditions, and crop requirements.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Explored how DTC improves prediction accuracy for crop and fertilizer selection.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Gained insights into using Python libraries (Scikit-learn, Pandas, NumPy) for data processing and model training.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Discovered how Decision Tree Classifier predicts the best crop based on soil parameters.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5942" y="918374"/>
            <a:ext cx="9405257" cy="6669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Core language for data processing, model development, and visualization.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Colab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Cloud-based interactive notebook for coding, training models, and visualization.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Libraries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Used for training and implementing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 (DTC)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crop and fertilizer recommendations.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creating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including trends in crop selection and soil health analysis.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Enhancing data exploration with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statistical visualizations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insightful decision-making.</a:t>
            </a:r>
            <a:endParaRPr lang="en-IN" sz="16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0365" y="921350"/>
            <a:ext cx="7998566" cy="6314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Collection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soil data (pH, moisture, nutrients) and climate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historical crop yield and fertilizer application records.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Data Preprocessing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 and standardize data formats.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feature selection to identify key variables for prediction.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data visualization using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&amp; Seaborn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insights.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Model Building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 (DTC)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separate models for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recommendation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fertilizer recommendation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 model parameters for improved accuracy.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Model Training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dataset into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(80%) and testing (20%) sets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DTC model on selected soil and climate features.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Model Evaluation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 accuracy using metrics like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531084" cy="2869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Diverse Agricultural Land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Farmers have access to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soil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across their lands, making crop selection challenging.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Crop Options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Various crops are available, but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all are suitable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 given soil type and climate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Fertilizer Optimization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Selecting the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fertilizer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essential for maintaining soil health and maximizing crop yield.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Data-Driven Farming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learning-based recommendation system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help farmers make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scientific, informed     decisions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productivity and sustainability.</a:t>
            </a:r>
            <a:endParaRPr lang="en-US" sz="1600" dirty="0"/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081590" cy="547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213163"/>
                </a:solidFill>
              </a:rPr>
              <a:t>Solution: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Green Skills &amp; AI for Precision Farming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 challenges in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selection and fertilizer optimization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this system integrates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 Skills with AI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promoting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sustainable, data-driven agriculture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Using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algorithms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model achieves: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98.49% accuracy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recommending the most suitable crop based on soil properties and environmental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accuracy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fertilizer recommendation, ensuring farmers apply the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nutrients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improved soil health and maximum yield.</a:t>
            </a:r>
          </a:p>
          <a:p>
            <a:pPr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harnessing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precision farming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farmers can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their crop selection and fertilizer usage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leading to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productivity, reduced waste, and long-term sustainability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agricultural business practices.</a:t>
            </a:r>
            <a:r>
              <a:rPr lang="en-US" sz="1600" b="1" dirty="0">
                <a:solidFill>
                  <a:srgbClr val="213163"/>
                </a:solidFill>
              </a:rPr>
              <a:t>  </a:t>
            </a: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213163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213163"/>
                </a:solidFill>
                <a:hlinkClick r:id="rId2"/>
              </a:rPr>
              <a:t>Link for the project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8609E-40C5-DE97-46FB-8EB56C0C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7" y="2362182"/>
            <a:ext cx="5010849" cy="302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327080-63FB-E14B-6D2B-C4DB042FB3E6}"/>
              </a:ext>
            </a:extLst>
          </p:cNvPr>
          <p:cNvSpPr txBox="1"/>
          <p:nvPr/>
        </p:nvSpPr>
        <p:spPr>
          <a:xfrm>
            <a:off x="503853" y="1800808"/>
            <a:ext cx="134203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cases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51DD39-25BC-603B-3DD4-FF783CB0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0650"/>
            <a:ext cx="5324670" cy="30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D4677-AA47-FFB8-A20C-4C8AF9E5C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9D795B-FCC5-E3D0-A87E-433DD3AC0B9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FD690-5A5A-0BC2-6FFE-BC8ACAC0F8B9}"/>
              </a:ext>
            </a:extLst>
          </p:cNvPr>
          <p:cNvSpPr txBox="1"/>
          <p:nvPr/>
        </p:nvSpPr>
        <p:spPr>
          <a:xfrm>
            <a:off x="503853" y="1800808"/>
            <a:ext cx="173797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functions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9DF8-DDDD-D33F-72A2-AD60A37A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2603983"/>
            <a:ext cx="7922010" cy="33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3D92-B8FF-C40F-B06E-54B44ACC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4D8CA-2217-BBD7-C6F6-EB715EDEA7E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E4A1A-EFC3-2FD7-FE26-3BAF436DCEB6}"/>
              </a:ext>
            </a:extLst>
          </p:cNvPr>
          <p:cNvSpPr txBox="1"/>
          <p:nvPr/>
        </p:nvSpPr>
        <p:spPr>
          <a:xfrm>
            <a:off x="503853" y="1800808"/>
            <a:ext cx="173797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functions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185F9-26EE-78BC-E8D0-5226C78C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9" y="2309804"/>
            <a:ext cx="8246659" cy="37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747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100</TotalTime>
  <Words>696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Shreya .</cp:lastModifiedBy>
  <cp:revision>4</cp:revision>
  <dcterms:created xsi:type="dcterms:W3CDTF">2024-12-31T09:40:01Z</dcterms:created>
  <dcterms:modified xsi:type="dcterms:W3CDTF">2025-05-19T12:49:03Z</dcterms:modified>
</cp:coreProperties>
</file>