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99455" y="3531636"/>
            <a:ext cx="7054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CROP RECOMMENDATION SYSTEM </a:t>
            </a:r>
            <a:r>
              <a:rPr lang="en-I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34C0D-3D7A-871C-C9E6-998D31AF2815}"/>
              </a:ext>
            </a:extLst>
          </p:cNvPr>
          <p:cNvSpPr txBox="1"/>
          <p:nvPr/>
        </p:nvSpPr>
        <p:spPr>
          <a:xfrm>
            <a:off x="191278" y="1446845"/>
            <a:ext cx="7329195" cy="488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key issues faced by farmers regarding crop selection and fertilizer usage.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 the impact of traditional farming practices on yield and sustainability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About AI-Based Precision Agriculture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how AI and machine learning can enhance crop and fertilizer recommendations.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role of data analytics, predictive modelling, and soil analysis in decision-making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Discover the Functionality of the Crop Recommendation System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your model analyses soil properties, weather patterns, and market trends to make precise recommendations.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how fertilizer suggestions can optimize nutrient use and prevent soil depletion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F9BDE-B824-186E-EB5E-945CEF9ECE5E}"/>
              </a:ext>
            </a:extLst>
          </p:cNvPr>
          <p:cNvSpPr txBox="1"/>
          <p:nvPr/>
        </p:nvSpPr>
        <p:spPr>
          <a:xfrm>
            <a:off x="289249" y="1726163"/>
            <a:ext cx="10038517" cy="289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Machine Learning &amp; AI Frameworks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Python:</a:t>
            </a:r>
            <a:r>
              <a:rPr lang="en-US" sz="1600" dirty="0"/>
              <a:t>Primary language for developing AI models.</a:t>
            </a:r>
          </a:p>
          <a:p>
            <a:endParaRPr lang="en-IN" dirty="0"/>
          </a:p>
          <a:p>
            <a:r>
              <a:rPr lang="en-IN" dirty="0"/>
              <a:t>Data Processing &amp; Analysis</a:t>
            </a:r>
          </a:p>
          <a:p>
            <a:endParaRPr lang="en-IN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 &amp; NumPy – For handling datasets, performing calculations, and processing soil or climate data.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 / Seaborn – For visualizing crop yield trends and fertilizer impact.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2460C-EA7C-AC61-5B8A-7A26D4D5EFEA}"/>
              </a:ext>
            </a:extLst>
          </p:cNvPr>
          <p:cNvSpPr txBox="1"/>
          <p:nvPr/>
        </p:nvSpPr>
        <p:spPr>
          <a:xfrm>
            <a:off x="391887" y="1567543"/>
            <a:ext cx="10828564" cy="574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Data Collection &amp; Preprocessing</a:t>
            </a:r>
          </a:p>
          <a:p>
            <a:endParaRPr lang="en-IN" sz="1600" dirty="0"/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samples, climate data</a:t>
            </a: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crop yield records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reliable sources (e.g., agricultural databases, government reports).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and normalization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remove inconsistencies and prepare data for analysis.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 Extract relevant features like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pH, moisture level, temperature, nutrient availability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(ML) algorithms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crop selection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&amp; Validation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dataset into training and testing sets for model evaluation.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 hyperparameter tuning to improve accuracy.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performance metrics like accuracy, precision, recall, RMSE (Root Mean Square Error) to assess model effectiveness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9607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 </a:t>
            </a:r>
            <a:r>
              <a:rPr lang="en-US" sz="2000" dirty="0"/>
              <a:t>Transforming Agriculture with AI-Driven Recommendations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EF5CE-4297-D2E9-7EB8-0068D10B7FFC}"/>
              </a:ext>
            </a:extLst>
          </p:cNvPr>
          <p:cNvSpPr txBox="1"/>
          <p:nvPr/>
        </p:nvSpPr>
        <p:spPr>
          <a:xfrm>
            <a:off x="255103" y="1762529"/>
            <a:ext cx="10492079" cy="3453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Unoptimized Crop Selection: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Many farmers choose crops without considering soil properties, climate, or economic demand, often leading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yield and financial loss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Inefficient Fertilizer Use: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Overuse or incorrect application of fertilizers depletes soil nutrients, reduces productivity, and contributes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degradation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Health Decline: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Years of poor soil management result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nutrient exhaustion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sustainable farming more difficult.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 Instability: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Poor agricultural practices increase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costs, reduce profits,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make farmers more vulnerable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fluctuations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Change &amp; Sustainability Risks: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Unpredictable weather demands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strategies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yet farmers lack access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solutions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72809-B17D-ACA7-3541-82E1056FEB12}"/>
              </a:ext>
            </a:extLst>
          </p:cNvPr>
          <p:cNvSpPr txBox="1"/>
          <p:nvPr/>
        </p:nvSpPr>
        <p:spPr>
          <a:xfrm>
            <a:off x="255104" y="1678344"/>
            <a:ext cx="11370839" cy="533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Building the AI-Driven Recommendation System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 &amp; Preprocessing: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Gather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soil data, climate patterns, market trends, and fertilizer compositions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train your models effectively.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Selection: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and regression models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crop prediction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 algorithms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fertilizer optimization.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Validation: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Conduct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testing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farmers, analysing model accuracy and refining recommendations accordingly.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Partnering with Agricultural Institutions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Local Agricultural Boards: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government-backed agricultural bodies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validation and scalability.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Subsidy &amp; Financial Assistance Integration: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schemes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available for farmers adopting AI solutions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D0CA5-FFB7-60B1-1A0F-E8A943C2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4" y="1587088"/>
            <a:ext cx="11611786" cy="459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D28D9-22EE-9284-1B56-AB3189E9A65D}"/>
              </a:ext>
            </a:extLst>
          </p:cNvPr>
          <p:cNvSpPr txBox="1"/>
          <p:nvPr/>
        </p:nvSpPr>
        <p:spPr>
          <a:xfrm>
            <a:off x="317038" y="1612734"/>
            <a:ext cx="10963672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Crop Recommendation System</a:t>
            </a:r>
            <a:r>
              <a:rPr lang="en-US" dirty="0"/>
              <a:t> represents a significant leap forward in agricultural decision-making. By leveraging </a:t>
            </a:r>
            <a:r>
              <a:rPr lang="en-US" b="1" dirty="0"/>
              <a:t>artificial intelligence, machine learning, and IoT</a:t>
            </a:r>
            <a:r>
              <a:rPr lang="en-US" dirty="0"/>
              <a:t>, the system enables farmers to make </a:t>
            </a:r>
            <a:r>
              <a:rPr lang="en-US" b="1" dirty="0"/>
              <a:t>data-driven, scientifically backed choices</a:t>
            </a:r>
            <a:r>
              <a:rPr lang="en-US" dirty="0"/>
              <a:t>, improving </a:t>
            </a:r>
            <a:r>
              <a:rPr lang="en-US" b="1" dirty="0"/>
              <a:t>crop yield, soil health, and resource efficiency</a:t>
            </a:r>
            <a:r>
              <a:rPr lang="en-US" dirty="0"/>
              <a:t> while ensuring long-term </a:t>
            </a:r>
            <a:r>
              <a:rPr lang="en-US" b="1" dirty="0"/>
              <a:t>sustainability and profitability</a:t>
            </a:r>
          </a:p>
          <a:p>
            <a:endParaRPr lang="en-US" dirty="0"/>
          </a:p>
          <a:p>
            <a:r>
              <a:rPr lang="en-US" dirty="0"/>
              <a:t>This solution addresses critical agricultural challenges, including </a:t>
            </a:r>
            <a:r>
              <a:rPr lang="en-US" b="1" dirty="0"/>
              <a:t>crop selection inefficiencies, soil degradation, and climate variability</a:t>
            </a:r>
            <a:r>
              <a:rPr lang="en-US" dirty="0"/>
              <a:t>. Through </a:t>
            </a:r>
            <a:r>
              <a:rPr lang="en-US" b="1" dirty="0"/>
              <a:t>predictive modeling, real-time soil analysis, and adaptive recommendations</a:t>
            </a:r>
            <a:r>
              <a:rPr lang="en-US" dirty="0"/>
              <a:t>, farmers can maximize productivity while reducing environmental impact.</a:t>
            </a:r>
          </a:p>
          <a:p>
            <a:endParaRPr lang="en-US" dirty="0"/>
          </a:p>
          <a:p>
            <a:r>
              <a:rPr lang="en-US" dirty="0"/>
              <a:t>By integrating </a:t>
            </a:r>
            <a:r>
              <a:rPr lang="en-US" b="1" dirty="0"/>
              <a:t>AI-powered solutions</a:t>
            </a:r>
            <a:r>
              <a:rPr lang="en-US" dirty="0"/>
              <a:t>, farmers are empowered to transition from </a:t>
            </a:r>
            <a:r>
              <a:rPr lang="en-US" b="1" dirty="0"/>
              <a:t>traditional methods</a:t>
            </a:r>
            <a:r>
              <a:rPr lang="en-US" dirty="0"/>
              <a:t> to </a:t>
            </a:r>
            <a:r>
              <a:rPr lang="en-US" b="1" dirty="0"/>
              <a:t>data-driven strategies</a:t>
            </a:r>
            <a:r>
              <a:rPr lang="en-US" dirty="0"/>
              <a:t>, ensuring a smarter, more productive, and environmentally responsible future for agriculture.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A6F69-63DA-48B0-1427-302F68DB7E29}"/>
              </a:ext>
            </a:extLst>
          </p:cNvPr>
          <p:cNvSpPr txBox="1"/>
          <p:nvPr/>
        </p:nvSpPr>
        <p:spPr>
          <a:xfrm>
            <a:off x="634481" y="1156995"/>
            <a:ext cx="110194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</a:t>
            </a:r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endParaRPr lang="en-IN" sz="4400" dirty="0"/>
          </a:p>
          <a:p>
            <a:r>
              <a:rPr lang="en-IN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PREPARED BY : SHREYA SHARMA</a:t>
            </a:r>
          </a:p>
          <a:p>
            <a:r>
              <a:rPr lang="en-IN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EMAIL: csjma22001390170ece@csjmu.ac.in</a:t>
            </a:r>
          </a:p>
        </p:txBody>
      </p:sp>
    </p:spTree>
    <p:extLst>
      <p:ext uri="{BB962C8B-B14F-4D97-AF65-F5344CB8AC3E}">
        <p14:creationId xmlns:p14="http://schemas.microsoft.com/office/powerpoint/2010/main" val="112084778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81</TotalTime>
  <Words>645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Shreya .</cp:lastModifiedBy>
  <cp:revision>6</cp:revision>
  <dcterms:created xsi:type="dcterms:W3CDTF">2024-12-31T09:40:01Z</dcterms:created>
  <dcterms:modified xsi:type="dcterms:W3CDTF">2025-05-18T13:15:53Z</dcterms:modified>
</cp:coreProperties>
</file>