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9" r:id="rId2"/>
    <p:sldId id="257" r:id="rId3"/>
    <p:sldId id="260" r:id="rId4"/>
    <p:sldId id="261" r:id="rId5"/>
    <p:sldId id="262" r:id="rId6"/>
    <p:sldId id="264" r:id="rId7"/>
    <p:sldId id="263" r:id="rId8"/>
    <p:sldId id="266" r:id="rId9"/>
    <p:sldId id="272" r:id="rId10"/>
    <p:sldId id="267" r:id="rId11"/>
    <p:sldId id="269" r:id="rId12"/>
    <p:sldId id="270" r:id="rId13"/>
    <p:sldId id="268" r:id="rId14"/>
    <p:sldId id="271" r:id="rId15"/>
    <p:sldId id="273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EFF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E9ABB-F246-4694-B175-049845EFCEA0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1B79A-3AF7-4341-8CB1-4D8313C05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0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B93-67B7-4EC5-A2BB-9D615951B498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4C85-A788-4A94-8533-D65423381CE9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C4C69-8213-491E-AB4F-6BC9E040916C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D74-485F-4653-8C00-E7DE12C761EA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4EF3-419A-4088-8F29-FFAB4BF25EC6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D02D-20B6-4BC4-A0A6-0AF7473E5DF5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E8CE-95C0-4777-8199-A21977901F04}" type="datetime1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9978-93F9-4752-97A2-C4A961A4FDD0}" type="datetime1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7410-E9B8-4095-BCED-E7874F33DDE6}" type="datetime1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610-E38C-42C2-B4EE-FCDE01C70ED7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6C31-D095-4052-90F9-26C7A839E962}" type="datetime1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5708-D6D9-4B53-9F24-58420CFD2DE1}" type="datetime1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24C11-2877-476B-86ED-FDF79FED5D3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750" y="1722475"/>
            <a:ext cx="8572500" cy="2387600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Клиент-серверное приложение для автоматизации взаимодействия персонала точек питания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448" y="4110074"/>
            <a:ext cx="8656487" cy="1924965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Ган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Алексей Андреевич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АВТ-043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Факультет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АВТФ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Направление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09.03.04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инженерия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Малявко Александр Антонович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C19D4-E0D6-4690-A303-3930A158271D}"/>
              </a:ext>
            </a:extLst>
          </p:cNvPr>
          <p:cNvSpPr txBox="1"/>
          <p:nvPr/>
        </p:nvSpPr>
        <p:spPr>
          <a:xfrm>
            <a:off x="4855233" y="6308017"/>
            <a:ext cx="2481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Новосибирск 2024</a:t>
            </a:r>
          </a:p>
        </p:txBody>
      </p:sp>
    </p:spTree>
    <p:extLst>
      <p:ext uri="{BB962C8B-B14F-4D97-AF65-F5344CB8AC3E}">
        <p14:creationId xmlns:p14="http://schemas.microsoft.com/office/powerpoint/2010/main" val="133138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CA077-84FA-4AFF-9608-0F9CDDC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5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Интерфейс приложения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29503D-2872-46B3-A81B-1453C233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55" y="1204815"/>
            <a:ext cx="2535238" cy="544400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0B1C96F-F3EE-4F3B-8421-9E8AAFB07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303" y="1204815"/>
            <a:ext cx="2546903" cy="544400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699D1E8-D8B9-4D2E-8A9B-85758729B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124" y="1204815"/>
            <a:ext cx="2547921" cy="5444006"/>
          </a:xfrm>
          <a:prstGeom prst="rect">
            <a:avLst/>
          </a:prstGeom>
        </p:spPr>
      </p:pic>
      <p:sp>
        <p:nvSpPr>
          <p:cNvPr id="29" name="Номер слайда 28">
            <a:extLst>
              <a:ext uri="{FF2B5EF4-FFF2-40B4-BE49-F238E27FC236}">
                <a16:creationId xmlns:a16="http://schemas.microsoft.com/office/drawing/2014/main" id="{273297CE-8ACD-4871-AA47-F12F19AE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74638"/>
            <a:ext cx="2743200" cy="365125"/>
          </a:xfrm>
        </p:spPr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9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5D1A5-6BBB-4FAD-ADA2-104D8A96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Добавление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редактирование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849741-ED92-46F3-A53F-714EE41E8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7" y="1078081"/>
            <a:ext cx="2595296" cy="554522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E1417E-6BFC-4CA9-83D9-5F9F2597C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43" y="1078081"/>
            <a:ext cx="2602862" cy="5545228"/>
          </a:xfrm>
          <a:prstGeom prst="rect">
            <a:avLst/>
          </a:prstGeom>
        </p:spPr>
      </p:pic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5ABEC8CF-B6F7-4A6C-B23A-34427A76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1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312AB-2F18-47E0-832A-37AF01E1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Подсчет выручки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70F618-F9BA-4CCA-B948-B0D6011E5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31" y="1027906"/>
            <a:ext cx="2599110" cy="56043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7A8E4A-188F-4F47-B00C-EF0E0F0CB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86" y="1027906"/>
            <a:ext cx="2541684" cy="5604332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82E6FF6D-3E25-41AA-87FD-805D423F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12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F5EE1-3A24-4663-AF61-A81245A0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49" y="-1103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Интерфейс официанта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8BFFD6-4216-4A91-9ACD-6B1E7F63A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1" y="885369"/>
            <a:ext cx="2715514" cy="57495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BDEC86-B4A4-427C-BA01-D675F28AE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99" y="885369"/>
            <a:ext cx="2686454" cy="57495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497EEA-072E-4A5F-AE42-49A4478C9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67" y="933451"/>
            <a:ext cx="2697184" cy="5701432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87FD30B-8632-4D82-ABE6-17103E2C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088" y="6356350"/>
            <a:ext cx="2743200" cy="365125"/>
          </a:xfrm>
        </p:spPr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13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6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581EA-FE1C-487B-A8A9-93229ED1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77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Добавление блюда в заказ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11BAC6-F35C-4BBE-BC05-8B998A26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3451"/>
            <a:ext cx="2621451" cy="55594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3FC22B3-F75A-4780-AB44-8F4576D9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33" y="947025"/>
            <a:ext cx="2621450" cy="55918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D01905-5483-4372-AC69-F4A5B154B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66" y="900989"/>
            <a:ext cx="2624830" cy="5591886"/>
          </a:xfrm>
          <a:prstGeom prst="rect">
            <a:avLst/>
          </a:prstGeom>
        </p:spPr>
      </p:pic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BE589FA5-0EFA-476D-A75A-26DB1F42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14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5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115E9-0744-49BC-B78D-90F1F061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5333E-5F35-4222-8D82-F691CE387BF3}"/>
              </a:ext>
            </a:extLst>
          </p:cNvPr>
          <p:cNvSpPr txBox="1"/>
          <p:nvPr/>
        </p:nvSpPr>
        <p:spPr>
          <a:xfrm>
            <a:off x="1770888" y="1690688"/>
            <a:ext cx="86502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ходе выполнения выпускной квалификационной работы была разработана серверная часть приложения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разработана клиентская часть приложения на платформе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Android,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также разработано руководство пользователя.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реализовано клиент-серверное приложение для автоматизации взаимодействия персонала точек питания.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B9BC2D-763E-4AC9-87DE-D66A1752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15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2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750" y="1722475"/>
            <a:ext cx="8572500" cy="2387600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Клиент-серверное приложение для автоматизации взаимодействия персонала точек питания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448" y="4110074"/>
            <a:ext cx="8656487" cy="1924965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Ган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Алексей Андреевич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АВТ-043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Факультет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АВТФ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Направление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09.03.04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инженерия</a:t>
            </a:r>
          </a:p>
          <a:p>
            <a:pPr algn="l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Малявко Александр Антонович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C19D4-E0D6-4690-A303-3930A158271D}"/>
              </a:ext>
            </a:extLst>
          </p:cNvPr>
          <p:cNvSpPr txBox="1"/>
          <p:nvPr/>
        </p:nvSpPr>
        <p:spPr>
          <a:xfrm>
            <a:off x="4855233" y="6308017"/>
            <a:ext cx="2481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Новосибирск 2024</a:t>
            </a:r>
          </a:p>
        </p:txBody>
      </p:sp>
    </p:spTree>
    <p:extLst>
      <p:ext uri="{BB962C8B-B14F-4D97-AF65-F5344CB8AC3E}">
        <p14:creationId xmlns:p14="http://schemas.microsoft.com/office/powerpoint/2010/main" val="142580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3D7C60-6C5B-4552-A2BD-9849BCBD0668}"/>
              </a:ext>
            </a:extLst>
          </p:cNvPr>
          <p:cNvSpPr txBox="1"/>
          <p:nvPr/>
        </p:nvSpPr>
        <p:spPr>
          <a:xfrm>
            <a:off x="1626332" y="1605534"/>
            <a:ext cx="89393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Целью данной работы является разработка клиент-серверного приложения для автоматизации взаимодействия персонала точек питания. 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достижения цели проекта необходимо выполнить следующие задачи:  </a:t>
            </a: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Рассмотреть существующие решения</a:t>
            </a: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Выбрать средства разработки</a:t>
            </a: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серверную часть приложения</a:t>
            </a: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клиентскую часть приложения на платформе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руководство пользователя</a:t>
            </a:r>
          </a:p>
          <a:p>
            <a:pPr marL="800100" lvl="1" indent="-342900" algn="just">
              <a:buFont typeface="Symbol" panose="05050102010706020507" pitchFamily="18" charset="2"/>
              <a:buChar char=""/>
            </a:pP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77DF6-6C9A-47F1-82C0-682ED4C4DD32}"/>
              </a:ext>
            </a:extLst>
          </p:cNvPr>
          <p:cNvSpPr txBox="1"/>
          <p:nvPr/>
        </p:nvSpPr>
        <p:spPr>
          <a:xfrm>
            <a:off x="3889171" y="570343"/>
            <a:ext cx="4413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Постановка задачи</a:t>
            </a:r>
            <a:endParaRPr lang="ru-RU" sz="40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3D4F0E4-7EE0-4AD4-A712-7A5D820D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08ADC-0FA9-4780-81B4-B88AB80C5947}"/>
              </a:ext>
            </a:extLst>
          </p:cNvPr>
          <p:cNvSpPr txBox="1"/>
          <p:nvPr/>
        </p:nvSpPr>
        <p:spPr>
          <a:xfrm>
            <a:off x="3144648" y="336198"/>
            <a:ext cx="5902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Существующие решения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2B3BE4-51ED-456E-BBF3-D19DACF02B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4648" y="1486198"/>
            <a:ext cx="2079572" cy="43277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95A76-D3E1-4830-8FA0-A978D829B36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6158" y="1486198"/>
            <a:ext cx="2079572" cy="4327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E5F60F-DA88-4BC3-9897-DA22D4B30546}"/>
              </a:ext>
            </a:extLst>
          </p:cNvPr>
          <p:cNvSpPr txBox="1"/>
          <p:nvPr/>
        </p:nvSpPr>
        <p:spPr>
          <a:xfrm>
            <a:off x="2421252" y="5855920"/>
            <a:ext cx="3526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Интерфейс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r_keeper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Waiter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4C416-7BD6-44DD-B432-37C45A8E0771}"/>
              </a:ext>
            </a:extLst>
          </p:cNvPr>
          <p:cNvSpPr txBox="1"/>
          <p:nvPr/>
        </p:nvSpPr>
        <p:spPr>
          <a:xfrm>
            <a:off x="6746519" y="5855920"/>
            <a:ext cx="2978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Интерфейс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iiko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DBAB661B-DF82-4BF5-8AF4-BC50EE12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4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4CC969-2784-455F-946F-10372B966C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73186" y="1241029"/>
            <a:ext cx="3736431" cy="26223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DB07EB-8E58-4785-AFA8-6D312374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3" y="4043162"/>
            <a:ext cx="3755172" cy="26424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FB84CC-4096-4E8E-8817-43C1D7678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83" y="1241029"/>
            <a:ext cx="3755173" cy="2622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FFDAF3-4428-4BF1-9DD5-CADDB98C0EAC}"/>
              </a:ext>
            </a:extLst>
          </p:cNvPr>
          <p:cNvSpPr txBox="1"/>
          <p:nvPr/>
        </p:nvSpPr>
        <p:spPr>
          <a:xfrm>
            <a:off x="3547295" y="285118"/>
            <a:ext cx="59210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Диаграммы прецедентов</a:t>
            </a:r>
            <a:endParaRPr lang="ru-RU" sz="40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F0EAA3-8F6B-4400-A08B-4671E2F1B66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754447" y="4043162"/>
            <a:ext cx="3755171" cy="26424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91C733-D838-48E1-A1E1-95810E32947A}"/>
              </a:ext>
            </a:extLst>
          </p:cNvPr>
          <p:cNvSpPr txBox="1"/>
          <p:nvPr/>
        </p:nvSpPr>
        <p:spPr>
          <a:xfrm>
            <a:off x="5098556" y="3124685"/>
            <a:ext cx="2013628" cy="1477328"/>
          </a:xfrm>
          <a:prstGeom prst="rect">
            <a:avLst/>
          </a:prstGeom>
          <a:solidFill>
            <a:srgbClr val="7DBEFF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Актеры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Официант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Администратор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Повар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Бармен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A360B91C-BBC1-4833-BAFC-A77964BC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52" y="6390319"/>
            <a:ext cx="2743200" cy="365125"/>
          </a:xfrm>
        </p:spPr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FA2C1-D9E1-465F-85FF-5C0EEFD7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Используемые средства разработки</a:t>
            </a:r>
            <a:endParaRPr lang="ru-RU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B3C3C-6B26-4978-9447-3861AEB352D6}"/>
              </a:ext>
            </a:extLst>
          </p:cNvPr>
          <p:cNvSpPr txBox="1"/>
          <p:nvPr/>
        </p:nvSpPr>
        <p:spPr>
          <a:xfrm>
            <a:off x="3139957" y="1647498"/>
            <a:ext cx="59120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Среда разработки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Среда разработки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IntelliJ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Spring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ABB966-4581-42C6-9B86-C340D8F1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684AAFE-291E-4362-862F-551D5AA9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52" y="3932269"/>
            <a:ext cx="2879741" cy="222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4365C30-B49E-49CF-A11E-BACC61591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4" y="1553528"/>
            <a:ext cx="3202928" cy="206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BF077F-B381-4A0E-A9F9-4644C447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199" y="1647498"/>
            <a:ext cx="2433236" cy="174631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EDDE87-F5CC-46AC-9F27-D19E42363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049" y="3928489"/>
            <a:ext cx="2294941" cy="222661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E16F19D-4859-4C10-9F61-4E450D7C3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262" y="3929685"/>
            <a:ext cx="2210173" cy="22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8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C0BBF-CB0D-4784-99B6-C3FC25BF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9537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Архитектура приложения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30C92D4-E517-446D-8BDA-6A4CAF91C9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5183" y="1868297"/>
            <a:ext cx="9443969" cy="3121406"/>
          </a:xfrm>
          <a:prstGeom prst="rect">
            <a:avLst/>
          </a:prstGeom>
        </p:spPr>
      </p:pic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593700D4-7B11-41B2-8DBB-8419B339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2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E506A-D47A-4722-BD46-FDFADEE1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База данных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6D59F8D6-A684-4586-BEA4-DFB6E52E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FA585A-A1BA-4EF2-B4B3-E57D6D18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84" y="1047417"/>
            <a:ext cx="8696032" cy="53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7640B-07A4-41BA-81B1-5D80F4B4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3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Диаграмма экранов роли администратора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543AC1-669D-4FCD-AD05-75EDCDCB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54" y="1321727"/>
            <a:ext cx="7262891" cy="5034623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8D9306B-299D-4C96-A5FC-7A78DD26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3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06BC7-6E75-4793-BBB1-68CD1DBB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96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 panose="020F0502020204030204" pitchFamily="34" charset="0"/>
                <a:cs typeface="Calibri" panose="020F0502020204030204" pitchFamily="34" charset="0"/>
              </a:rPr>
              <a:t>Диаграмма экранов остальных ролей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A5CC5A-8C8D-4C47-ABCD-6DB0FDBE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A7163F-A65F-43D6-971A-90D2A4B6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20" y="1327647"/>
            <a:ext cx="7943357" cy="49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221</Words>
  <Application>Microsoft Office PowerPoint</Application>
  <PresentationFormat>Широкоэкранный</PresentationFormat>
  <Paragraphs>63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Office Theme</vt:lpstr>
      <vt:lpstr>Клиент-серверное приложение для автоматизации взаимодействия персонала точек питания</vt:lpstr>
      <vt:lpstr>Презентация PowerPoint</vt:lpstr>
      <vt:lpstr>Презентация PowerPoint</vt:lpstr>
      <vt:lpstr>Презентация PowerPoint</vt:lpstr>
      <vt:lpstr>Используемые средства разработки</vt:lpstr>
      <vt:lpstr>Архитектура приложения</vt:lpstr>
      <vt:lpstr>База данных</vt:lpstr>
      <vt:lpstr>Диаграмма экранов роли администратора</vt:lpstr>
      <vt:lpstr>Диаграмма экранов остальных ролей</vt:lpstr>
      <vt:lpstr>Интерфейс приложения</vt:lpstr>
      <vt:lpstr>Добавление, редактирование</vt:lpstr>
      <vt:lpstr>Подсчет выручки</vt:lpstr>
      <vt:lpstr>Интерфейс официанта</vt:lpstr>
      <vt:lpstr>Добавление блюда в заказ</vt:lpstr>
      <vt:lpstr>Заключение</vt:lpstr>
      <vt:lpstr>Клиент-серверное приложение для автоматизации взаимодействия персонала точек питания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65</cp:revision>
  <dcterms:created xsi:type="dcterms:W3CDTF">2018-09-04T12:10:47Z</dcterms:created>
  <dcterms:modified xsi:type="dcterms:W3CDTF">2024-06-18T18:26:28Z</dcterms:modified>
</cp:coreProperties>
</file>