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2747F-E958-4305-BF18-C640D88E4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E0C2FA-555E-4776-84F3-455721217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3BFDFE-06F5-4EFD-944E-9765C42F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4E23-6B55-43F1-8B2A-F54EE61D30F3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1684E-6059-4E1A-A349-4C1386F9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A21729-0428-48BD-8CEF-A85EBD73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C078-FF05-4CD4-B152-86776838A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660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8C907-2043-4B43-A4DC-A25ABD9CB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025A0B-F08C-4E24-96F5-F5DC179CB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382F33-A54E-4B7D-A8C0-A5F8D3F0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4E23-6B55-43F1-8B2A-F54EE61D30F3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40C6BE-59A6-4198-B023-542A04B2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7D1D8-C16B-4395-8D00-D447ED5D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C078-FF05-4CD4-B152-86776838A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94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29CDA7-8840-4760-822C-BD7879A1C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BB7CAA-CBEF-4991-A971-AC09730F9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A3B873-A728-409C-AAA8-B87138C4B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4E23-6B55-43F1-8B2A-F54EE61D30F3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C8434F-5224-413A-A436-93A2CBAD5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F01BB-955E-475A-B1E2-CDF470DB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C078-FF05-4CD4-B152-86776838A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6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DA12E-C76D-4DF5-BA42-E5BFE1A4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DB6363-0B21-4FB6-962B-FA0D9BE47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346B0D-9E83-400D-95E0-171A925C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4E23-6B55-43F1-8B2A-F54EE61D30F3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120CA3-705B-4624-8D2F-34461865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850734-468C-4EBB-8EAD-530921676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C078-FF05-4CD4-B152-86776838A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26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F7AAC-25B5-461C-B451-908A5DE75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E5FB2C-AC7E-4BF0-A520-E50669C66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B76BB-7F18-4C30-8378-14B0D670A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4E23-6B55-43F1-8B2A-F54EE61D30F3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CDC9A5-A784-402B-AB0D-3C9DED47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669B49-B8D7-4176-848A-DD756A25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C078-FF05-4CD4-B152-86776838A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556DF-A197-445B-ADA1-294375993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34510B-D6B0-4FB2-9CE9-60E591DDC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28F803-D222-4203-8ACF-BB576BFBD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AE08AB-D611-4F5E-807B-C1C4201E6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4E23-6B55-43F1-8B2A-F54EE61D30F3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6984E7-85AA-47BD-9A12-991A96773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2073AC-0863-4A21-AC17-4F8199FA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C078-FF05-4CD4-B152-86776838A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45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D327D9-EB8D-413F-8D41-6EABE2F01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7AFF94-71DC-474C-81F9-C439529AB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EB0780-4202-4637-9291-1C5817A12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6DC03F-9275-4D4F-82E2-5E064B756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B2E5BF-A312-4865-BD54-650B96B08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3532FB-917A-4BEC-B742-3DD557B44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4E23-6B55-43F1-8B2A-F54EE61D30F3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74755B-6116-46DE-9DA3-9E601964D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1F09B7-8CC4-4FCE-84D7-57DFC4C7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C078-FF05-4CD4-B152-86776838A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30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2261D-677C-4B43-B8EA-296E6F69F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1EABB3-52F4-4DC1-8F02-5B8FD764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4E23-6B55-43F1-8B2A-F54EE61D30F3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0AE00D-3613-4078-B781-D697C2893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FFED04-17DB-45B9-898F-67F9423A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C078-FF05-4CD4-B152-86776838A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763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5D5F2F-6BDC-434B-A10F-5F31D92F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4E23-6B55-43F1-8B2A-F54EE61D30F3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8EABEA-4ADF-4B14-AF23-5FE474B49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D5E913-2BD1-4D5F-8827-E986FD1F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C078-FF05-4CD4-B152-86776838A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19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E0CF0-2B4A-43DE-A618-AD1222D4F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02CAE-D1B5-4E03-85A6-C89ABD860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E20E5B-8096-45E6-97FF-2D7881934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4F3FD5-8B9B-41FD-ABFB-EB9C0666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4E23-6B55-43F1-8B2A-F54EE61D30F3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00B11D-ECDE-4E18-B0ED-4972C3F2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C839EE-A416-4C60-AED8-F2F177EA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C078-FF05-4CD4-B152-86776838A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53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ADC19-36B3-4722-BE04-5F703231A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E1CDE4-A1C2-4350-990C-B50CAA7DE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E069FE-69C9-432D-B401-18A89AAF6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16A91A-F632-42E6-90A3-588CAE5D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4E23-6B55-43F1-8B2A-F54EE61D30F3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440A67-F520-4181-A63A-463E30CF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9FF617-3842-42B5-B338-FD44A0E60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C078-FF05-4CD4-B152-86776838A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58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65BF28-E7C2-430C-842E-C63BBAE06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1A52A4-D123-4AAC-A9A1-9228B841D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73F9F-F9E1-4DC4-BE14-3B00F30F0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14E23-6B55-43F1-8B2A-F54EE61D30F3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079BC6-6DF4-47B5-86EA-8690BB58B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956C99-DC67-49C9-96E0-5598E7DA8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4C078-FF05-4CD4-B152-86776838A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51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E6F6F4E-1B19-44B8-B6A5-BD76C7675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277197"/>
              </p:ext>
            </p:extLst>
          </p:nvPr>
        </p:nvGraphicFramePr>
        <p:xfrm>
          <a:off x="2582412" y="792709"/>
          <a:ext cx="7227423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50772461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9708023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8793353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82692952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38386709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37177731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8171239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70695799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30869106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549000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25383335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26481655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20263136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03434131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10640907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64072343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11458909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911015471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51C8DE66-7734-41B8-BACE-5DDB8704E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378785"/>
              </p:ext>
            </p:extLst>
          </p:nvPr>
        </p:nvGraphicFramePr>
        <p:xfrm>
          <a:off x="2582412" y="1158469"/>
          <a:ext cx="7227423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50772461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9708023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8793353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82692952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38386709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37177731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8171239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70695799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30869106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549000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25383335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26481655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20263136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03434131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10640907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64072343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11458909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911015471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8629987B-CBD2-40DC-A245-09289A4F3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429619"/>
              </p:ext>
            </p:extLst>
          </p:nvPr>
        </p:nvGraphicFramePr>
        <p:xfrm>
          <a:off x="2582412" y="1524229"/>
          <a:ext cx="7227423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50772461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9708023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8793353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82692952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38386709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37177731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8171239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70695799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30869106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549000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25383335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26481655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20263136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03434131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10640907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64072343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11458909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911015471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020D1854-9010-44BE-BCD3-B090977F3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940896"/>
              </p:ext>
            </p:extLst>
          </p:nvPr>
        </p:nvGraphicFramePr>
        <p:xfrm>
          <a:off x="2582412" y="1889989"/>
          <a:ext cx="7227423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50772461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9708023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8793353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82692952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38386709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37177731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8171239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70695799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30869106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549000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25383335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26481655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20263136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03434131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10640907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64072343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11458909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911015471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52EB34F2-12A0-4663-8D59-F3F2C14E8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797962"/>
              </p:ext>
            </p:extLst>
          </p:nvPr>
        </p:nvGraphicFramePr>
        <p:xfrm>
          <a:off x="2582411" y="2438629"/>
          <a:ext cx="7227423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50772461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9708023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8793353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82692952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38386709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37177731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8171239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70695799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30869106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549000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25383335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26481655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20263136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03434131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10640907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64072343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11458909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911015471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438EE1DF-3A9D-465A-B924-22D71AB91F90}"/>
              </a:ext>
            </a:extLst>
          </p:cNvPr>
          <p:cNvSpPr txBox="1"/>
          <p:nvPr/>
        </p:nvSpPr>
        <p:spPr>
          <a:xfrm>
            <a:off x="5321671" y="2036734"/>
            <a:ext cx="174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···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6B00F44B-91A1-4B36-BBF0-26F4B50C43CD}"/>
              </a:ext>
            </a:extLst>
          </p:cNvPr>
          <p:cNvSpPr/>
          <p:nvPr/>
        </p:nvSpPr>
        <p:spPr>
          <a:xfrm>
            <a:off x="2192785" y="792709"/>
            <a:ext cx="284086" cy="2011680"/>
          </a:xfrm>
          <a:prstGeom prst="leftBrace">
            <a:avLst>
              <a:gd name="adj1" fmla="val 21099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FACECF9F-6DD0-4FF4-B3C6-85BA8FCBCD7C}"/>
              </a:ext>
            </a:extLst>
          </p:cNvPr>
          <p:cNvSpPr/>
          <p:nvPr/>
        </p:nvSpPr>
        <p:spPr>
          <a:xfrm rot="5400000">
            <a:off x="6089111" y="-359876"/>
            <a:ext cx="214020" cy="2011680"/>
          </a:xfrm>
          <a:prstGeom prst="leftBrace">
            <a:avLst>
              <a:gd name="adj1" fmla="val 29609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5E287AD-4049-4CEE-BF92-DC4A2508CD1F}"/>
              </a:ext>
            </a:extLst>
          </p:cNvPr>
          <p:cNvSpPr txBox="1"/>
          <p:nvPr/>
        </p:nvSpPr>
        <p:spPr>
          <a:xfrm>
            <a:off x="3698290" y="135454"/>
            <a:ext cx="4995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Feature map of user information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N, 21, 1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0A5E83E-424C-4FDE-B0B7-AC0AA66CFAC0}"/>
              </a:ext>
            </a:extLst>
          </p:cNvPr>
          <p:cNvSpPr txBox="1"/>
          <p:nvPr/>
        </p:nvSpPr>
        <p:spPr>
          <a:xfrm>
            <a:off x="294928" y="1506161"/>
            <a:ext cx="218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Stack of N user’s information</a:t>
            </a:r>
            <a:endParaRPr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58C41975-62C2-4F54-B438-0345B3DC2828}"/>
              </a:ext>
            </a:extLst>
          </p:cNvPr>
          <p:cNvSpPr/>
          <p:nvPr/>
        </p:nvSpPr>
        <p:spPr>
          <a:xfrm rot="3070221" flipH="1">
            <a:off x="3598347" y="2846629"/>
            <a:ext cx="199885" cy="117158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立方体 18">
            <a:extLst>
              <a:ext uri="{FF2B5EF4-FFF2-40B4-BE49-F238E27FC236}">
                <a16:creationId xmlns:a16="http://schemas.microsoft.com/office/drawing/2014/main" id="{FD79A60B-D598-4A4E-A081-D0E22EAAC9C5}"/>
              </a:ext>
            </a:extLst>
          </p:cNvPr>
          <p:cNvSpPr/>
          <p:nvPr/>
        </p:nvSpPr>
        <p:spPr>
          <a:xfrm>
            <a:off x="1803151" y="3718789"/>
            <a:ext cx="513922" cy="1509204"/>
          </a:xfrm>
          <a:prstGeom prst="cube">
            <a:avLst>
              <a:gd name="adj" fmla="val 837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立方体 19">
            <a:extLst>
              <a:ext uri="{FF2B5EF4-FFF2-40B4-BE49-F238E27FC236}">
                <a16:creationId xmlns:a16="http://schemas.microsoft.com/office/drawing/2014/main" id="{C64BA1CC-323D-48C6-9BB8-67505C8FBB8B}"/>
              </a:ext>
            </a:extLst>
          </p:cNvPr>
          <p:cNvSpPr/>
          <p:nvPr/>
        </p:nvSpPr>
        <p:spPr>
          <a:xfrm>
            <a:off x="1997968" y="3718789"/>
            <a:ext cx="513922" cy="1509204"/>
          </a:xfrm>
          <a:prstGeom prst="cube">
            <a:avLst>
              <a:gd name="adj" fmla="val 837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立方体 20">
            <a:extLst>
              <a:ext uri="{FF2B5EF4-FFF2-40B4-BE49-F238E27FC236}">
                <a16:creationId xmlns:a16="http://schemas.microsoft.com/office/drawing/2014/main" id="{57E9C9AD-9815-4C5A-9246-5AD273CDB7B0}"/>
              </a:ext>
            </a:extLst>
          </p:cNvPr>
          <p:cNvSpPr/>
          <p:nvPr/>
        </p:nvSpPr>
        <p:spPr>
          <a:xfrm>
            <a:off x="2192785" y="3718789"/>
            <a:ext cx="513922" cy="1509204"/>
          </a:xfrm>
          <a:prstGeom prst="cube">
            <a:avLst>
              <a:gd name="adj" fmla="val 837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id="{42215116-5571-4DF7-B17C-B1772EA1402F}"/>
              </a:ext>
            </a:extLst>
          </p:cNvPr>
          <p:cNvSpPr/>
          <p:nvPr/>
        </p:nvSpPr>
        <p:spPr>
          <a:xfrm>
            <a:off x="2380201" y="3718789"/>
            <a:ext cx="513922" cy="1509204"/>
          </a:xfrm>
          <a:prstGeom prst="cube">
            <a:avLst>
              <a:gd name="adj" fmla="val 837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4F7C84A-11AF-43DD-BB9B-13BA69686426}"/>
              </a:ext>
            </a:extLst>
          </p:cNvPr>
          <p:cNvSpPr txBox="1"/>
          <p:nvPr/>
        </p:nvSpPr>
        <p:spPr>
          <a:xfrm>
            <a:off x="1101813" y="5351839"/>
            <a:ext cx="2181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Actor network</a:t>
            </a:r>
          </a:p>
          <a:p>
            <a:pPr algn="ctr"/>
            <a:r>
              <a:rPr lang="en-US" altLang="zh-CN" sz="16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filters.shape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(1, 3)</a:t>
            </a:r>
          </a:p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strides = (1, 1)</a:t>
            </a:r>
            <a:endParaRPr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97A33028-DBC7-4C42-AFE5-E81DE86E72DD}"/>
              </a:ext>
            </a:extLst>
          </p:cNvPr>
          <p:cNvSpPr/>
          <p:nvPr/>
        </p:nvSpPr>
        <p:spPr>
          <a:xfrm rot="16200000" flipH="1">
            <a:off x="3665134" y="3691845"/>
            <a:ext cx="199885" cy="117158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6" name="表格 4">
            <a:extLst>
              <a:ext uri="{FF2B5EF4-FFF2-40B4-BE49-F238E27FC236}">
                <a16:creationId xmlns:a16="http://schemas.microsoft.com/office/drawing/2014/main" id="{80FDBEEF-3210-4EEC-BF80-A3ED305EB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426373"/>
              </p:ext>
            </p:extLst>
          </p:nvPr>
        </p:nvGraphicFramePr>
        <p:xfrm>
          <a:off x="4636031" y="3334140"/>
          <a:ext cx="7227423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50772461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9708023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8793353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82692952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38386709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37177731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8171239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70695799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30869106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549000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25383335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26481655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20263136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03434131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10640907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64072343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11458909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911015471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graphicFrame>
        <p:nvGraphicFramePr>
          <p:cNvPr id="27" name="表格 4">
            <a:extLst>
              <a:ext uri="{FF2B5EF4-FFF2-40B4-BE49-F238E27FC236}">
                <a16:creationId xmlns:a16="http://schemas.microsoft.com/office/drawing/2014/main" id="{2C8253FA-4A23-43FB-AFE3-85E714461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680851"/>
              </p:ext>
            </p:extLst>
          </p:nvPr>
        </p:nvGraphicFramePr>
        <p:xfrm>
          <a:off x="4636031" y="3699900"/>
          <a:ext cx="7227423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50772461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9708023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8793353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82692952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38386709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37177731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8171239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70695799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30869106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549000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25383335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26481655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20263136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03434131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10640907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64072343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11458909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911015471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graphicFrame>
        <p:nvGraphicFramePr>
          <p:cNvPr id="28" name="表格 4">
            <a:extLst>
              <a:ext uri="{FF2B5EF4-FFF2-40B4-BE49-F238E27FC236}">
                <a16:creationId xmlns:a16="http://schemas.microsoft.com/office/drawing/2014/main" id="{FBC903B9-8E2F-40EF-85B5-9922C285C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629227"/>
              </p:ext>
            </p:extLst>
          </p:nvPr>
        </p:nvGraphicFramePr>
        <p:xfrm>
          <a:off x="4636031" y="4065660"/>
          <a:ext cx="7227423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50772461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9708023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8793353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82692952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38386709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37177731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8171239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70695799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30869106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549000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25383335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26481655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20263136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03434131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10640907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64072343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11458909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911015471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graphicFrame>
        <p:nvGraphicFramePr>
          <p:cNvPr id="29" name="表格 4">
            <a:extLst>
              <a:ext uri="{FF2B5EF4-FFF2-40B4-BE49-F238E27FC236}">
                <a16:creationId xmlns:a16="http://schemas.microsoft.com/office/drawing/2014/main" id="{53A7109C-661B-48E2-A7F6-3FB45B35B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28035"/>
              </p:ext>
            </p:extLst>
          </p:nvPr>
        </p:nvGraphicFramePr>
        <p:xfrm>
          <a:off x="4636031" y="4431420"/>
          <a:ext cx="7227423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50772461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9708023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8793353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82692952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38386709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37177731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8171239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70695799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30869106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549000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25383335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26481655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20263136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03434131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10640907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64072343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11458909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911015471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graphicFrame>
        <p:nvGraphicFramePr>
          <p:cNvPr id="30" name="表格 4">
            <a:extLst>
              <a:ext uri="{FF2B5EF4-FFF2-40B4-BE49-F238E27FC236}">
                <a16:creationId xmlns:a16="http://schemas.microsoft.com/office/drawing/2014/main" id="{38092F25-C3FC-4221-B16D-A63BC8EBF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484083"/>
              </p:ext>
            </p:extLst>
          </p:nvPr>
        </p:nvGraphicFramePr>
        <p:xfrm>
          <a:off x="4636030" y="4980060"/>
          <a:ext cx="7227423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50772461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9708023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8793353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82692952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38386709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37177731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8171239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70695799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30869106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549000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25383335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26481655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20263136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03434131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10640907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64072343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11458909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911015471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AAFEE35A-2201-4588-8353-AC0B7659A256}"/>
              </a:ext>
            </a:extLst>
          </p:cNvPr>
          <p:cNvSpPr txBox="1"/>
          <p:nvPr/>
        </p:nvSpPr>
        <p:spPr>
          <a:xfrm>
            <a:off x="7375290" y="4578165"/>
            <a:ext cx="174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···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B745FDE-60EF-4115-B9C6-38B9EABED69E}"/>
              </a:ext>
            </a:extLst>
          </p:cNvPr>
          <p:cNvSpPr txBox="1"/>
          <p:nvPr/>
        </p:nvSpPr>
        <p:spPr>
          <a:xfrm>
            <a:off x="7375290" y="5417503"/>
            <a:ext cx="2181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Output:</a:t>
            </a:r>
          </a:p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feature map with shape=(N, 21, filters)</a:t>
            </a:r>
            <a:endParaRPr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67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624A65C-06AC-43CC-8B9B-E38C81EC5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013611"/>
              </p:ext>
            </p:extLst>
          </p:nvPr>
        </p:nvGraphicFramePr>
        <p:xfrm>
          <a:off x="2482288" y="514640"/>
          <a:ext cx="7227423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50772461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9708023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8793353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82692952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38386709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37177731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8171239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70695799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30869106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549000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25383335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26481655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20263136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03434131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10640907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64072343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11458909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911015471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12137A8-D6EA-49F2-9B94-247F33900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91644"/>
              </p:ext>
            </p:extLst>
          </p:nvPr>
        </p:nvGraphicFramePr>
        <p:xfrm>
          <a:off x="2482288" y="880400"/>
          <a:ext cx="7227423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50772461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9708023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8793353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82692952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38386709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37177731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8171239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70695799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30869106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549000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25383335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26481655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20263136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03434131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10640907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64072343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11458909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911015471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0E746B4F-A2D4-40CD-B539-82A61AE0C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429366"/>
              </p:ext>
            </p:extLst>
          </p:nvPr>
        </p:nvGraphicFramePr>
        <p:xfrm>
          <a:off x="2482288" y="1246160"/>
          <a:ext cx="7227423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50772461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9708023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8793353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82692952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38386709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37177731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8171239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70695799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30869106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549000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25383335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26481655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20263136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03434131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10640907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64072343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11458909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911015471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BB5471B9-07FE-4B41-9141-61A77657E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665746"/>
              </p:ext>
            </p:extLst>
          </p:nvPr>
        </p:nvGraphicFramePr>
        <p:xfrm>
          <a:off x="2482288" y="1611920"/>
          <a:ext cx="7227423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50772461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9708023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8793353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82692952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38386709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37177731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8171239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70695799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30869106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549000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25383335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26481655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20263136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03434131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10640907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64072343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11458909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911015471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935CFBC8-11FA-4702-B78D-2469D8AC4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528224"/>
              </p:ext>
            </p:extLst>
          </p:nvPr>
        </p:nvGraphicFramePr>
        <p:xfrm>
          <a:off x="2482287" y="2160560"/>
          <a:ext cx="7227423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50772461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9708023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8793353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82692952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38386709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37177731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8171239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70695799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30869106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549000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25383335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26481655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20263136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034341316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10640907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640723430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11458909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911015471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72C22C9D-ED9E-4B75-BE05-622B675A1F4D}"/>
              </a:ext>
            </a:extLst>
          </p:cNvPr>
          <p:cNvSpPr txBox="1"/>
          <p:nvPr/>
        </p:nvSpPr>
        <p:spPr>
          <a:xfrm>
            <a:off x="5221547" y="1758665"/>
            <a:ext cx="174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···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1E13FE6-5A51-438E-8324-E2DEEC8F74A4}"/>
              </a:ext>
            </a:extLst>
          </p:cNvPr>
          <p:cNvSpPr txBox="1"/>
          <p:nvPr/>
        </p:nvSpPr>
        <p:spPr>
          <a:xfrm>
            <a:off x="71021" y="963803"/>
            <a:ext cx="2411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np.mean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(Output, axis=2):</a:t>
            </a:r>
          </a:p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feature map with shape=(N, 21)</a:t>
            </a:r>
            <a:endParaRPr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8114EBC-811B-4741-8DEB-53D159F17192}"/>
              </a:ext>
            </a:extLst>
          </p:cNvPr>
          <p:cNvSpPr/>
          <p:nvPr/>
        </p:nvSpPr>
        <p:spPr>
          <a:xfrm>
            <a:off x="2482283" y="514640"/>
            <a:ext cx="2423091" cy="3657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535025A-6F62-4C90-91EB-908F6516EC58}"/>
              </a:ext>
            </a:extLst>
          </p:cNvPr>
          <p:cNvSpPr/>
          <p:nvPr/>
        </p:nvSpPr>
        <p:spPr>
          <a:xfrm>
            <a:off x="2482283" y="916535"/>
            <a:ext cx="1041967" cy="3296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3009CC8-E7E9-4AA6-90C7-B333A48595A4}"/>
              </a:ext>
            </a:extLst>
          </p:cNvPr>
          <p:cNvSpPr/>
          <p:nvPr/>
        </p:nvSpPr>
        <p:spPr>
          <a:xfrm>
            <a:off x="2482282" y="1258661"/>
            <a:ext cx="1041967" cy="3296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DC5D36-FDB6-48D7-A7B5-3DE020B482B1}"/>
              </a:ext>
            </a:extLst>
          </p:cNvPr>
          <p:cNvSpPr txBox="1"/>
          <p:nvPr/>
        </p:nvSpPr>
        <p:spPr>
          <a:xfrm>
            <a:off x="306078" y="2709200"/>
            <a:ext cx="98309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Apply pooling operation to the feature map: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6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AveragePooling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pool_size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(1, 7), strides=(1, 7)) or </a:t>
            </a:r>
            <a:r>
              <a:rPr lang="en-US" altLang="zh-CN" sz="16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MaxPooling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pool_size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(1, 7), strides=(1, 7)) 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AveragePooling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pool_size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(1, 3), strides=(1, 3))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MaxPooling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pool_size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(1, 3), strides=(1, 3)) </a:t>
            </a:r>
          </a:p>
        </p:txBody>
      </p:sp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AA9E9D0D-3040-428F-B8FA-7195E1D7F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012130"/>
              </p:ext>
            </p:extLst>
          </p:nvPr>
        </p:nvGraphicFramePr>
        <p:xfrm>
          <a:off x="9193465" y="3999175"/>
          <a:ext cx="1032489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34CE621-EA1C-447B-81BA-971F4783C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651836"/>
              </p:ext>
            </p:extLst>
          </p:nvPr>
        </p:nvGraphicFramePr>
        <p:xfrm>
          <a:off x="9193465" y="4364935"/>
          <a:ext cx="1032489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graphicFrame>
        <p:nvGraphicFramePr>
          <p:cNvPr id="17" name="表格 4">
            <a:extLst>
              <a:ext uri="{FF2B5EF4-FFF2-40B4-BE49-F238E27FC236}">
                <a16:creationId xmlns:a16="http://schemas.microsoft.com/office/drawing/2014/main" id="{C206CEBD-F299-40A3-BE28-8CBC23825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50188"/>
              </p:ext>
            </p:extLst>
          </p:nvPr>
        </p:nvGraphicFramePr>
        <p:xfrm>
          <a:off x="9193465" y="4730695"/>
          <a:ext cx="1032489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graphicFrame>
        <p:nvGraphicFramePr>
          <p:cNvPr id="18" name="表格 4">
            <a:extLst>
              <a:ext uri="{FF2B5EF4-FFF2-40B4-BE49-F238E27FC236}">
                <a16:creationId xmlns:a16="http://schemas.microsoft.com/office/drawing/2014/main" id="{3DE7DC62-00C0-40B5-BCD0-006BE29AC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81431"/>
              </p:ext>
            </p:extLst>
          </p:nvPr>
        </p:nvGraphicFramePr>
        <p:xfrm>
          <a:off x="9193465" y="5096455"/>
          <a:ext cx="1032489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graphicFrame>
        <p:nvGraphicFramePr>
          <p:cNvPr id="19" name="表格 4">
            <a:extLst>
              <a:ext uri="{FF2B5EF4-FFF2-40B4-BE49-F238E27FC236}">
                <a16:creationId xmlns:a16="http://schemas.microsoft.com/office/drawing/2014/main" id="{EBAFF343-23C8-4F7A-BEAF-48BD3B010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19020"/>
              </p:ext>
            </p:extLst>
          </p:nvPr>
        </p:nvGraphicFramePr>
        <p:xfrm>
          <a:off x="9193464" y="5645095"/>
          <a:ext cx="1032489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27158D20-8197-4AE2-9408-D88F64731030}"/>
              </a:ext>
            </a:extLst>
          </p:cNvPr>
          <p:cNvSpPr txBox="1"/>
          <p:nvPr/>
        </p:nvSpPr>
        <p:spPr>
          <a:xfrm>
            <a:off x="8835257" y="5279335"/>
            <a:ext cx="174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···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23876032-4534-4FAB-A390-0048CA30D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346082"/>
              </p:ext>
            </p:extLst>
          </p:nvPr>
        </p:nvGraphicFramePr>
        <p:xfrm>
          <a:off x="1185043" y="3968405"/>
          <a:ext cx="2409141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50772461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9708023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8793353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826929528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23617071-F79A-4E91-B3E0-A9751F881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838729"/>
              </p:ext>
            </p:extLst>
          </p:nvPr>
        </p:nvGraphicFramePr>
        <p:xfrm>
          <a:off x="1185043" y="4334165"/>
          <a:ext cx="2409141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50772461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9708023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8793353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826929528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graphicFrame>
        <p:nvGraphicFramePr>
          <p:cNvPr id="23" name="表格 4">
            <a:extLst>
              <a:ext uri="{FF2B5EF4-FFF2-40B4-BE49-F238E27FC236}">
                <a16:creationId xmlns:a16="http://schemas.microsoft.com/office/drawing/2014/main" id="{F2F95C74-55E1-4A2C-A5F6-5B74B9F80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104512"/>
              </p:ext>
            </p:extLst>
          </p:nvPr>
        </p:nvGraphicFramePr>
        <p:xfrm>
          <a:off x="1185043" y="4699925"/>
          <a:ext cx="2409141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50772461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9708023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8793353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826929528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graphicFrame>
        <p:nvGraphicFramePr>
          <p:cNvPr id="24" name="表格 4">
            <a:extLst>
              <a:ext uri="{FF2B5EF4-FFF2-40B4-BE49-F238E27FC236}">
                <a16:creationId xmlns:a16="http://schemas.microsoft.com/office/drawing/2014/main" id="{2DE93562-49A7-416F-963D-124D21D8D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926112"/>
              </p:ext>
            </p:extLst>
          </p:nvPr>
        </p:nvGraphicFramePr>
        <p:xfrm>
          <a:off x="1185043" y="5065685"/>
          <a:ext cx="2409141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50772461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9708023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8793353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826929528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graphicFrame>
        <p:nvGraphicFramePr>
          <p:cNvPr id="25" name="表格 4">
            <a:extLst>
              <a:ext uri="{FF2B5EF4-FFF2-40B4-BE49-F238E27FC236}">
                <a16:creationId xmlns:a16="http://schemas.microsoft.com/office/drawing/2014/main" id="{8B28BBEB-E47A-469F-987C-4014BB868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307459"/>
              </p:ext>
            </p:extLst>
          </p:nvPr>
        </p:nvGraphicFramePr>
        <p:xfrm>
          <a:off x="1185042" y="5614325"/>
          <a:ext cx="2409141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50772461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9708023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8793353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826929528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3581CF36-7263-4DC3-865F-3EDFCC9AE9E7}"/>
              </a:ext>
            </a:extLst>
          </p:cNvPr>
          <p:cNvSpPr txBox="1"/>
          <p:nvPr/>
        </p:nvSpPr>
        <p:spPr>
          <a:xfrm>
            <a:off x="1515161" y="5225223"/>
            <a:ext cx="174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···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7" name="表格 4">
            <a:extLst>
              <a:ext uri="{FF2B5EF4-FFF2-40B4-BE49-F238E27FC236}">
                <a16:creationId xmlns:a16="http://schemas.microsoft.com/office/drawing/2014/main" id="{9D3408E8-FDA4-4A5F-AEA0-71B81EDCB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535354"/>
              </p:ext>
            </p:extLst>
          </p:nvPr>
        </p:nvGraphicFramePr>
        <p:xfrm>
          <a:off x="5400648" y="3993871"/>
          <a:ext cx="2409141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50772461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9708023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8793353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826929528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346349E2-047E-4E92-908C-D3DB88032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866032"/>
              </p:ext>
            </p:extLst>
          </p:nvPr>
        </p:nvGraphicFramePr>
        <p:xfrm>
          <a:off x="5400648" y="4359631"/>
          <a:ext cx="2409141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50772461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9708023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8793353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826929528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graphicFrame>
        <p:nvGraphicFramePr>
          <p:cNvPr id="29" name="表格 4">
            <a:extLst>
              <a:ext uri="{FF2B5EF4-FFF2-40B4-BE49-F238E27FC236}">
                <a16:creationId xmlns:a16="http://schemas.microsoft.com/office/drawing/2014/main" id="{874DAEE9-5BCB-4F57-93DE-C463272EB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402292"/>
              </p:ext>
            </p:extLst>
          </p:nvPr>
        </p:nvGraphicFramePr>
        <p:xfrm>
          <a:off x="5400648" y="4725391"/>
          <a:ext cx="2409141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50772461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9708023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8793353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826929528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graphicFrame>
        <p:nvGraphicFramePr>
          <p:cNvPr id="30" name="表格 4">
            <a:extLst>
              <a:ext uri="{FF2B5EF4-FFF2-40B4-BE49-F238E27FC236}">
                <a16:creationId xmlns:a16="http://schemas.microsoft.com/office/drawing/2014/main" id="{2910BD2C-C768-48E5-B59C-9A5192341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274116"/>
              </p:ext>
            </p:extLst>
          </p:nvPr>
        </p:nvGraphicFramePr>
        <p:xfrm>
          <a:off x="5400648" y="5091151"/>
          <a:ext cx="2409141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50772461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9708023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8793353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826929528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graphicFrame>
        <p:nvGraphicFramePr>
          <p:cNvPr id="31" name="表格 4">
            <a:extLst>
              <a:ext uri="{FF2B5EF4-FFF2-40B4-BE49-F238E27FC236}">
                <a16:creationId xmlns:a16="http://schemas.microsoft.com/office/drawing/2014/main" id="{BC797100-EAFA-4C25-9920-874608603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274824"/>
              </p:ext>
            </p:extLst>
          </p:nvPr>
        </p:nvGraphicFramePr>
        <p:xfrm>
          <a:off x="5400647" y="5639791"/>
          <a:ext cx="2409141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50772461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9708023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8793353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826929528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4BB8AC54-61C4-4B19-AF7A-5408CA61CA59}"/>
              </a:ext>
            </a:extLst>
          </p:cNvPr>
          <p:cNvSpPr txBox="1"/>
          <p:nvPr/>
        </p:nvSpPr>
        <p:spPr>
          <a:xfrm>
            <a:off x="5730766" y="5250689"/>
            <a:ext cx="174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···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E49E4139-9BBC-4ACD-9C5B-32794757C5F6}"/>
              </a:ext>
            </a:extLst>
          </p:cNvPr>
          <p:cNvCxnSpPr>
            <a:cxnSpLocks/>
            <a:endCxn id="18" idx="3"/>
          </p:cNvCxnSpPr>
          <p:nvPr/>
        </p:nvCxnSpPr>
        <p:spPr>
          <a:xfrm rot="16200000" flipH="1">
            <a:off x="8361500" y="3414880"/>
            <a:ext cx="2180741" cy="1548168"/>
          </a:xfrm>
          <a:prstGeom prst="bentConnector4">
            <a:avLst>
              <a:gd name="adj1" fmla="val 382"/>
              <a:gd name="adj2" fmla="val 114766"/>
            </a:avLst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D691C62D-77A3-4876-B4CB-8C8B1F4D7BD1}"/>
              </a:ext>
            </a:extLst>
          </p:cNvPr>
          <p:cNvCxnSpPr>
            <a:cxnSpLocks/>
            <a:endCxn id="30" idx="3"/>
          </p:cNvCxnSpPr>
          <p:nvPr/>
        </p:nvCxnSpPr>
        <p:spPr>
          <a:xfrm>
            <a:off x="4781550" y="3417004"/>
            <a:ext cx="3028239" cy="1857027"/>
          </a:xfrm>
          <a:prstGeom prst="bentConnector3">
            <a:avLst>
              <a:gd name="adj1" fmla="val 107549"/>
            </a:avLst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62D00715-9401-4B12-961E-800B267E7681}"/>
              </a:ext>
            </a:extLst>
          </p:cNvPr>
          <p:cNvCxnSpPr>
            <a:cxnSpLocks/>
            <a:endCxn id="24" idx="3"/>
          </p:cNvCxnSpPr>
          <p:nvPr/>
        </p:nvCxnSpPr>
        <p:spPr>
          <a:xfrm rot="5400000">
            <a:off x="3167176" y="4213427"/>
            <a:ext cx="1462147" cy="608129"/>
          </a:xfrm>
          <a:prstGeom prst="bentConnector2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384795B-A32A-46BB-995E-C9383FF4A481}"/>
              </a:ext>
            </a:extLst>
          </p:cNvPr>
          <p:cNvSpPr txBox="1"/>
          <p:nvPr/>
        </p:nvSpPr>
        <p:spPr>
          <a:xfrm>
            <a:off x="1154846" y="5962239"/>
            <a:ext cx="2411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shape=(n, 7)</a:t>
            </a:r>
            <a:endParaRPr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7A8DEA5-9F88-4A0A-84B3-E2CA6A17465C}"/>
              </a:ext>
            </a:extLst>
          </p:cNvPr>
          <p:cNvSpPr txBox="1"/>
          <p:nvPr/>
        </p:nvSpPr>
        <p:spPr>
          <a:xfrm>
            <a:off x="5397466" y="5962239"/>
            <a:ext cx="2411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shape=(n, 7)</a:t>
            </a:r>
            <a:endParaRPr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974C74A-7009-4B16-B5EF-FEF0A1EC217F}"/>
              </a:ext>
            </a:extLst>
          </p:cNvPr>
          <p:cNvSpPr txBox="1"/>
          <p:nvPr/>
        </p:nvSpPr>
        <p:spPr>
          <a:xfrm>
            <a:off x="8504075" y="5962239"/>
            <a:ext cx="2411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shape=(n, 3)</a:t>
            </a:r>
            <a:endParaRPr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440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B2D8E6C-79C7-4087-BCEC-FA3CF2433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421245"/>
              </p:ext>
            </p:extLst>
          </p:nvPr>
        </p:nvGraphicFramePr>
        <p:xfrm>
          <a:off x="8040403" y="227753"/>
          <a:ext cx="1032489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5C86436-EF16-4B81-A482-1637C6338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359108"/>
              </p:ext>
            </p:extLst>
          </p:nvPr>
        </p:nvGraphicFramePr>
        <p:xfrm>
          <a:off x="8040403" y="593513"/>
          <a:ext cx="1032489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62348205-9916-4EB9-81BF-166FE1F2F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445357"/>
              </p:ext>
            </p:extLst>
          </p:nvPr>
        </p:nvGraphicFramePr>
        <p:xfrm>
          <a:off x="8040403" y="959273"/>
          <a:ext cx="1032489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D7CC62A5-E03C-4C62-B7B0-7DC8E66B0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17949"/>
              </p:ext>
            </p:extLst>
          </p:nvPr>
        </p:nvGraphicFramePr>
        <p:xfrm>
          <a:off x="8040403" y="1325033"/>
          <a:ext cx="1032489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EC06394F-7C5E-43E1-9E7B-2A3CE07CD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881377"/>
              </p:ext>
            </p:extLst>
          </p:nvPr>
        </p:nvGraphicFramePr>
        <p:xfrm>
          <a:off x="8040402" y="1873673"/>
          <a:ext cx="1032489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AEE90831-E3B4-43DC-8904-95CE46BA3A21}"/>
              </a:ext>
            </a:extLst>
          </p:cNvPr>
          <p:cNvSpPr txBox="1"/>
          <p:nvPr/>
        </p:nvSpPr>
        <p:spPr>
          <a:xfrm>
            <a:off x="7682195" y="1507913"/>
            <a:ext cx="174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···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DCD2EA54-88E1-4572-9AC2-95BAF288C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116350"/>
              </p:ext>
            </p:extLst>
          </p:nvPr>
        </p:nvGraphicFramePr>
        <p:xfrm>
          <a:off x="3147702" y="229078"/>
          <a:ext cx="2409141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50772461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9708023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8793353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826929528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D03BB8F-2190-40A0-A661-FA72977F5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939924"/>
              </p:ext>
            </p:extLst>
          </p:nvPr>
        </p:nvGraphicFramePr>
        <p:xfrm>
          <a:off x="3147702" y="594838"/>
          <a:ext cx="2409141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50772461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9708023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8793353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826929528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02B1A478-BB85-44EA-94C8-BBC1495D4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708739"/>
              </p:ext>
            </p:extLst>
          </p:nvPr>
        </p:nvGraphicFramePr>
        <p:xfrm>
          <a:off x="3147702" y="960598"/>
          <a:ext cx="2409141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50772461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9708023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8793353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826929528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A17B1A03-F107-4E91-9817-252E7F029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084749"/>
              </p:ext>
            </p:extLst>
          </p:nvPr>
        </p:nvGraphicFramePr>
        <p:xfrm>
          <a:off x="3147702" y="1326358"/>
          <a:ext cx="2409141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50772461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9708023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8793353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826929528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graphicFrame>
        <p:nvGraphicFramePr>
          <p:cNvPr id="14" name="表格 4">
            <a:extLst>
              <a:ext uri="{FF2B5EF4-FFF2-40B4-BE49-F238E27FC236}">
                <a16:creationId xmlns:a16="http://schemas.microsoft.com/office/drawing/2014/main" id="{7C2D7711-33BF-4177-A065-E47CF575A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709537"/>
              </p:ext>
            </p:extLst>
          </p:nvPr>
        </p:nvGraphicFramePr>
        <p:xfrm>
          <a:off x="3147701" y="1874998"/>
          <a:ext cx="2409141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50772461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9708023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8793353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826929528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E2BDE1B8-D1DB-4904-BDDB-C9E9CCA16010}"/>
              </a:ext>
            </a:extLst>
          </p:cNvPr>
          <p:cNvSpPr txBox="1"/>
          <p:nvPr/>
        </p:nvSpPr>
        <p:spPr>
          <a:xfrm>
            <a:off x="3477820" y="1485896"/>
            <a:ext cx="174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···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" name="表格 4">
            <a:extLst>
              <a:ext uri="{FF2B5EF4-FFF2-40B4-BE49-F238E27FC236}">
                <a16:creationId xmlns:a16="http://schemas.microsoft.com/office/drawing/2014/main" id="{B156C183-4B39-4D09-876F-570185D76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244963"/>
              </p:ext>
            </p:extLst>
          </p:nvPr>
        </p:nvGraphicFramePr>
        <p:xfrm>
          <a:off x="5603176" y="227753"/>
          <a:ext cx="2409141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50772461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9708023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8793353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826929528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8E2A155-6B04-441E-BB7B-A2CE68869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059302"/>
              </p:ext>
            </p:extLst>
          </p:nvPr>
        </p:nvGraphicFramePr>
        <p:xfrm>
          <a:off x="5603176" y="593513"/>
          <a:ext cx="2409141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50772461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9708023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8793353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826929528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graphicFrame>
        <p:nvGraphicFramePr>
          <p:cNvPr id="18" name="表格 4">
            <a:extLst>
              <a:ext uri="{FF2B5EF4-FFF2-40B4-BE49-F238E27FC236}">
                <a16:creationId xmlns:a16="http://schemas.microsoft.com/office/drawing/2014/main" id="{1FDA8188-0583-4280-A864-39BC24E43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135815"/>
              </p:ext>
            </p:extLst>
          </p:nvPr>
        </p:nvGraphicFramePr>
        <p:xfrm>
          <a:off x="5603176" y="959273"/>
          <a:ext cx="2409141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50772461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9708023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8793353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826929528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graphicFrame>
        <p:nvGraphicFramePr>
          <p:cNvPr id="19" name="表格 4">
            <a:extLst>
              <a:ext uri="{FF2B5EF4-FFF2-40B4-BE49-F238E27FC236}">
                <a16:creationId xmlns:a16="http://schemas.microsoft.com/office/drawing/2014/main" id="{9A638CF4-B909-4188-A615-17969FF86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991473"/>
              </p:ext>
            </p:extLst>
          </p:nvPr>
        </p:nvGraphicFramePr>
        <p:xfrm>
          <a:off x="5603176" y="1325033"/>
          <a:ext cx="2409141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50772461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9708023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8793353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826929528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graphicFrame>
        <p:nvGraphicFramePr>
          <p:cNvPr id="20" name="表格 4">
            <a:extLst>
              <a:ext uri="{FF2B5EF4-FFF2-40B4-BE49-F238E27FC236}">
                <a16:creationId xmlns:a16="http://schemas.microsoft.com/office/drawing/2014/main" id="{CBDD37AB-FB13-415A-92CC-2E11A9107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414054"/>
              </p:ext>
            </p:extLst>
          </p:nvPr>
        </p:nvGraphicFramePr>
        <p:xfrm>
          <a:off x="5603175" y="1873673"/>
          <a:ext cx="2409141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50772461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197080232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4287933535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3826929528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4EBB5FF2-D1A8-4FFE-B00E-77A645F5BD8D}"/>
              </a:ext>
            </a:extLst>
          </p:cNvPr>
          <p:cNvSpPr txBox="1"/>
          <p:nvPr/>
        </p:nvSpPr>
        <p:spPr>
          <a:xfrm>
            <a:off x="5933294" y="1484571"/>
            <a:ext cx="174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···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918A51D-9DFC-405B-9B8F-DF7113B8CFA8}"/>
              </a:ext>
            </a:extLst>
          </p:cNvPr>
          <p:cNvSpPr/>
          <p:nvPr/>
        </p:nvSpPr>
        <p:spPr>
          <a:xfrm rot="5400000">
            <a:off x="2199948" y="1033153"/>
            <a:ext cx="2205088" cy="3657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3312E3B-ACA7-4BE8-A2AD-7D8856C3F7C8}"/>
              </a:ext>
            </a:extLst>
          </p:cNvPr>
          <p:cNvSpPr/>
          <p:nvPr/>
        </p:nvSpPr>
        <p:spPr>
          <a:xfrm>
            <a:off x="1001807" y="818987"/>
            <a:ext cx="18858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feature map with shape=(N, 17)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FF36FAB-C13A-4743-868A-D13462C627EB}"/>
              </a:ext>
            </a:extLst>
          </p:cNvPr>
          <p:cNvSpPr/>
          <p:nvPr/>
        </p:nvSpPr>
        <p:spPr>
          <a:xfrm>
            <a:off x="95735" y="2467129"/>
            <a:ext cx="120962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Apply </a:t>
            </a:r>
            <a:r>
              <a:rPr lang="en-US" altLang="zh-CN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sofmax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operation to the feature map by </a:t>
            </a:r>
            <a:r>
              <a:rPr lang="en-US" altLang="zh-CN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tf.softmax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feature_map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axis=1), and the output is the user preference of each </a:t>
            </a:r>
            <a:r>
              <a:rPr lang="en-US" altLang="zh-CN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RGB.Then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concatenate the user information(shape=[N, 21]) and scores(shape=[N, 17]) as the input(shape=[N, 38]) of critic network.</a:t>
            </a:r>
          </a:p>
          <a:p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4">
            <a:extLst>
              <a:ext uri="{FF2B5EF4-FFF2-40B4-BE49-F238E27FC236}">
                <a16:creationId xmlns:a16="http://schemas.microsoft.com/office/drawing/2014/main" id="{E5BCE122-DEE5-43B8-B11C-B05EF5228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18145"/>
              </p:ext>
            </p:extLst>
          </p:nvPr>
        </p:nvGraphicFramePr>
        <p:xfrm>
          <a:off x="268559" y="3696115"/>
          <a:ext cx="1032489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C2EF7C5F-6FC7-413E-B1BF-9C3FAF799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741743"/>
              </p:ext>
            </p:extLst>
          </p:nvPr>
        </p:nvGraphicFramePr>
        <p:xfrm>
          <a:off x="268559" y="4061875"/>
          <a:ext cx="1032489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graphicFrame>
        <p:nvGraphicFramePr>
          <p:cNvPr id="28" name="表格 4">
            <a:extLst>
              <a:ext uri="{FF2B5EF4-FFF2-40B4-BE49-F238E27FC236}">
                <a16:creationId xmlns:a16="http://schemas.microsoft.com/office/drawing/2014/main" id="{8423D920-2FEE-4759-ACEB-83B06EC65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890694"/>
              </p:ext>
            </p:extLst>
          </p:nvPr>
        </p:nvGraphicFramePr>
        <p:xfrm>
          <a:off x="268559" y="4427635"/>
          <a:ext cx="1032489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graphicFrame>
        <p:nvGraphicFramePr>
          <p:cNvPr id="29" name="表格 4">
            <a:extLst>
              <a:ext uri="{FF2B5EF4-FFF2-40B4-BE49-F238E27FC236}">
                <a16:creationId xmlns:a16="http://schemas.microsoft.com/office/drawing/2014/main" id="{7B1A9499-0834-4FF1-ABE6-776A149C8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134634"/>
              </p:ext>
            </p:extLst>
          </p:nvPr>
        </p:nvGraphicFramePr>
        <p:xfrm>
          <a:off x="268559" y="4793395"/>
          <a:ext cx="1032489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graphicFrame>
        <p:nvGraphicFramePr>
          <p:cNvPr id="30" name="表格 4">
            <a:extLst>
              <a:ext uri="{FF2B5EF4-FFF2-40B4-BE49-F238E27FC236}">
                <a16:creationId xmlns:a16="http://schemas.microsoft.com/office/drawing/2014/main" id="{03011450-ABCB-417C-822A-C1014AC9F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611516"/>
              </p:ext>
            </p:extLst>
          </p:nvPr>
        </p:nvGraphicFramePr>
        <p:xfrm>
          <a:off x="268558" y="5342035"/>
          <a:ext cx="1032489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C779ABCE-1996-4886-89BA-2D832230B1B6}"/>
              </a:ext>
            </a:extLst>
          </p:cNvPr>
          <p:cNvSpPr txBox="1"/>
          <p:nvPr/>
        </p:nvSpPr>
        <p:spPr>
          <a:xfrm>
            <a:off x="-89649" y="4976275"/>
            <a:ext cx="174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···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2" name="表格 4">
            <a:extLst>
              <a:ext uri="{FF2B5EF4-FFF2-40B4-BE49-F238E27FC236}">
                <a16:creationId xmlns:a16="http://schemas.microsoft.com/office/drawing/2014/main" id="{E670D7C6-2CFF-4850-9F68-448ABDEFD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395290"/>
              </p:ext>
            </p:extLst>
          </p:nvPr>
        </p:nvGraphicFramePr>
        <p:xfrm>
          <a:off x="1659252" y="3708949"/>
          <a:ext cx="1032489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A7947E71-B90E-4E35-9400-7A45A5609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822250"/>
              </p:ext>
            </p:extLst>
          </p:nvPr>
        </p:nvGraphicFramePr>
        <p:xfrm>
          <a:off x="1659252" y="4074709"/>
          <a:ext cx="1032489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graphicFrame>
        <p:nvGraphicFramePr>
          <p:cNvPr id="34" name="表格 4">
            <a:extLst>
              <a:ext uri="{FF2B5EF4-FFF2-40B4-BE49-F238E27FC236}">
                <a16:creationId xmlns:a16="http://schemas.microsoft.com/office/drawing/2014/main" id="{49614FB4-D945-49C2-9B4B-0BCAB12E6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104179"/>
              </p:ext>
            </p:extLst>
          </p:nvPr>
        </p:nvGraphicFramePr>
        <p:xfrm>
          <a:off x="1659252" y="4440469"/>
          <a:ext cx="1032489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graphicFrame>
        <p:nvGraphicFramePr>
          <p:cNvPr id="35" name="表格 4">
            <a:extLst>
              <a:ext uri="{FF2B5EF4-FFF2-40B4-BE49-F238E27FC236}">
                <a16:creationId xmlns:a16="http://schemas.microsoft.com/office/drawing/2014/main" id="{D5DBDE2A-2DEC-4E7D-9DE8-592476519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719581"/>
              </p:ext>
            </p:extLst>
          </p:nvPr>
        </p:nvGraphicFramePr>
        <p:xfrm>
          <a:off x="1659252" y="4806229"/>
          <a:ext cx="1032489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graphicFrame>
        <p:nvGraphicFramePr>
          <p:cNvPr id="36" name="表格 4">
            <a:extLst>
              <a:ext uri="{FF2B5EF4-FFF2-40B4-BE49-F238E27FC236}">
                <a16:creationId xmlns:a16="http://schemas.microsoft.com/office/drawing/2014/main" id="{20FE0076-FC6B-46BE-9028-16E83F7DB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167557"/>
              </p:ext>
            </p:extLst>
          </p:nvPr>
        </p:nvGraphicFramePr>
        <p:xfrm>
          <a:off x="1659251" y="5354869"/>
          <a:ext cx="1032489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163">
                  <a:extLst>
                    <a:ext uri="{9D8B030D-6E8A-4147-A177-3AD203B41FA5}">
                      <a16:colId xmlns:a16="http://schemas.microsoft.com/office/drawing/2014/main" val="2381407748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070609852"/>
                    </a:ext>
                  </a:extLst>
                </a:gridCol>
                <a:gridCol w="344163">
                  <a:extLst>
                    <a:ext uri="{9D8B030D-6E8A-4147-A177-3AD203B41FA5}">
                      <a16:colId xmlns:a16="http://schemas.microsoft.com/office/drawing/2014/main" val="2491257625"/>
                    </a:ext>
                  </a:extLst>
                </a:gridCol>
              </a:tblGrid>
              <a:tr h="1793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96019"/>
                  </a:ext>
                </a:extLst>
              </a:tr>
            </a:tbl>
          </a:graphicData>
        </a:graphic>
      </p:graphicFrame>
      <p:sp>
        <p:nvSpPr>
          <p:cNvPr id="37" name="文本框 36">
            <a:extLst>
              <a:ext uri="{FF2B5EF4-FFF2-40B4-BE49-F238E27FC236}">
                <a16:creationId xmlns:a16="http://schemas.microsoft.com/office/drawing/2014/main" id="{EB3BD0AC-8D2E-42A1-B44B-A22B8BC98912}"/>
              </a:ext>
            </a:extLst>
          </p:cNvPr>
          <p:cNvSpPr txBox="1"/>
          <p:nvPr/>
        </p:nvSpPr>
        <p:spPr>
          <a:xfrm>
            <a:off x="605700" y="4122509"/>
            <a:ext cx="174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···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851AE88-2291-4F6A-B9DD-5957CD21CCEB}"/>
              </a:ext>
            </a:extLst>
          </p:cNvPr>
          <p:cNvSpPr txBox="1"/>
          <p:nvPr/>
        </p:nvSpPr>
        <p:spPr>
          <a:xfrm>
            <a:off x="1301057" y="4971577"/>
            <a:ext cx="174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···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D2504F6-0318-4F6E-8955-890901C69AFB}"/>
              </a:ext>
            </a:extLst>
          </p:cNvPr>
          <p:cNvSpPr txBox="1"/>
          <p:nvPr/>
        </p:nvSpPr>
        <p:spPr>
          <a:xfrm>
            <a:off x="605700" y="5228671"/>
            <a:ext cx="174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···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2DE6D5D-AD2C-42A4-AF30-C6E90B2561F6}"/>
              </a:ext>
            </a:extLst>
          </p:cNvPr>
          <p:cNvSpPr/>
          <p:nvPr/>
        </p:nvSpPr>
        <p:spPr>
          <a:xfrm>
            <a:off x="368677" y="5830327"/>
            <a:ext cx="22229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mixed feature map with shape=(N, 38)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8E496F30-AA1B-4666-97BF-7E23F6BAEF7B}"/>
              </a:ext>
            </a:extLst>
          </p:cNvPr>
          <p:cNvSpPr/>
          <p:nvPr/>
        </p:nvSpPr>
        <p:spPr>
          <a:xfrm rot="16200000" flipH="1">
            <a:off x="3073752" y="4479729"/>
            <a:ext cx="207519" cy="78557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立方体 41">
            <a:extLst>
              <a:ext uri="{FF2B5EF4-FFF2-40B4-BE49-F238E27FC236}">
                <a16:creationId xmlns:a16="http://schemas.microsoft.com/office/drawing/2014/main" id="{84313ACE-885B-40CF-B7E8-50AFAF1591F3}"/>
              </a:ext>
            </a:extLst>
          </p:cNvPr>
          <p:cNvSpPr/>
          <p:nvPr/>
        </p:nvSpPr>
        <p:spPr>
          <a:xfrm>
            <a:off x="3660455" y="3832831"/>
            <a:ext cx="513922" cy="1509204"/>
          </a:xfrm>
          <a:prstGeom prst="cube">
            <a:avLst>
              <a:gd name="adj" fmla="val 837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立方体 42">
            <a:extLst>
              <a:ext uri="{FF2B5EF4-FFF2-40B4-BE49-F238E27FC236}">
                <a16:creationId xmlns:a16="http://schemas.microsoft.com/office/drawing/2014/main" id="{F7B5D020-5AC8-4942-B39B-CAFF229E1549}"/>
              </a:ext>
            </a:extLst>
          </p:cNvPr>
          <p:cNvSpPr/>
          <p:nvPr/>
        </p:nvSpPr>
        <p:spPr>
          <a:xfrm>
            <a:off x="3855272" y="3832831"/>
            <a:ext cx="513922" cy="1509204"/>
          </a:xfrm>
          <a:prstGeom prst="cube">
            <a:avLst>
              <a:gd name="adj" fmla="val 837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立方体 43">
            <a:extLst>
              <a:ext uri="{FF2B5EF4-FFF2-40B4-BE49-F238E27FC236}">
                <a16:creationId xmlns:a16="http://schemas.microsoft.com/office/drawing/2014/main" id="{56036C3E-B5D1-459D-99C4-519BFA35EABE}"/>
              </a:ext>
            </a:extLst>
          </p:cNvPr>
          <p:cNvSpPr/>
          <p:nvPr/>
        </p:nvSpPr>
        <p:spPr>
          <a:xfrm>
            <a:off x="4050089" y="3832831"/>
            <a:ext cx="513922" cy="1509204"/>
          </a:xfrm>
          <a:prstGeom prst="cube">
            <a:avLst>
              <a:gd name="adj" fmla="val 837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立方体 44">
            <a:extLst>
              <a:ext uri="{FF2B5EF4-FFF2-40B4-BE49-F238E27FC236}">
                <a16:creationId xmlns:a16="http://schemas.microsoft.com/office/drawing/2014/main" id="{E6B8CE71-BDC6-4A18-9C63-910741A9D6E8}"/>
              </a:ext>
            </a:extLst>
          </p:cNvPr>
          <p:cNvSpPr/>
          <p:nvPr/>
        </p:nvSpPr>
        <p:spPr>
          <a:xfrm>
            <a:off x="4237505" y="3832831"/>
            <a:ext cx="513922" cy="1509204"/>
          </a:xfrm>
          <a:prstGeom prst="cube">
            <a:avLst>
              <a:gd name="adj" fmla="val 837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39A713E-211C-41C3-8044-F93DA6283A18}"/>
              </a:ext>
            </a:extLst>
          </p:cNvPr>
          <p:cNvSpPr txBox="1"/>
          <p:nvPr/>
        </p:nvSpPr>
        <p:spPr>
          <a:xfrm>
            <a:off x="3021261" y="5424078"/>
            <a:ext cx="2181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Critic network</a:t>
            </a:r>
          </a:p>
          <a:p>
            <a:pPr algn="ctr"/>
            <a:r>
              <a:rPr lang="en-US" altLang="zh-CN" sz="16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filters.shape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(1, 3)</a:t>
            </a:r>
          </a:p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strides = (1, 1)</a:t>
            </a:r>
            <a:endParaRPr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8A73302D-0BD2-453D-9A93-17BDADA117A5}"/>
              </a:ext>
            </a:extLst>
          </p:cNvPr>
          <p:cNvSpPr/>
          <p:nvPr/>
        </p:nvSpPr>
        <p:spPr>
          <a:xfrm>
            <a:off x="5697907" y="3573684"/>
            <a:ext cx="474011" cy="2597663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Pooling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箭头: 下 49">
            <a:extLst>
              <a:ext uri="{FF2B5EF4-FFF2-40B4-BE49-F238E27FC236}">
                <a16:creationId xmlns:a16="http://schemas.microsoft.com/office/drawing/2014/main" id="{4CC2FDD4-89C8-4EF7-9EA5-3D598AC4F710}"/>
              </a:ext>
            </a:extLst>
          </p:cNvPr>
          <p:cNvSpPr/>
          <p:nvPr/>
        </p:nvSpPr>
        <p:spPr>
          <a:xfrm rot="16200000" flipH="1">
            <a:off x="5106628" y="4479728"/>
            <a:ext cx="207519" cy="78557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箭头: 下 50">
            <a:extLst>
              <a:ext uri="{FF2B5EF4-FFF2-40B4-BE49-F238E27FC236}">
                <a16:creationId xmlns:a16="http://schemas.microsoft.com/office/drawing/2014/main" id="{757EF272-3F8B-4A0D-AEC3-FB35FC215223}"/>
              </a:ext>
            </a:extLst>
          </p:cNvPr>
          <p:cNvSpPr/>
          <p:nvPr/>
        </p:nvSpPr>
        <p:spPr>
          <a:xfrm rot="16200000" flipH="1">
            <a:off x="6497125" y="4479727"/>
            <a:ext cx="207519" cy="78557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2E1BF4B6-630E-4F9F-8CC9-701B5EAEAF74}"/>
              </a:ext>
            </a:extLst>
          </p:cNvPr>
          <p:cNvSpPr/>
          <p:nvPr/>
        </p:nvSpPr>
        <p:spPr>
          <a:xfrm rot="16200000">
            <a:off x="7570881" y="4028648"/>
            <a:ext cx="688813" cy="168773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with shape(1, filters)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箭头: 下 52">
            <a:extLst>
              <a:ext uri="{FF2B5EF4-FFF2-40B4-BE49-F238E27FC236}">
                <a16:creationId xmlns:a16="http://schemas.microsoft.com/office/drawing/2014/main" id="{4BFBEA1C-A508-40B4-AFEF-A7D9AFE5AD65}"/>
              </a:ext>
            </a:extLst>
          </p:cNvPr>
          <p:cNvSpPr/>
          <p:nvPr/>
        </p:nvSpPr>
        <p:spPr>
          <a:xfrm rot="16200000" flipH="1">
            <a:off x="9114213" y="4479727"/>
            <a:ext cx="207519" cy="78557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F1680736-0ACC-474F-9FA0-E0BCB380555F}"/>
              </a:ext>
            </a:extLst>
          </p:cNvPr>
          <p:cNvSpPr/>
          <p:nvPr/>
        </p:nvSpPr>
        <p:spPr>
          <a:xfrm>
            <a:off x="9665477" y="3573684"/>
            <a:ext cx="474011" cy="25976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connected layer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箭头: 下 54">
            <a:extLst>
              <a:ext uri="{FF2B5EF4-FFF2-40B4-BE49-F238E27FC236}">
                <a16:creationId xmlns:a16="http://schemas.microsoft.com/office/drawing/2014/main" id="{5CB4AFEA-B0F1-49E4-A341-7D502402EF3E}"/>
              </a:ext>
            </a:extLst>
          </p:cNvPr>
          <p:cNvSpPr/>
          <p:nvPr/>
        </p:nvSpPr>
        <p:spPr>
          <a:xfrm rot="16200000" flipH="1">
            <a:off x="10483233" y="4473800"/>
            <a:ext cx="207519" cy="78557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5C9327C0-A9B3-4B47-BA83-AEF6974EB9B0}"/>
              </a:ext>
            </a:extLst>
          </p:cNvPr>
          <p:cNvSpPr/>
          <p:nvPr/>
        </p:nvSpPr>
        <p:spPr>
          <a:xfrm rot="16200000">
            <a:off x="11236157" y="4322003"/>
            <a:ext cx="617846" cy="10211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932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295</Words>
  <Application>Microsoft Office PowerPoint</Application>
  <PresentationFormat>宽屏</PresentationFormat>
  <Paragraphs>39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Gauss Friedrich</dc:creator>
  <cp:lastModifiedBy>Gauss Friedrich</cp:lastModifiedBy>
  <cp:revision>13</cp:revision>
  <dcterms:created xsi:type="dcterms:W3CDTF">2020-02-08T08:29:39Z</dcterms:created>
  <dcterms:modified xsi:type="dcterms:W3CDTF">2020-02-08T09:50:28Z</dcterms:modified>
</cp:coreProperties>
</file>