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ss Friedrich" initials="GF" lastIdx="1" clrIdx="0">
    <p:extLst>
      <p:ext uri="{19B8F6BF-5375-455C-9EA6-DF929625EA0E}">
        <p15:presenceInfo xmlns:p15="http://schemas.microsoft.com/office/powerpoint/2012/main" userId="5f4db191490b00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623"/>
    <a:srgbClr val="28475C"/>
    <a:srgbClr val="4A6C74"/>
    <a:srgbClr val="8BA693"/>
    <a:srgbClr val="013440"/>
    <a:srgbClr val="025059"/>
    <a:srgbClr val="3E848C"/>
    <a:srgbClr val="F29F05"/>
    <a:srgbClr val="E67F22"/>
    <a:srgbClr val="EF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4E23-6B55-43F1-8B2A-F54EE61D30F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582412" y="792709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2582412" y="1158469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4"/>
          <p:cNvGraphicFramePr>
            <a:graphicFrameLocks noGrp="1"/>
          </p:cNvGraphicFramePr>
          <p:nvPr/>
        </p:nvGraphicFramePr>
        <p:xfrm>
          <a:off x="2582412" y="1524229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4"/>
          <p:cNvGraphicFramePr>
            <a:graphicFrameLocks noGrp="1"/>
          </p:cNvGraphicFramePr>
          <p:nvPr/>
        </p:nvGraphicFramePr>
        <p:xfrm>
          <a:off x="2582412" y="1889989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2582411" y="2438629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21671" y="2036734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192785" y="792709"/>
            <a:ext cx="284086" cy="2011680"/>
          </a:xfrm>
          <a:prstGeom prst="leftBrace">
            <a:avLst>
              <a:gd name="adj1" fmla="val 2109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6089111" y="-359876"/>
            <a:ext cx="214020" cy="2011680"/>
          </a:xfrm>
          <a:prstGeom prst="leftBrace">
            <a:avLst>
              <a:gd name="adj1" fmla="val 296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98290" y="135454"/>
            <a:ext cx="499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 map of user information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N, 21, 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94928" y="1506161"/>
            <a:ext cx="21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Stack of N user’s information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箭头: 下 17"/>
          <p:cNvSpPr/>
          <p:nvPr/>
        </p:nvSpPr>
        <p:spPr>
          <a:xfrm rot="3070221" flipH="1">
            <a:off x="3598347" y="2846629"/>
            <a:ext cx="199885" cy="117158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803151" y="3718789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1997968" y="3718789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2192785" y="3718789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380201" y="3718789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01813" y="5351839"/>
            <a:ext cx="218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Actor network</a:t>
            </a:r>
          </a:p>
          <a:p>
            <a:pPr algn="ctr"/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filters.shape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(1, 3)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strides = (1, 1)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箭头: 下 24"/>
          <p:cNvSpPr/>
          <p:nvPr/>
        </p:nvSpPr>
        <p:spPr>
          <a:xfrm rot="16200000" flipH="1">
            <a:off x="3665134" y="3691845"/>
            <a:ext cx="199885" cy="117158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4"/>
          <p:cNvGraphicFramePr>
            <a:graphicFrameLocks noGrp="1"/>
          </p:cNvGraphicFramePr>
          <p:nvPr/>
        </p:nvGraphicFramePr>
        <p:xfrm>
          <a:off x="4636031" y="333414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4"/>
          <p:cNvGraphicFramePr>
            <a:graphicFrameLocks noGrp="1"/>
          </p:cNvGraphicFramePr>
          <p:nvPr/>
        </p:nvGraphicFramePr>
        <p:xfrm>
          <a:off x="4636031" y="369990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4"/>
          <p:cNvGraphicFramePr>
            <a:graphicFrameLocks noGrp="1"/>
          </p:cNvGraphicFramePr>
          <p:nvPr/>
        </p:nvGraphicFramePr>
        <p:xfrm>
          <a:off x="4636031" y="406566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4"/>
          <p:cNvGraphicFramePr>
            <a:graphicFrameLocks noGrp="1"/>
          </p:cNvGraphicFramePr>
          <p:nvPr/>
        </p:nvGraphicFramePr>
        <p:xfrm>
          <a:off x="4636031" y="443142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4636030" y="498006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375290" y="4578165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75290" y="5417503"/>
            <a:ext cx="218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Output: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 map with shape=(N, 21, filters)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4ACF85-47CA-4F46-A1B6-7E15FA360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3" t="21877" r="825" b="17281"/>
          <a:stretch/>
        </p:blipFill>
        <p:spPr>
          <a:xfrm>
            <a:off x="730355" y="912180"/>
            <a:ext cx="10731290" cy="50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7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A193F0-5BF5-46CB-893E-B5FA09B10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35" t="16958" r="10437" b="28285"/>
          <a:stretch/>
        </p:blipFill>
        <p:spPr>
          <a:xfrm>
            <a:off x="2174294" y="275207"/>
            <a:ext cx="7403978" cy="3755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425FD2-1454-4CEB-B70D-52531C7B61A5}"/>
                  </a:ext>
                </a:extLst>
              </p:cNvPr>
              <p:cNvSpPr txBox="1"/>
              <p:nvPr/>
            </p:nvSpPr>
            <p:spPr>
              <a:xfrm>
                <a:off x="3584310" y="6067300"/>
                <a:ext cx="5741635" cy="35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𝑒𝑓𝑓𝑒𝑐𝑡𝑖𝑣𝑒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𝑓𝑎𝑖𝑟𝑛𝑒𝑠𝑠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425FD2-1454-4CEB-B70D-52531C7B6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310" y="6067300"/>
                <a:ext cx="5741635" cy="357855"/>
              </a:xfrm>
              <a:prstGeom prst="rect">
                <a:avLst/>
              </a:prstGeom>
              <a:blipFill>
                <a:blip r:embed="rId3"/>
                <a:stretch>
                  <a:fillRect l="-425" b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6C33D4-EB36-4218-B500-BF97BC0C2A50}"/>
                  </a:ext>
                </a:extLst>
              </p:cNvPr>
              <p:cNvSpPr txBox="1"/>
              <p:nvPr/>
            </p:nvSpPr>
            <p:spPr>
              <a:xfrm>
                <a:off x="3647533" y="4229314"/>
                <a:ext cx="4447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6C33D4-EB36-4218-B500-BF97BC0C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533" y="4229314"/>
                <a:ext cx="4447435" cy="276999"/>
              </a:xfrm>
              <a:prstGeom prst="rect">
                <a:avLst/>
              </a:prstGeom>
              <a:blipFill>
                <a:blip r:embed="rId4"/>
                <a:stretch>
                  <a:fillRect t="-2222" r="-68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826D61-1B8B-4B04-8827-728704E5761C}"/>
                  </a:ext>
                </a:extLst>
              </p:cNvPr>
              <p:cNvSpPr/>
              <p:nvPr/>
            </p:nvSpPr>
            <p:spPr>
              <a:xfrm>
                <a:off x="3205140" y="4870290"/>
                <a:ext cx="5195707" cy="721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826D61-1B8B-4B04-8827-728704E57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40" y="4870290"/>
                <a:ext cx="5195707" cy="721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73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A1DC68-8208-4AAC-B6E4-54689274D3CA}"/>
              </a:ext>
            </a:extLst>
          </p:cNvPr>
          <p:cNvSpPr/>
          <p:nvPr/>
        </p:nvSpPr>
        <p:spPr>
          <a:xfrm>
            <a:off x="1006136" y="1720840"/>
            <a:ext cx="10179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FEATURE LIST: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1、rsrp dim=1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2、before scheduled buffer dim=1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3、avg_rate dim=1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4、rb_cqi dim=50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5、mean(rb_cqi) dim=1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6、std(rb_cqi) dim=1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、olla_offset dim=1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、itx_times dim=1</a:t>
            </a:r>
          </a:p>
        </p:txBody>
      </p:sp>
    </p:spTree>
    <p:extLst>
      <p:ext uri="{BB962C8B-B14F-4D97-AF65-F5344CB8AC3E}">
        <p14:creationId xmlns:p14="http://schemas.microsoft.com/office/powerpoint/2010/main" val="110573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482288" y="51464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82288" y="88040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2482288" y="124616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2482288" y="161192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2482287" y="216056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21547" y="1758665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021" y="963803"/>
            <a:ext cx="241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np.mean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(Output, axis=2):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 map with shape=(N, 21)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2283" y="514640"/>
            <a:ext cx="2423091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82283" y="916535"/>
            <a:ext cx="1041967" cy="329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82282" y="1258661"/>
            <a:ext cx="1041967" cy="329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6078" y="2709200"/>
            <a:ext cx="9830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Apply pooling operation to the feature map: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AveragePooling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pool_size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 7), strides=(1, 7)) or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MaxPooling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pool_size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 7), strides=(1, 7)) 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AveragePooling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pool_size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 3), strides=(1, 3))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MaxPooling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pool_size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 3), strides=(1, 3)) </a:t>
            </a:r>
          </a:p>
        </p:txBody>
      </p:sp>
      <p:graphicFrame>
        <p:nvGraphicFramePr>
          <p:cNvPr id="15" name="表格 4"/>
          <p:cNvGraphicFramePr>
            <a:graphicFrameLocks noGrp="1"/>
          </p:cNvGraphicFramePr>
          <p:nvPr/>
        </p:nvGraphicFramePr>
        <p:xfrm>
          <a:off x="9193465" y="399917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193465" y="436493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4"/>
          <p:cNvGraphicFramePr>
            <a:graphicFrameLocks noGrp="1"/>
          </p:cNvGraphicFramePr>
          <p:nvPr/>
        </p:nvGraphicFramePr>
        <p:xfrm>
          <a:off x="9193465" y="473069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4"/>
          <p:cNvGraphicFramePr>
            <a:graphicFrameLocks noGrp="1"/>
          </p:cNvGraphicFramePr>
          <p:nvPr/>
        </p:nvGraphicFramePr>
        <p:xfrm>
          <a:off x="9193465" y="509645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4"/>
          <p:cNvGraphicFramePr>
            <a:graphicFrameLocks noGrp="1"/>
          </p:cNvGraphicFramePr>
          <p:nvPr/>
        </p:nvGraphicFramePr>
        <p:xfrm>
          <a:off x="9193464" y="564509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835257" y="5279335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4"/>
          <p:cNvGraphicFramePr>
            <a:graphicFrameLocks noGrp="1"/>
          </p:cNvGraphicFramePr>
          <p:nvPr/>
        </p:nvGraphicFramePr>
        <p:xfrm>
          <a:off x="1185043" y="3968405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185043" y="4334165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4"/>
          <p:cNvGraphicFramePr>
            <a:graphicFrameLocks noGrp="1"/>
          </p:cNvGraphicFramePr>
          <p:nvPr/>
        </p:nvGraphicFramePr>
        <p:xfrm>
          <a:off x="1185043" y="4699925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4"/>
          <p:cNvGraphicFramePr>
            <a:graphicFrameLocks noGrp="1"/>
          </p:cNvGraphicFramePr>
          <p:nvPr/>
        </p:nvGraphicFramePr>
        <p:xfrm>
          <a:off x="1185043" y="5065685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4"/>
          <p:cNvGraphicFramePr>
            <a:graphicFrameLocks noGrp="1"/>
          </p:cNvGraphicFramePr>
          <p:nvPr/>
        </p:nvGraphicFramePr>
        <p:xfrm>
          <a:off x="1185042" y="5614325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515161" y="5225223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4"/>
          <p:cNvGraphicFramePr>
            <a:graphicFrameLocks noGrp="1"/>
          </p:cNvGraphicFramePr>
          <p:nvPr/>
        </p:nvGraphicFramePr>
        <p:xfrm>
          <a:off x="5400648" y="3993871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400648" y="4359631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4"/>
          <p:cNvGraphicFramePr>
            <a:graphicFrameLocks noGrp="1"/>
          </p:cNvGraphicFramePr>
          <p:nvPr/>
        </p:nvGraphicFramePr>
        <p:xfrm>
          <a:off x="5400648" y="4725391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5400648" y="5091151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4"/>
          <p:cNvGraphicFramePr>
            <a:graphicFrameLocks noGrp="1"/>
          </p:cNvGraphicFramePr>
          <p:nvPr/>
        </p:nvGraphicFramePr>
        <p:xfrm>
          <a:off x="5400647" y="5639791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730766" y="5250689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" name="连接符: 肘形 33"/>
          <p:cNvCxnSpPr>
            <a:endCxn id="18" idx="3"/>
          </p:cNvCxnSpPr>
          <p:nvPr/>
        </p:nvCxnSpPr>
        <p:spPr>
          <a:xfrm rot="16200000" flipH="1">
            <a:off x="8361500" y="3414880"/>
            <a:ext cx="2180741" cy="1548168"/>
          </a:xfrm>
          <a:prstGeom prst="bentConnector4">
            <a:avLst>
              <a:gd name="adj1" fmla="val 382"/>
              <a:gd name="adj2" fmla="val 114766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endCxn id="30" idx="3"/>
          </p:cNvCxnSpPr>
          <p:nvPr/>
        </p:nvCxnSpPr>
        <p:spPr>
          <a:xfrm>
            <a:off x="4781550" y="3417004"/>
            <a:ext cx="3028239" cy="1857027"/>
          </a:xfrm>
          <a:prstGeom prst="bentConnector3">
            <a:avLst>
              <a:gd name="adj1" fmla="val 107549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/>
          <p:cNvCxnSpPr>
            <a:endCxn id="24" idx="3"/>
          </p:cNvCxnSpPr>
          <p:nvPr/>
        </p:nvCxnSpPr>
        <p:spPr>
          <a:xfrm rot="5400000">
            <a:off x="3167176" y="4213427"/>
            <a:ext cx="1462147" cy="608129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154846" y="5962239"/>
            <a:ext cx="2411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shape=(n, 7)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397466" y="5962239"/>
            <a:ext cx="2411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shape=(n, 7)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504075" y="5962239"/>
            <a:ext cx="2411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shape=(n, 3)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8040403" y="227753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040403" y="593513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8040403" y="959273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8040403" y="1325033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8040402" y="1873673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682195" y="1507913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4"/>
          <p:cNvGraphicFramePr>
            <a:graphicFrameLocks noGrp="1"/>
          </p:cNvGraphicFramePr>
          <p:nvPr/>
        </p:nvGraphicFramePr>
        <p:xfrm>
          <a:off x="3147702" y="229078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147702" y="594838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/>
        </p:nvGraphicFramePr>
        <p:xfrm>
          <a:off x="3147702" y="960598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4"/>
          <p:cNvGraphicFramePr>
            <a:graphicFrameLocks noGrp="1"/>
          </p:cNvGraphicFramePr>
          <p:nvPr/>
        </p:nvGraphicFramePr>
        <p:xfrm>
          <a:off x="3147702" y="1326358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4"/>
          <p:cNvGraphicFramePr>
            <a:graphicFrameLocks noGrp="1"/>
          </p:cNvGraphicFramePr>
          <p:nvPr/>
        </p:nvGraphicFramePr>
        <p:xfrm>
          <a:off x="3147701" y="1874998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477820" y="1485896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4"/>
          <p:cNvGraphicFramePr>
            <a:graphicFrameLocks noGrp="1"/>
          </p:cNvGraphicFramePr>
          <p:nvPr/>
        </p:nvGraphicFramePr>
        <p:xfrm>
          <a:off x="5603176" y="227753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03176" y="593513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4"/>
          <p:cNvGraphicFramePr>
            <a:graphicFrameLocks noGrp="1"/>
          </p:cNvGraphicFramePr>
          <p:nvPr/>
        </p:nvGraphicFramePr>
        <p:xfrm>
          <a:off x="5603176" y="959273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4"/>
          <p:cNvGraphicFramePr>
            <a:graphicFrameLocks noGrp="1"/>
          </p:cNvGraphicFramePr>
          <p:nvPr/>
        </p:nvGraphicFramePr>
        <p:xfrm>
          <a:off x="5603176" y="1325033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4"/>
          <p:cNvGraphicFramePr>
            <a:graphicFrameLocks noGrp="1"/>
          </p:cNvGraphicFramePr>
          <p:nvPr/>
        </p:nvGraphicFramePr>
        <p:xfrm>
          <a:off x="5603175" y="1873673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933294" y="1484571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 rot="5400000">
            <a:off x="2199948" y="1033153"/>
            <a:ext cx="2205088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01807" y="818987"/>
            <a:ext cx="1885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 map with shape=(N, 17)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735" y="2467129"/>
            <a:ext cx="12096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Apply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sofmax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operation to the feature map by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tf.softmax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feature_map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axis=1), and the output is the user preference of each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RGB.Then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concatenate the user information(shape=[N, 21]) and scores(shape=[N, 17]) as the input(shape=[N, 38]) of critic network.</a:t>
            </a:r>
          </a:p>
          <a:p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4"/>
          <p:cNvGraphicFramePr>
            <a:graphicFrameLocks noGrp="1"/>
          </p:cNvGraphicFramePr>
          <p:nvPr/>
        </p:nvGraphicFramePr>
        <p:xfrm>
          <a:off x="268559" y="369611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68559" y="406187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4"/>
          <p:cNvGraphicFramePr>
            <a:graphicFrameLocks noGrp="1"/>
          </p:cNvGraphicFramePr>
          <p:nvPr/>
        </p:nvGraphicFramePr>
        <p:xfrm>
          <a:off x="268559" y="442763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4"/>
          <p:cNvGraphicFramePr>
            <a:graphicFrameLocks noGrp="1"/>
          </p:cNvGraphicFramePr>
          <p:nvPr/>
        </p:nvGraphicFramePr>
        <p:xfrm>
          <a:off x="268559" y="479339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268558" y="534203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-89649" y="4976275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" name="表格 4"/>
          <p:cNvGraphicFramePr>
            <a:graphicFrameLocks noGrp="1"/>
          </p:cNvGraphicFramePr>
          <p:nvPr/>
        </p:nvGraphicFramePr>
        <p:xfrm>
          <a:off x="1659252" y="3708949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659252" y="4074709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4"/>
          <p:cNvGraphicFramePr>
            <a:graphicFrameLocks noGrp="1"/>
          </p:cNvGraphicFramePr>
          <p:nvPr/>
        </p:nvGraphicFramePr>
        <p:xfrm>
          <a:off x="1659252" y="4440469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4"/>
          <p:cNvGraphicFramePr>
            <a:graphicFrameLocks noGrp="1"/>
          </p:cNvGraphicFramePr>
          <p:nvPr/>
        </p:nvGraphicFramePr>
        <p:xfrm>
          <a:off x="1659252" y="4806229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4"/>
          <p:cNvGraphicFramePr>
            <a:graphicFrameLocks noGrp="1"/>
          </p:cNvGraphicFramePr>
          <p:nvPr/>
        </p:nvGraphicFramePr>
        <p:xfrm>
          <a:off x="1659251" y="5354869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605700" y="4122509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01057" y="4971577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05700" y="5228671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68677" y="5830327"/>
            <a:ext cx="2222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mixed feature map with shape=(N, 38)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箭头: 下 40"/>
          <p:cNvSpPr/>
          <p:nvPr/>
        </p:nvSpPr>
        <p:spPr>
          <a:xfrm rot="16200000" flipH="1">
            <a:off x="3073752" y="4479729"/>
            <a:ext cx="207519" cy="7855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立方体 41"/>
          <p:cNvSpPr/>
          <p:nvPr/>
        </p:nvSpPr>
        <p:spPr>
          <a:xfrm>
            <a:off x="3660455" y="3832831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3855272" y="3832831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4050089" y="3832831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4237505" y="3832831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21261" y="5424078"/>
            <a:ext cx="218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Critic network</a:t>
            </a:r>
          </a:p>
          <a:p>
            <a:pPr algn="ctr"/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filters.shape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(1, 3)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strides = (1, 1)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5697907" y="3573684"/>
            <a:ext cx="474011" cy="259766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Pooling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下 49"/>
          <p:cNvSpPr/>
          <p:nvPr/>
        </p:nvSpPr>
        <p:spPr>
          <a:xfrm rot="16200000" flipH="1">
            <a:off x="5106628" y="4479728"/>
            <a:ext cx="207519" cy="7855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箭头: 下 50"/>
          <p:cNvSpPr/>
          <p:nvPr/>
        </p:nvSpPr>
        <p:spPr>
          <a:xfrm rot="16200000" flipH="1">
            <a:off x="6497125" y="4479727"/>
            <a:ext cx="207519" cy="7855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: 圆角 51"/>
          <p:cNvSpPr/>
          <p:nvPr/>
        </p:nvSpPr>
        <p:spPr>
          <a:xfrm rot="16200000">
            <a:off x="7570881" y="4028648"/>
            <a:ext cx="688813" cy="16877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with shape(1, filters)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箭头: 下 52"/>
          <p:cNvSpPr/>
          <p:nvPr/>
        </p:nvSpPr>
        <p:spPr>
          <a:xfrm rot="16200000" flipH="1">
            <a:off x="9114213" y="4479727"/>
            <a:ext cx="207519" cy="7855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9665477" y="3573684"/>
            <a:ext cx="474011" cy="25976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connected layer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箭头: 下 54"/>
          <p:cNvSpPr/>
          <p:nvPr/>
        </p:nvSpPr>
        <p:spPr>
          <a:xfrm rot="16200000" flipH="1">
            <a:off x="10483233" y="4473800"/>
            <a:ext cx="207519" cy="7855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: 圆角 55"/>
          <p:cNvSpPr/>
          <p:nvPr/>
        </p:nvSpPr>
        <p:spPr>
          <a:xfrm rot="16200000">
            <a:off x="11236157" y="4322003"/>
            <a:ext cx="617846" cy="10211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矩形 696"/>
          <p:cNvSpPr/>
          <p:nvPr/>
        </p:nvSpPr>
        <p:spPr>
          <a:xfrm>
            <a:off x="1040368" y="5245962"/>
            <a:ext cx="9497984" cy="860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440" dirty="0">
                <a:solidFill>
                  <a:schemeClr val="tx1"/>
                </a:solidFill>
              </a:rPr>
              <a:t>OLLA</a:t>
            </a:r>
            <a:endParaRPr lang="zh-CN" altLang="en-US" sz="244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0516395" y="3016119"/>
            <a:ext cx="1676022" cy="308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40" dirty="0">
                <a:solidFill>
                  <a:schemeClr val="tx1"/>
                </a:solidFill>
              </a:rPr>
              <a:t>Time (TTI)</a:t>
            </a:r>
            <a:endParaRPr lang="zh-CN" altLang="en-US" sz="244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 rot="16200000">
            <a:off x="-591602" y="2004961"/>
            <a:ext cx="1631781" cy="30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40" dirty="0">
                <a:solidFill>
                  <a:schemeClr val="tx1"/>
                </a:solidFill>
              </a:rPr>
              <a:t>RBG Index</a:t>
            </a:r>
            <a:endParaRPr lang="zh-CN" altLang="en-US" sz="244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04629" y="3170120"/>
            <a:ext cx="9922319" cy="20776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002221" y="1081170"/>
            <a:ext cx="0" cy="4069920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 rot="16200000">
            <a:off x="550837" y="2716310"/>
            <a:ext cx="415623" cy="30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 rot="16200000">
            <a:off x="550833" y="2397278"/>
            <a:ext cx="415623" cy="30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2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 rot="16200000">
            <a:off x="550833" y="2073851"/>
            <a:ext cx="415623" cy="30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3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 rot="16200000">
            <a:off x="442989" y="1242810"/>
            <a:ext cx="631312" cy="30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17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1028964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1486545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2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1944125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3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2401705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4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2859287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5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3316867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6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3774447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7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4232028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8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4689608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9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5147190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10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5604770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11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6062350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12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6519930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13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6977511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14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7435091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15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7892671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16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8350253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17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8807833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18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9265413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19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9722994" y="3259824"/>
            <a:ext cx="612262" cy="30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90" dirty="0">
                <a:solidFill>
                  <a:schemeClr val="tx1"/>
                </a:solidFill>
              </a:rPr>
              <a:t>20</a:t>
            </a:r>
            <a:endParaRPr lang="zh-CN" altLang="en-US" sz="1490" dirty="0">
              <a:solidFill>
                <a:schemeClr val="tx1"/>
              </a:solidFill>
            </a:endParaRPr>
          </a:p>
        </p:txBody>
      </p:sp>
      <p:grpSp>
        <p:nvGrpSpPr>
          <p:cNvPr id="631" name="组合 630"/>
          <p:cNvGrpSpPr/>
          <p:nvPr/>
        </p:nvGrpSpPr>
        <p:grpSpPr>
          <a:xfrm>
            <a:off x="1199074" y="1282634"/>
            <a:ext cx="8932333" cy="1730679"/>
            <a:chOff x="2891316" y="2276210"/>
            <a:chExt cx="6593185" cy="1277459"/>
          </a:xfrm>
        </p:grpSpPr>
        <p:sp>
          <p:nvSpPr>
            <p:cNvPr id="381" name="矩形: 圆角 380"/>
            <p:cNvSpPr/>
            <p:nvPr/>
          </p:nvSpPr>
          <p:spPr>
            <a:xfrm>
              <a:off x="2918434" y="2276210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388" name="矩形: 圆角 387"/>
            <p:cNvSpPr/>
            <p:nvPr/>
          </p:nvSpPr>
          <p:spPr>
            <a:xfrm>
              <a:off x="2918434" y="2876815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389" name="矩形: 圆角 388"/>
            <p:cNvSpPr/>
            <p:nvPr/>
          </p:nvSpPr>
          <p:spPr>
            <a:xfrm>
              <a:off x="2918434" y="3125242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390" name="矩形: 圆角 389"/>
            <p:cNvSpPr/>
            <p:nvPr/>
          </p:nvSpPr>
          <p:spPr>
            <a:xfrm>
              <a:off x="2918434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矩形 390"/>
                <p:cNvSpPr/>
                <p:nvPr/>
              </p:nvSpPr>
              <p:spPr>
                <a:xfrm rot="10800000">
                  <a:off x="2891316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1" name="矩形 3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2891316" y="2497670"/>
                  <a:ext cx="167638" cy="37914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3571" r="-32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460" name="矩形: 圆角 459"/>
            <p:cNvSpPr/>
            <p:nvPr/>
          </p:nvSpPr>
          <p:spPr>
            <a:xfrm>
              <a:off x="3254543" y="2276210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61" name="矩形: 圆角 460"/>
            <p:cNvSpPr/>
            <p:nvPr/>
          </p:nvSpPr>
          <p:spPr>
            <a:xfrm>
              <a:off x="3254543" y="2876815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62" name="矩形: 圆角 461"/>
            <p:cNvSpPr/>
            <p:nvPr/>
          </p:nvSpPr>
          <p:spPr>
            <a:xfrm>
              <a:off x="3254543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63" name="矩形: 圆角 462"/>
            <p:cNvSpPr/>
            <p:nvPr/>
          </p:nvSpPr>
          <p:spPr>
            <a:xfrm>
              <a:off x="3254543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矩形 463"/>
                <p:cNvSpPr/>
                <p:nvPr/>
              </p:nvSpPr>
              <p:spPr>
                <a:xfrm rot="10800000">
                  <a:off x="3227425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4" name="矩形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227425" y="2497670"/>
                  <a:ext cx="167638" cy="37914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571" r="-32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466" name="矩形: 圆角 465"/>
            <p:cNvSpPr/>
            <p:nvPr/>
          </p:nvSpPr>
          <p:spPr>
            <a:xfrm>
              <a:off x="3590652" y="2276210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67" name="矩形: 圆角 466"/>
            <p:cNvSpPr/>
            <p:nvPr/>
          </p:nvSpPr>
          <p:spPr>
            <a:xfrm>
              <a:off x="3590652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68" name="矩形: 圆角 467"/>
            <p:cNvSpPr/>
            <p:nvPr/>
          </p:nvSpPr>
          <p:spPr>
            <a:xfrm>
              <a:off x="3590652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69" name="矩形: 圆角 468"/>
            <p:cNvSpPr/>
            <p:nvPr/>
          </p:nvSpPr>
          <p:spPr>
            <a:xfrm>
              <a:off x="3590652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矩形 469"/>
                <p:cNvSpPr/>
                <p:nvPr/>
              </p:nvSpPr>
              <p:spPr>
                <a:xfrm rot="10800000">
                  <a:off x="3563534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0" name="矩形 4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563534" y="2497670"/>
                  <a:ext cx="167638" cy="3791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571" r="-32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472" name="矩形: 圆角 471"/>
            <p:cNvSpPr/>
            <p:nvPr/>
          </p:nvSpPr>
          <p:spPr>
            <a:xfrm>
              <a:off x="3926761" y="2276210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73" name="矩形: 圆角 472"/>
            <p:cNvSpPr/>
            <p:nvPr/>
          </p:nvSpPr>
          <p:spPr>
            <a:xfrm>
              <a:off x="3926761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74" name="矩形: 圆角 473"/>
            <p:cNvSpPr/>
            <p:nvPr/>
          </p:nvSpPr>
          <p:spPr>
            <a:xfrm>
              <a:off x="3926761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75" name="矩形: 圆角 474"/>
            <p:cNvSpPr/>
            <p:nvPr/>
          </p:nvSpPr>
          <p:spPr>
            <a:xfrm>
              <a:off x="3926761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矩形 475"/>
                <p:cNvSpPr/>
                <p:nvPr/>
              </p:nvSpPr>
              <p:spPr>
                <a:xfrm rot="10800000">
                  <a:off x="3899643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6" name="矩形 4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899643" y="2497670"/>
                  <a:ext cx="167638" cy="37914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571" r="-32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478" name="矩形: 圆角 477"/>
            <p:cNvSpPr/>
            <p:nvPr/>
          </p:nvSpPr>
          <p:spPr>
            <a:xfrm>
              <a:off x="4262870" y="2276210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79" name="矩形: 圆角 478"/>
            <p:cNvSpPr/>
            <p:nvPr/>
          </p:nvSpPr>
          <p:spPr>
            <a:xfrm>
              <a:off x="4262870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80" name="矩形: 圆角 479"/>
            <p:cNvSpPr/>
            <p:nvPr/>
          </p:nvSpPr>
          <p:spPr>
            <a:xfrm>
              <a:off x="4262870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81" name="矩形: 圆角 480"/>
            <p:cNvSpPr/>
            <p:nvPr/>
          </p:nvSpPr>
          <p:spPr>
            <a:xfrm>
              <a:off x="4262870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矩形 481"/>
                <p:cNvSpPr/>
                <p:nvPr/>
              </p:nvSpPr>
              <p:spPr>
                <a:xfrm rot="10800000">
                  <a:off x="4235752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2" name="矩形 4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235752" y="2497670"/>
                  <a:ext cx="167638" cy="37914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310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484" name="矩形: 圆角 483"/>
            <p:cNvSpPr/>
            <p:nvPr/>
          </p:nvSpPr>
          <p:spPr>
            <a:xfrm>
              <a:off x="4598979" y="2276210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85" name="矩形: 圆角 484"/>
            <p:cNvSpPr/>
            <p:nvPr/>
          </p:nvSpPr>
          <p:spPr>
            <a:xfrm>
              <a:off x="4598979" y="2876815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86" name="矩形: 圆角 485"/>
            <p:cNvSpPr/>
            <p:nvPr/>
          </p:nvSpPr>
          <p:spPr>
            <a:xfrm>
              <a:off x="4598979" y="3125242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87" name="矩形: 圆角 486"/>
            <p:cNvSpPr/>
            <p:nvPr/>
          </p:nvSpPr>
          <p:spPr>
            <a:xfrm>
              <a:off x="4598979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矩形 487"/>
                <p:cNvSpPr/>
                <p:nvPr/>
              </p:nvSpPr>
              <p:spPr>
                <a:xfrm rot="10800000">
                  <a:off x="4571861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矩形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571861" y="2497670"/>
                  <a:ext cx="167638" cy="3791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310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490" name="矩形: 圆角 489"/>
            <p:cNvSpPr/>
            <p:nvPr/>
          </p:nvSpPr>
          <p:spPr>
            <a:xfrm>
              <a:off x="4935088" y="2276210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91" name="矩形: 圆角 490"/>
            <p:cNvSpPr/>
            <p:nvPr/>
          </p:nvSpPr>
          <p:spPr>
            <a:xfrm>
              <a:off x="4935088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92" name="矩形: 圆角 491"/>
            <p:cNvSpPr/>
            <p:nvPr/>
          </p:nvSpPr>
          <p:spPr>
            <a:xfrm>
              <a:off x="4935088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93" name="矩形: 圆角 492"/>
            <p:cNvSpPr/>
            <p:nvPr/>
          </p:nvSpPr>
          <p:spPr>
            <a:xfrm>
              <a:off x="4935088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矩形 493"/>
                <p:cNvSpPr/>
                <p:nvPr/>
              </p:nvSpPr>
              <p:spPr>
                <a:xfrm rot="10800000">
                  <a:off x="4907970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4" name="矩形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907970" y="2497670"/>
                  <a:ext cx="167638" cy="37914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310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496" name="矩形: 圆角 495"/>
            <p:cNvSpPr/>
            <p:nvPr/>
          </p:nvSpPr>
          <p:spPr>
            <a:xfrm>
              <a:off x="5271197" y="2276210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97" name="矩形: 圆角 496"/>
            <p:cNvSpPr/>
            <p:nvPr/>
          </p:nvSpPr>
          <p:spPr>
            <a:xfrm>
              <a:off x="5271197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98" name="矩形: 圆角 497"/>
            <p:cNvSpPr/>
            <p:nvPr/>
          </p:nvSpPr>
          <p:spPr>
            <a:xfrm>
              <a:off x="5271197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499" name="矩形: 圆角 498"/>
            <p:cNvSpPr/>
            <p:nvPr/>
          </p:nvSpPr>
          <p:spPr>
            <a:xfrm>
              <a:off x="5271197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矩形 499"/>
                <p:cNvSpPr/>
                <p:nvPr/>
              </p:nvSpPr>
              <p:spPr>
                <a:xfrm rot="10800000">
                  <a:off x="5244079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0" name="矩形 4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244079" y="2497670"/>
                  <a:ext cx="167638" cy="3791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10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02" name="矩形: 圆角 501"/>
            <p:cNvSpPr/>
            <p:nvPr/>
          </p:nvSpPr>
          <p:spPr>
            <a:xfrm>
              <a:off x="5607306" y="2276210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03" name="矩形: 圆角 502"/>
            <p:cNvSpPr/>
            <p:nvPr/>
          </p:nvSpPr>
          <p:spPr>
            <a:xfrm>
              <a:off x="5607306" y="2876815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04" name="矩形: 圆角 503"/>
            <p:cNvSpPr/>
            <p:nvPr/>
          </p:nvSpPr>
          <p:spPr>
            <a:xfrm>
              <a:off x="5607306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05" name="矩形: 圆角 504"/>
            <p:cNvSpPr/>
            <p:nvPr/>
          </p:nvSpPr>
          <p:spPr>
            <a:xfrm>
              <a:off x="5607306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矩形 505"/>
                <p:cNvSpPr/>
                <p:nvPr/>
              </p:nvSpPr>
              <p:spPr>
                <a:xfrm rot="10800000">
                  <a:off x="5580188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6" name="矩形 5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580188" y="2497670"/>
                  <a:ext cx="167638" cy="37914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3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08" name="矩形: 圆角 507"/>
            <p:cNvSpPr/>
            <p:nvPr/>
          </p:nvSpPr>
          <p:spPr>
            <a:xfrm>
              <a:off x="5943415" y="2276210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09" name="矩形: 圆角 508"/>
            <p:cNvSpPr/>
            <p:nvPr/>
          </p:nvSpPr>
          <p:spPr>
            <a:xfrm>
              <a:off x="5943415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10" name="矩形: 圆角 509"/>
            <p:cNvSpPr/>
            <p:nvPr/>
          </p:nvSpPr>
          <p:spPr>
            <a:xfrm>
              <a:off x="5943415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11" name="矩形: 圆角 510"/>
            <p:cNvSpPr/>
            <p:nvPr/>
          </p:nvSpPr>
          <p:spPr>
            <a:xfrm>
              <a:off x="5943415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矩形 511"/>
                <p:cNvSpPr/>
                <p:nvPr/>
              </p:nvSpPr>
              <p:spPr>
                <a:xfrm rot="10800000">
                  <a:off x="5916297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2" name="矩形 5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916297" y="2497670"/>
                  <a:ext cx="167638" cy="37914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3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14" name="矩形: 圆角 513"/>
            <p:cNvSpPr/>
            <p:nvPr/>
          </p:nvSpPr>
          <p:spPr>
            <a:xfrm>
              <a:off x="6279524" y="2276210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15" name="矩形: 圆角 514"/>
            <p:cNvSpPr/>
            <p:nvPr/>
          </p:nvSpPr>
          <p:spPr>
            <a:xfrm>
              <a:off x="6279524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16" name="矩形: 圆角 515"/>
            <p:cNvSpPr/>
            <p:nvPr/>
          </p:nvSpPr>
          <p:spPr>
            <a:xfrm>
              <a:off x="6279524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17" name="矩形: 圆角 516"/>
            <p:cNvSpPr/>
            <p:nvPr/>
          </p:nvSpPr>
          <p:spPr>
            <a:xfrm>
              <a:off x="6279524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矩形 517"/>
                <p:cNvSpPr/>
                <p:nvPr/>
              </p:nvSpPr>
              <p:spPr>
                <a:xfrm rot="10800000">
                  <a:off x="6252406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矩形 5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252406" y="2497670"/>
                  <a:ext cx="167638" cy="3791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3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20" name="矩形: 圆角 519"/>
            <p:cNvSpPr/>
            <p:nvPr/>
          </p:nvSpPr>
          <p:spPr>
            <a:xfrm>
              <a:off x="6615633" y="2276210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21" name="矩形: 圆角 520"/>
            <p:cNvSpPr/>
            <p:nvPr/>
          </p:nvSpPr>
          <p:spPr>
            <a:xfrm>
              <a:off x="6615633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22" name="矩形: 圆角 521"/>
            <p:cNvSpPr/>
            <p:nvPr/>
          </p:nvSpPr>
          <p:spPr>
            <a:xfrm>
              <a:off x="6615633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23" name="矩形: 圆角 522"/>
            <p:cNvSpPr/>
            <p:nvPr/>
          </p:nvSpPr>
          <p:spPr>
            <a:xfrm>
              <a:off x="6615633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矩形 523"/>
                <p:cNvSpPr/>
                <p:nvPr/>
              </p:nvSpPr>
              <p:spPr>
                <a:xfrm rot="10800000">
                  <a:off x="6588515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4" name="矩形 5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588515" y="2497670"/>
                  <a:ext cx="167638" cy="37914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3571" r="-32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26" name="矩形: 圆角 525"/>
            <p:cNvSpPr/>
            <p:nvPr/>
          </p:nvSpPr>
          <p:spPr>
            <a:xfrm>
              <a:off x="6951742" y="2276210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27" name="矩形: 圆角 526"/>
            <p:cNvSpPr/>
            <p:nvPr/>
          </p:nvSpPr>
          <p:spPr>
            <a:xfrm>
              <a:off x="6951742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28" name="矩形: 圆角 527"/>
            <p:cNvSpPr/>
            <p:nvPr/>
          </p:nvSpPr>
          <p:spPr>
            <a:xfrm>
              <a:off x="6951742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29" name="矩形: 圆角 528"/>
            <p:cNvSpPr/>
            <p:nvPr/>
          </p:nvSpPr>
          <p:spPr>
            <a:xfrm>
              <a:off x="6951742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矩形 529"/>
                <p:cNvSpPr/>
                <p:nvPr/>
              </p:nvSpPr>
              <p:spPr>
                <a:xfrm rot="10800000">
                  <a:off x="6924624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0" name="矩形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924624" y="2497670"/>
                  <a:ext cx="167638" cy="37914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3571" r="-32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32" name="矩形: 圆角 531"/>
            <p:cNvSpPr/>
            <p:nvPr/>
          </p:nvSpPr>
          <p:spPr>
            <a:xfrm>
              <a:off x="7287851" y="2276210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33" name="矩形: 圆角 532"/>
            <p:cNvSpPr/>
            <p:nvPr/>
          </p:nvSpPr>
          <p:spPr>
            <a:xfrm>
              <a:off x="7287851" y="2876815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34" name="矩形: 圆角 533"/>
            <p:cNvSpPr/>
            <p:nvPr/>
          </p:nvSpPr>
          <p:spPr>
            <a:xfrm>
              <a:off x="7287851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35" name="矩形: 圆角 534"/>
            <p:cNvSpPr/>
            <p:nvPr/>
          </p:nvSpPr>
          <p:spPr>
            <a:xfrm>
              <a:off x="7287851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矩形 535"/>
                <p:cNvSpPr/>
                <p:nvPr/>
              </p:nvSpPr>
              <p:spPr>
                <a:xfrm rot="10800000">
                  <a:off x="7260733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6" name="矩形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7260733" y="2497670"/>
                  <a:ext cx="167638" cy="37914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3571" r="-32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38" name="矩形: 圆角 537"/>
            <p:cNvSpPr/>
            <p:nvPr/>
          </p:nvSpPr>
          <p:spPr>
            <a:xfrm>
              <a:off x="7623960" y="2276210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39" name="矩形: 圆角 538"/>
            <p:cNvSpPr/>
            <p:nvPr/>
          </p:nvSpPr>
          <p:spPr>
            <a:xfrm>
              <a:off x="7623960" y="2876815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40" name="矩形: 圆角 539"/>
            <p:cNvSpPr/>
            <p:nvPr/>
          </p:nvSpPr>
          <p:spPr>
            <a:xfrm>
              <a:off x="7623960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41" name="矩形: 圆角 540"/>
            <p:cNvSpPr/>
            <p:nvPr/>
          </p:nvSpPr>
          <p:spPr>
            <a:xfrm>
              <a:off x="7623960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矩形 541"/>
                <p:cNvSpPr/>
                <p:nvPr/>
              </p:nvSpPr>
              <p:spPr>
                <a:xfrm rot="10800000">
                  <a:off x="7596842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2" name="矩形 5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7596842" y="2497670"/>
                  <a:ext cx="167638" cy="37914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3571" r="-32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44" name="矩形: 圆角 543"/>
            <p:cNvSpPr/>
            <p:nvPr/>
          </p:nvSpPr>
          <p:spPr>
            <a:xfrm>
              <a:off x="7960069" y="2276210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45" name="矩形: 圆角 544"/>
            <p:cNvSpPr/>
            <p:nvPr/>
          </p:nvSpPr>
          <p:spPr>
            <a:xfrm>
              <a:off x="7960069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46" name="矩形: 圆角 545"/>
            <p:cNvSpPr/>
            <p:nvPr/>
          </p:nvSpPr>
          <p:spPr>
            <a:xfrm>
              <a:off x="7960069" y="3125242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47" name="矩形: 圆角 546"/>
            <p:cNvSpPr/>
            <p:nvPr/>
          </p:nvSpPr>
          <p:spPr>
            <a:xfrm>
              <a:off x="7960069" y="3373669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矩形 547"/>
                <p:cNvSpPr/>
                <p:nvPr/>
              </p:nvSpPr>
              <p:spPr>
                <a:xfrm rot="10800000">
                  <a:off x="7932951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矩形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7932951" y="2497670"/>
                  <a:ext cx="167638" cy="37914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310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50" name="矩形: 圆角 549"/>
            <p:cNvSpPr/>
            <p:nvPr/>
          </p:nvSpPr>
          <p:spPr>
            <a:xfrm>
              <a:off x="8296178" y="2276210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51" name="矩形: 圆角 550"/>
            <p:cNvSpPr/>
            <p:nvPr/>
          </p:nvSpPr>
          <p:spPr>
            <a:xfrm>
              <a:off x="8296178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52" name="矩形: 圆角 551"/>
            <p:cNvSpPr/>
            <p:nvPr/>
          </p:nvSpPr>
          <p:spPr>
            <a:xfrm>
              <a:off x="8296178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53" name="矩形: 圆角 552"/>
            <p:cNvSpPr/>
            <p:nvPr/>
          </p:nvSpPr>
          <p:spPr>
            <a:xfrm>
              <a:off x="8296178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矩形 553"/>
                <p:cNvSpPr/>
                <p:nvPr/>
              </p:nvSpPr>
              <p:spPr>
                <a:xfrm rot="10800000">
                  <a:off x="8269060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矩形 5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8269060" y="2497670"/>
                  <a:ext cx="167638" cy="37914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310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56" name="矩形: 圆角 555"/>
            <p:cNvSpPr/>
            <p:nvPr/>
          </p:nvSpPr>
          <p:spPr>
            <a:xfrm>
              <a:off x="8632287" y="2276210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57" name="矩形: 圆角 556"/>
            <p:cNvSpPr/>
            <p:nvPr/>
          </p:nvSpPr>
          <p:spPr>
            <a:xfrm>
              <a:off x="8632287" y="2876815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58" name="矩形: 圆角 557"/>
            <p:cNvSpPr/>
            <p:nvPr/>
          </p:nvSpPr>
          <p:spPr>
            <a:xfrm>
              <a:off x="8632287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59" name="矩形: 圆角 558"/>
            <p:cNvSpPr/>
            <p:nvPr/>
          </p:nvSpPr>
          <p:spPr>
            <a:xfrm>
              <a:off x="8632287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矩形 559"/>
                <p:cNvSpPr/>
                <p:nvPr/>
              </p:nvSpPr>
              <p:spPr>
                <a:xfrm rot="10800000">
                  <a:off x="8605169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0" name="矩形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8605169" y="2497670"/>
                  <a:ext cx="167638" cy="37914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310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62" name="矩形: 圆角 561"/>
            <p:cNvSpPr/>
            <p:nvPr/>
          </p:nvSpPr>
          <p:spPr>
            <a:xfrm>
              <a:off x="8968396" y="2276210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63" name="矩形: 圆角 562"/>
            <p:cNvSpPr/>
            <p:nvPr/>
          </p:nvSpPr>
          <p:spPr>
            <a:xfrm>
              <a:off x="8968396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64" name="矩形: 圆角 563"/>
            <p:cNvSpPr/>
            <p:nvPr/>
          </p:nvSpPr>
          <p:spPr>
            <a:xfrm>
              <a:off x="8968396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65" name="矩形: 圆角 564"/>
            <p:cNvSpPr/>
            <p:nvPr/>
          </p:nvSpPr>
          <p:spPr>
            <a:xfrm>
              <a:off x="8968396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矩形 565"/>
                <p:cNvSpPr/>
                <p:nvPr/>
              </p:nvSpPr>
              <p:spPr>
                <a:xfrm rot="10800000">
                  <a:off x="8941278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6" name="矩形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8941278" y="2497670"/>
                  <a:ext cx="167638" cy="37914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310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  <p:sp>
          <p:nvSpPr>
            <p:cNvPr id="568" name="矩形: 圆角 567"/>
            <p:cNvSpPr/>
            <p:nvPr/>
          </p:nvSpPr>
          <p:spPr>
            <a:xfrm>
              <a:off x="9304501" y="2276210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 dirty="0"/>
            </a:p>
          </p:txBody>
        </p:sp>
        <p:sp>
          <p:nvSpPr>
            <p:cNvPr id="569" name="矩形: 圆角 568"/>
            <p:cNvSpPr/>
            <p:nvPr/>
          </p:nvSpPr>
          <p:spPr>
            <a:xfrm>
              <a:off x="9304501" y="2876815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70" name="矩形: 圆角 569"/>
            <p:cNvSpPr/>
            <p:nvPr/>
          </p:nvSpPr>
          <p:spPr>
            <a:xfrm>
              <a:off x="9304501" y="3125242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p:sp>
          <p:nvSpPr>
            <p:cNvPr id="571" name="矩形: 圆角 570"/>
            <p:cNvSpPr/>
            <p:nvPr/>
          </p:nvSpPr>
          <p:spPr>
            <a:xfrm>
              <a:off x="9304501" y="3373669"/>
              <a:ext cx="180000" cy="18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矩形 571"/>
                <p:cNvSpPr/>
                <p:nvPr/>
              </p:nvSpPr>
              <p:spPr>
                <a:xfrm rot="10800000">
                  <a:off x="9277383" y="2497670"/>
                  <a:ext cx="167638" cy="3791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58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858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2" name="矩形 5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9277383" y="2497670"/>
                  <a:ext cx="167638" cy="37914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3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 sz="2365">
                      <a:noFill/>
                    </a:rPr>
                    <a:t> </a:t>
                  </a:r>
                  <a:endParaRPr lang="zh-CN" altLang="en-US" sz="2365">
                    <a:noFill/>
                  </a:endParaRPr>
                </a:p>
              </p:txBody>
            </p:sp>
          </mc:Fallback>
        </mc:AlternateContent>
      </p:grpSp>
      <p:cxnSp>
        <p:nvCxnSpPr>
          <p:cNvPr id="601" name="直接连接符 600"/>
          <p:cNvCxnSpPr>
            <a:stCxn id="283" idx="2"/>
            <a:endCxn id="588" idx="0"/>
          </p:cNvCxnSpPr>
          <p:nvPr/>
        </p:nvCxnSpPr>
        <p:spPr>
          <a:xfrm>
            <a:off x="1349828" y="4600694"/>
            <a:ext cx="2729512" cy="3247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371" idx="2"/>
            <a:endCxn id="589" idx="0"/>
          </p:cNvCxnSpPr>
          <p:nvPr/>
        </p:nvCxnSpPr>
        <p:spPr>
          <a:xfrm>
            <a:off x="1806542" y="4600694"/>
            <a:ext cx="2729514" cy="3247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372" idx="2"/>
            <a:endCxn id="591" idx="0"/>
          </p:cNvCxnSpPr>
          <p:nvPr/>
        </p:nvCxnSpPr>
        <p:spPr>
          <a:xfrm>
            <a:off x="3627821" y="4600694"/>
            <a:ext cx="2729511" cy="3247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7" name="直接连接符 606"/>
          <p:cNvCxnSpPr>
            <a:stCxn id="580" idx="2"/>
            <a:endCxn id="592" idx="0"/>
          </p:cNvCxnSpPr>
          <p:nvPr/>
        </p:nvCxnSpPr>
        <p:spPr>
          <a:xfrm>
            <a:off x="4081025" y="4600694"/>
            <a:ext cx="2729512" cy="3247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373" idx="2"/>
            <a:endCxn id="593" idx="0"/>
          </p:cNvCxnSpPr>
          <p:nvPr/>
        </p:nvCxnSpPr>
        <p:spPr>
          <a:xfrm>
            <a:off x="4995166" y="4600694"/>
            <a:ext cx="2729512" cy="3247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581" idx="2"/>
            <a:endCxn id="594" idx="0"/>
          </p:cNvCxnSpPr>
          <p:nvPr/>
        </p:nvCxnSpPr>
        <p:spPr>
          <a:xfrm>
            <a:off x="6814084" y="4600694"/>
            <a:ext cx="2729512" cy="3247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582" idx="2"/>
            <a:endCxn id="595" idx="0"/>
          </p:cNvCxnSpPr>
          <p:nvPr/>
        </p:nvCxnSpPr>
        <p:spPr>
          <a:xfrm>
            <a:off x="7275395" y="4600694"/>
            <a:ext cx="2729512" cy="3247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89" idx="0"/>
            <a:endCxn id="373" idx="2"/>
          </p:cNvCxnSpPr>
          <p:nvPr/>
        </p:nvCxnSpPr>
        <p:spPr>
          <a:xfrm flipV="1">
            <a:off x="4536055" y="4600694"/>
            <a:ext cx="459111" cy="324758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236270" y="3665924"/>
            <a:ext cx="227116" cy="93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HARQ</a:t>
            </a:r>
          </a:p>
          <a:p>
            <a:pPr algn="ctr">
              <a:lnSpc>
                <a:spcPts val="800"/>
              </a:lnSpc>
            </a:pPr>
            <a:endParaRPr lang="en-US" altLang="zh-CN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1</a:t>
            </a:r>
            <a:endParaRPr lang="zh-CN" altLang="en-US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1692984" y="3665924"/>
            <a:ext cx="227116" cy="93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HARQ</a:t>
            </a:r>
          </a:p>
          <a:p>
            <a:pPr algn="ctr">
              <a:lnSpc>
                <a:spcPts val="800"/>
              </a:lnSpc>
            </a:pPr>
            <a:endParaRPr lang="en-US" altLang="zh-CN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2</a:t>
            </a:r>
            <a:endParaRPr lang="zh-CN" altLang="en-US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72" name="矩形 371"/>
          <p:cNvSpPr/>
          <p:nvPr/>
        </p:nvSpPr>
        <p:spPr>
          <a:xfrm>
            <a:off x="3514263" y="3665924"/>
            <a:ext cx="227116" cy="93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HARQ</a:t>
            </a:r>
          </a:p>
          <a:p>
            <a:pPr algn="ctr">
              <a:lnSpc>
                <a:spcPts val="800"/>
              </a:lnSpc>
            </a:pPr>
            <a:endParaRPr lang="en-US" altLang="zh-CN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3</a:t>
            </a:r>
            <a:endParaRPr lang="zh-CN" altLang="en-US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73" name="矩形 372"/>
          <p:cNvSpPr/>
          <p:nvPr/>
        </p:nvSpPr>
        <p:spPr>
          <a:xfrm>
            <a:off x="4881608" y="3665924"/>
            <a:ext cx="227116" cy="93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HARQ</a:t>
            </a:r>
          </a:p>
          <a:p>
            <a:pPr algn="ctr">
              <a:lnSpc>
                <a:spcPts val="800"/>
              </a:lnSpc>
            </a:pPr>
            <a:endParaRPr lang="en-US" altLang="zh-CN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2</a:t>
            </a:r>
            <a:endParaRPr lang="zh-CN" altLang="en-US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80" name="矩形 579"/>
          <p:cNvSpPr/>
          <p:nvPr/>
        </p:nvSpPr>
        <p:spPr>
          <a:xfrm>
            <a:off x="3967467" y="3665924"/>
            <a:ext cx="227116" cy="93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HARQ</a:t>
            </a:r>
          </a:p>
          <a:p>
            <a:pPr algn="ctr">
              <a:lnSpc>
                <a:spcPts val="800"/>
              </a:lnSpc>
            </a:pPr>
            <a:endParaRPr lang="en-US" altLang="zh-CN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4</a:t>
            </a:r>
            <a:endParaRPr lang="zh-CN" altLang="en-US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81" name="矩形 580"/>
          <p:cNvSpPr/>
          <p:nvPr/>
        </p:nvSpPr>
        <p:spPr>
          <a:xfrm>
            <a:off x="6700526" y="3665924"/>
            <a:ext cx="227116" cy="93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HARQ</a:t>
            </a:r>
          </a:p>
          <a:p>
            <a:pPr algn="ctr">
              <a:lnSpc>
                <a:spcPts val="800"/>
              </a:lnSpc>
            </a:pPr>
            <a:endParaRPr lang="en-US" altLang="zh-CN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5</a:t>
            </a:r>
            <a:endParaRPr lang="zh-CN" altLang="en-US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7161838" y="3665924"/>
            <a:ext cx="227116" cy="93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HARQ</a:t>
            </a:r>
          </a:p>
          <a:p>
            <a:pPr algn="ctr">
              <a:lnSpc>
                <a:spcPts val="800"/>
              </a:lnSpc>
            </a:pPr>
            <a:endParaRPr lang="en-US" altLang="zh-CN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6</a:t>
            </a:r>
            <a:endParaRPr lang="zh-CN" altLang="en-US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83" name="矩形 582"/>
          <p:cNvSpPr/>
          <p:nvPr/>
        </p:nvSpPr>
        <p:spPr>
          <a:xfrm>
            <a:off x="7610489" y="3665924"/>
            <a:ext cx="227116" cy="93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HARQ</a:t>
            </a:r>
          </a:p>
          <a:p>
            <a:pPr algn="ctr">
              <a:lnSpc>
                <a:spcPts val="800"/>
              </a:lnSpc>
            </a:pPr>
            <a:endParaRPr lang="en-US" altLang="zh-CN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7</a:t>
            </a:r>
            <a:endParaRPr lang="zh-CN" altLang="en-US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8067404" y="3665924"/>
            <a:ext cx="227116" cy="93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HARQ</a:t>
            </a:r>
          </a:p>
          <a:p>
            <a:pPr algn="ctr">
              <a:lnSpc>
                <a:spcPts val="800"/>
              </a:lnSpc>
            </a:pPr>
            <a:endParaRPr lang="en-US" altLang="zh-CN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8</a:t>
            </a:r>
            <a:endParaRPr lang="zh-CN" altLang="en-US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85" name="矩形 584"/>
          <p:cNvSpPr/>
          <p:nvPr/>
        </p:nvSpPr>
        <p:spPr>
          <a:xfrm>
            <a:off x="8976962" y="3665924"/>
            <a:ext cx="227116" cy="93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HARQ</a:t>
            </a:r>
          </a:p>
          <a:p>
            <a:pPr algn="ctr">
              <a:lnSpc>
                <a:spcPts val="800"/>
              </a:lnSpc>
            </a:pPr>
            <a:endParaRPr lang="en-US" altLang="zh-CN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1</a:t>
            </a:r>
            <a:endParaRPr lang="zh-CN" altLang="en-US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86" name="矩形 585"/>
          <p:cNvSpPr/>
          <p:nvPr/>
        </p:nvSpPr>
        <p:spPr>
          <a:xfrm>
            <a:off x="9894055" y="3665924"/>
            <a:ext cx="227116" cy="93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HARQ</a:t>
            </a:r>
          </a:p>
          <a:p>
            <a:pPr algn="ctr">
              <a:lnSpc>
                <a:spcPts val="800"/>
              </a:lnSpc>
            </a:pPr>
            <a:endParaRPr lang="en-US" altLang="zh-CN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2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2</a:t>
            </a:r>
            <a:endParaRPr lang="zh-CN" altLang="en-US" sz="1220" b="1" dirty="0">
              <a:solidFill>
                <a:schemeClr val="accent4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967165" y="4925452"/>
            <a:ext cx="224351" cy="225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85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zh-CN" altLang="en-US" sz="1085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4423880" y="4925452"/>
            <a:ext cx="224351" cy="225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85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N</a:t>
            </a:r>
            <a:endParaRPr lang="zh-CN" altLang="en-US" sz="1085" dirty="0"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6245156" y="4925452"/>
            <a:ext cx="224351" cy="225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85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zh-CN" altLang="en-US" sz="1085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698361" y="4925452"/>
            <a:ext cx="224351" cy="225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85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zh-CN" altLang="en-US" sz="1085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7612503" y="4925452"/>
            <a:ext cx="224351" cy="225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85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zh-CN" altLang="en-US" sz="1085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94" name="矩形 593"/>
          <p:cNvSpPr/>
          <p:nvPr/>
        </p:nvSpPr>
        <p:spPr>
          <a:xfrm>
            <a:off x="9431420" y="4925452"/>
            <a:ext cx="224351" cy="225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85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zh-CN" altLang="en-US" sz="1085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95" name="矩形 594"/>
          <p:cNvSpPr/>
          <p:nvPr/>
        </p:nvSpPr>
        <p:spPr>
          <a:xfrm>
            <a:off x="9892732" y="4925452"/>
            <a:ext cx="224351" cy="225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85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zh-CN" altLang="en-US" sz="1085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639" name="组合 638"/>
          <p:cNvGrpSpPr/>
          <p:nvPr/>
        </p:nvGrpSpPr>
        <p:grpSpPr>
          <a:xfrm>
            <a:off x="10836820" y="794119"/>
            <a:ext cx="1355597" cy="1836723"/>
            <a:chOff x="10005185" y="1029326"/>
            <a:chExt cx="1000601" cy="1355733"/>
          </a:xfrm>
        </p:grpSpPr>
        <p:sp>
          <p:nvSpPr>
            <p:cNvPr id="638" name="矩形: 圆角 637"/>
            <p:cNvSpPr/>
            <p:nvPr/>
          </p:nvSpPr>
          <p:spPr>
            <a:xfrm>
              <a:off x="10005185" y="1029326"/>
              <a:ext cx="914243" cy="1355733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40" dirty="0"/>
            </a:p>
          </p:txBody>
        </p:sp>
        <p:grpSp>
          <p:nvGrpSpPr>
            <p:cNvPr id="637" name="组合 636"/>
            <p:cNvGrpSpPr/>
            <p:nvPr/>
          </p:nvGrpSpPr>
          <p:grpSpPr>
            <a:xfrm>
              <a:off x="10054569" y="1160191"/>
              <a:ext cx="951217" cy="1080994"/>
              <a:chOff x="10054569" y="1160191"/>
              <a:chExt cx="951217" cy="1080994"/>
            </a:xfrm>
          </p:grpSpPr>
          <p:sp>
            <p:nvSpPr>
              <p:cNvPr id="229" name="矩形 228"/>
              <p:cNvSpPr/>
              <p:nvPr/>
            </p:nvSpPr>
            <p:spPr>
              <a:xfrm>
                <a:off x="10149318" y="1160191"/>
                <a:ext cx="856468" cy="227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40" dirty="0">
                    <a:solidFill>
                      <a:schemeClr val="tx1"/>
                    </a:solidFill>
                  </a:rPr>
                  <a:t>UE1</a:t>
                </a:r>
                <a:endParaRPr lang="zh-CN" altLang="en-US" sz="244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10149318" y="1444734"/>
                <a:ext cx="856468" cy="227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40" dirty="0">
                    <a:solidFill>
                      <a:schemeClr val="tx1"/>
                    </a:solidFill>
                  </a:rPr>
                  <a:t>UE2</a:t>
                </a:r>
                <a:endParaRPr lang="zh-CN" altLang="en-US" sz="244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10149318" y="1729277"/>
                <a:ext cx="856468" cy="227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40" dirty="0">
                    <a:solidFill>
                      <a:schemeClr val="tx1"/>
                    </a:solidFill>
                  </a:rPr>
                  <a:t>UE3</a:t>
                </a:r>
                <a:endParaRPr lang="zh-CN" altLang="en-US" sz="244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0149318" y="2013819"/>
                <a:ext cx="856468" cy="227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40" dirty="0">
                    <a:solidFill>
                      <a:schemeClr val="tx1"/>
                    </a:solidFill>
                  </a:rPr>
                  <a:t>UE4</a:t>
                </a:r>
                <a:endParaRPr lang="zh-CN" altLang="en-US" sz="244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2" name="矩形: 圆角 631"/>
              <p:cNvSpPr/>
              <p:nvPr/>
            </p:nvSpPr>
            <p:spPr>
              <a:xfrm>
                <a:off x="10054569" y="2054253"/>
                <a:ext cx="180000" cy="180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40"/>
              </a:p>
            </p:txBody>
          </p:sp>
          <p:sp>
            <p:nvSpPr>
              <p:cNvPr id="634" name="矩形: 圆角 633"/>
              <p:cNvSpPr/>
              <p:nvPr/>
            </p:nvSpPr>
            <p:spPr>
              <a:xfrm>
                <a:off x="10054569" y="1207557"/>
                <a:ext cx="180000" cy="180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40" dirty="0"/>
              </a:p>
            </p:txBody>
          </p:sp>
          <p:sp>
            <p:nvSpPr>
              <p:cNvPr id="635" name="矩形: 圆角 634"/>
              <p:cNvSpPr/>
              <p:nvPr/>
            </p:nvSpPr>
            <p:spPr>
              <a:xfrm>
                <a:off x="10055427" y="1503177"/>
                <a:ext cx="180000" cy="180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40"/>
              </a:p>
            </p:txBody>
          </p:sp>
          <p:sp>
            <p:nvSpPr>
              <p:cNvPr id="636" name="矩形: 圆角 635"/>
              <p:cNvSpPr/>
              <p:nvPr/>
            </p:nvSpPr>
            <p:spPr>
              <a:xfrm>
                <a:off x="10054569" y="1773176"/>
                <a:ext cx="180000" cy="180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40"/>
              </a:p>
            </p:txBody>
          </p:sp>
        </p:grpSp>
      </p:grpSp>
      <p:sp>
        <p:nvSpPr>
          <p:cNvPr id="659" name="矩形 658"/>
          <p:cNvSpPr/>
          <p:nvPr/>
        </p:nvSpPr>
        <p:spPr>
          <a:xfrm rot="16200000">
            <a:off x="-57247" y="3950135"/>
            <a:ext cx="1631779" cy="30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40" dirty="0">
                <a:solidFill>
                  <a:schemeClr val="tx1"/>
                </a:solidFill>
              </a:rPr>
              <a:t>UE1</a:t>
            </a:r>
            <a:endParaRPr lang="zh-CN" altLang="en-US" sz="2440" dirty="0">
              <a:solidFill>
                <a:schemeClr val="tx1"/>
              </a:solidFill>
            </a:endParaRPr>
          </a:p>
        </p:txBody>
      </p:sp>
      <p:sp>
        <p:nvSpPr>
          <p:cNvPr id="684" name="矩形 683"/>
          <p:cNvSpPr/>
          <p:nvPr/>
        </p:nvSpPr>
        <p:spPr>
          <a:xfrm rot="19488505">
            <a:off x="4545825" y="4424941"/>
            <a:ext cx="1611117" cy="392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Retransmission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矩形 687"/>
              <p:cNvSpPr/>
              <p:nvPr/>
            </p:nvSpPr>
            <p:spPr>
              <a:xfrm rot="3291392">
                <a:off x="2796037" y="3828447"/>
                <a:ext cx="936286" cy="30679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+=0.1</m:t>
                      </m:r>
                    </m:oMath>
                  </m:oMathPara>
                </a14:m>
                <a:endParaRPr lang="zh-CN" altLang="en-US" sz="1032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688" name="矩形 6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91392">
                <a:off x="3670193" y="5500773"/>
                <a:ext cx="1229007" cy="40271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 sz="2365">
                    <a:noFill/>
                  </a:rPr>
                  <a:t> </a:t>
                </a:r>
                <a:endParaRPr lang="zh-CN" altLang="en-US" sz="2365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矩形 688"/>
              <p:cNvSpPr/>
              <p:nvPr/>
            </p:nvSpPr>
            <p:spPr>
              <a:xfrm rot="3291392">
                <a:off x="3148092" y="3828447"/>
                <a:ext cx="936286" cy="30679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−=0.9</m:t>
                      </m:r>
                    </m:oMath>
                  </m:oMathPara>
                </a14:m>
                <a:endParaRPr lang="zh-CN" altLang="en-US" sz="1032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689" name="矩形 6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91392">
                <a:off x="4132315" y="5500773"/>
                <a:ext cx="1229007" cy="40271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 sz="2365">
                    <a:noFill/>
                  </a:rPr>
                  <a:t> </a:t>
                </a:r>
                <a:endParaRPr lang="zh-CN" altLang="en-US" sz="2365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矩形 690"/>
              <p:cNvSpPr/>
              <p:nvPr/>
            </p:nvSpPr>
            <p:spPr>
              <a:xfrm rot="3291392">
                <a:off x="4538571" y="3828447"/>
                <a:ext cx="936286" cy="30679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+=0.1</m:t>
                      </m:r>
                    </m:oMath>
                  </m:oMathPara>
                </a14:m>
                <a:endParaRPr lang="zh-CN" altLang="en-US" sz="1032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691" name="矩形 6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91392">
                <a:off x="5957514" y="5500773"/>
                <a:ext cx="1229007" cy="402713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 sz="2365">
                    <a:noFill/>
                  </a:rPr>
                  <a:t> </a:t>
                </a:r>
                <a:endParaRPr lang="zh-CN" altLang="en-US" sz="2365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矩形 691"/>
              <p:cNvSpPr/>
              <p:nvPr/>
            </p:nvSpPr>
            <p:spPr>
              <a:xfrm rot="3291392">
                <a:off x="4887920" y="3828447"/>
                <a:ext cx="936286" cy="30679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+=0.1</m:t>
                      </m:r>
                    </m:oMath>
                  </m:oMathPara>
                </a14:m>
                <a:endParaRPr lang="zh-CN" altLang="en-US" sz="1032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692" name="矩形 6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91392">
                <a:off x="6416084" y="5500773"/>
                <a:ext cx="1229007" cy="402713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 sz="2365">
                    <a:noFill/>
                  </a:rPr>
                  <a:t> </a:t>
                </a:r>
                <a:endParaRPr lang="zh-CN" altLang="en-US" sz="2365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3" name="矩形 692"/>
              <p:cNvSpPr/>
              <p:nvPr/>
            </p:nvSpPr>
            <p:spPr>
              <a:xfrm rot="3291392">
                <a:off x="5576150" y="3828447"/>
                <a:ext cx="936286" cy="30679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+=0.1</m:t>
                      </m:r>
                    </m:oMath>
                  </m:oMathPara>
                </a14:m>
                <a:endParaRPr lang="zh-CN" altLang="en-US" sz="1032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693" name="矩形 6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91392">
                <a:off x="7319483" y="5500773"/>
                <a:ext cx="1229007" cy="402713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 sz="2365">
                    <a:noFill/>
                  </a:rPr>
                  <a:t> </a:t>
                </a:r>
                <a:endParaRPr lang="zh-CN" altLang="en-US" sz="2365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矩形 693"/>
              <p:cNvSpPr/>
              <p:nvPr/>
            </p:nvSpPr>
            <p:spPr>
              <a:xfrm rot="3291392">
                <a:off x="6962743" y="3828447"/>
                <a:ext cx="936286" cy="30679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+=0.1</m:t>
                      </m:r>
                    </m:oMath>
                  </m:oMathPara>
                </a14:m>
                <a:endParaRPr lang="zh-CN" altLang="en-US" sz="1032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694" name="矩形 6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91392">
                <a:off x="9139582" y="5500773"/>
                <a:ext cx="1229007" cy="40271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 sz="2365">
                    <a:noFill/>
                  </a:rPr>
                  <a:t> </a:t>
                </a:r>
                <a:endParaRPr lang="zh-CN" altLang="en-US" sz="2365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5" name="矩形 694"/>
              <p:cNvSpPr/>
              <p:nvPr/>
            </p:nvSpPr>
            <p:spPr>
              <a:xfrm rot="3291392">
                <a:off x="7320129" y="3828447"/>
                <a:ext cx="936286" cy="30679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376" tIns="47187" rIns="94376" bIns="4718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32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+=0.1</m:t>
                      </m:r>
                    </m:oMath>
                  </m:oMathPara>
                </a14:m>
                <a:endParaRPr lang="zh-CN" altLang="en-US" sz="1032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695" name="矩形 6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91392">
                <a:off x="9608701" y="5500773"/>
                <a:ext cx="1229007" cy="40271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 sz="2365">
                    <a:noFill/>
                  </a:rPr>
                  <a:t> </a:t>
                </a:r>
                <a:endParaRPr lang="zh-CN" altLang="en-US" sz="2365">
                  <a:noFill/>
                </a:endParaRPr>
              </a:p>
            </p:txBody>
          </p:sp>
        </mc:Fallback>
      </mc:AlternateContent>
      <p:sp>
        <p:nvSpPr>
          <p:cNvPr id="700" name="矩形: 圆角 699"/>
          <p:cNvSpPr/>
          <p:nvPr/>
        </p:nvSpPr>
        <p:spPr>
          <a:xfrm>
            <a:off x="4780410" y="1202104"/>
            <a:ext cx="436578" cy="1197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40"/>
          </a:p>
        </p:txBody>
      </p:sp>
      <p:sp>
        <p:nvSpPr>
          <p:cNvPr id="704" name="标注: 弯曲线形(带边框和强调线) 703"/>
          <p:cNvSpPr/>
          <p:nvPr/>
        </p:nvSpPr>
        <p:spPr>
          <a:xfrm>
            <a:off x="5794645" y="853915"/>
            <a:ext cx="2788202" cy="29549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594"/>
              <a:gd name="adj6" fmla="val -284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881" tIns="61939" rIns="123881" bIns="6193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75" dirty="0">
                <a:solidFill>
                  <a:schemeClr val="tx1"/>
                </a:solidFill>
              </a:rPr>
              <a:t>D</a:t>
            </a:r>
            <a:r>
              <a:rPr lang="zh-CN" altLang="en-US" sz="1575" dirty="0">
                <a:solidFill>
                  <a:schemeClr val="tx1"/>
                </a:solidFill>
              </a:rPr>
              <a:t>elegate</a:t>
            </a:r>
            <a:r>
              <a:rPr lang="en-US" altLang="zh-CN" sz="1575" dirty="0">
                <a:solidFill>
                  <a:schemeClr val="tx1"/>
                </a:solidFill>
              </a:rPr>
              <a:t>d to Retransmission</a:t>
            </a:r>
            <a:endParaRPr lang="zh-CN" altLang="en-US" sz="1575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7013D72-5631-43B9-8A3C-C10BEF2D1660}"/>
                  </a:ext>
                </a:extLst>
              </p:cNvPr>
              <p:cNvSpPr txBox="1"/>
              <p:nvPr/>
            </p:nvSpPr>
            <p:spPr>
              <a:xfrm>
                <a:off x="1068708" y="2741183"/>
                <a:ext cx="10054584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 smtClean="0">
                          <a:latin typeface="Cambria Math" panose="02040503050406030204" pitchFamily="18" charset="0"/>
                        </a:rPr>
                        <m:t>state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 panose="02040503050406030204" pitchFamily="18" charset="0"/>
                                </a:rPr>
                                <m:t>matrix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 panose="02040503050406030204" pitchFamily="18" charset="0"/>
                                </a:rPr>
                                <m:t>user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 panose="02040503050406030204" pitchFamily="18" charset="0"/>
                                </a:rPr>
                                <m:t>information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len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gth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bs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ue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, 21)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 panose="02040503050406030204" pitchFamily="18" charset="0"/>
                                </a:rPr>
                                <m:t>available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RBG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index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user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whose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buffer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None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7013D72-5631-43B9-8A3C-C10BEF2D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08" y="2741183"/>
                <a:ext cx="10054584" cy="1375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56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E8DDF-6540-45F5-8CE3-6A3395457B32}"/>
                  </a:ext>
                </a:extLst>
              </p:cNvPr>
              <p:cNvSpPr txBox="1"/>
              <p:nvPr/>
            </p:nvSpPr>
            <p:spPr>
              <a:xfrm>
                <a:off x="461112" y="4644501"/>
                <a:ext cx="112697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 smtClean="0">
                          <a:latin typeface="Cambria Math" panose="02040503050406030204" pitchFamily="18" charset="0"/>
                        </a:rPr>
                        <m:t>reward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effective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tb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(5%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tile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user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E8DDF-6540-45F5-8CE3-6A339545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2" y="4644501"/>
                <a:ext cx="112697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031E6486-CBBF-4567-8084-9F2883A2F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1" t="15274" r="24502" b="35017"/>
          <a:stretch/>
        </p:blipFill>
        <p:spPr>
          <a:xfrm>
            <a:off x="2793506" y="790113"/>
            <a:ext cx="6604986" cy="34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6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9CFF7B7-F124-4DE0-974E-2C7FC034A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3" b="9386"/>
          <a:stretch/>
        </p:blipFill>
        <p:spPr>
          <a:xfrm>
            <a:off x="539863" y="1047564"/>
            <a:ext cx="10597368" cy="51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5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7556891-6BCD-4354-846A-8EDB39B08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2"/>
          <a:stretch/>
        </p:blipFill>
        <p:spPr>
          <a:xfrm>
            <a:off x="590357" y="579267"/>
            <a:ext cx="10514135" cy="60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4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E9E1B06-8D4B-4D33-A045-AA9D20552AD3}"/>
              </a:ext>
            </a:extLst>
          </p:cNvPr>
          <p:cNvSpPr/>
          <p:nvPr/>
        </p:nvSpPr>
        <p:spPr>
          <a:xfrm>
            <a:off x="1085757" y="-187353"/>
            <a:ext cx="2480166" cy="349319"/>
          </a:xfrm>
          <a:prstGeom prst="roundRect">
            <a:avLst/>
          </a:prstGeom>
          <a:solidFill>
            <a:srgbClr val="8BA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BDE0A22-52CE-4634-8D09-455CED02FC10}"/>
              </a:ext>
            </a:extLst>
          </p:cNvPr>
          <p:cNvSpPr/>
          <p:nvPr/>
        </p:nvSpPr>
        <p:spPr>
          <a:xfrm>
            <a:off x="1085757" y="322516"/>
            <a:ext cx="2480166" cy="349319"/>
          </a:xfrm>
          <a:prstGeom prst="roundRect">
            <a:avLst/>
          </a:prstGeom>
          <a:solidFill>
            <a:srgbClr val="F29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Downsampling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53A37CA-C23F-4299-A8CC-22FF29CF558D}"/>
              </a:ext>
            </a:extLst>
          </p:cNvPr>
          <p:cNvSpPr/>
          <p:nvPr/>
        </p:nvSpPr>
        <p:spPr>
          <a:xfrm>
            <a:off x="1085757" y="948987"/>
            <a:ext cx="2480166" cy="349319"/>
          </a:xfrm>
          <a:prstGeom prst="roundRect">
            <a:avLst/>
          </a:prstGeom>
          <a:solidFill>
            <a:srgbClr val="8BA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810210E-6E1D-4059-9C38-F8856381C6BF}"/>
              </a:ext>
            </a:extLst>
          </p:cNvPr>
          <p:cNvSpPr/>
          <p:nvPr/>
        </p:nvSpPr>
        <p:spPr>
          <a:xfrm>
            <a:off x="1085757" y="1466762"/>
            <a:ext cx="2480166" cy="349319"/>
          </a:xfrm>
          <a:prstGeom prst="roundRect">
            <a:avLst/>
          </a:prstGeom>
          <a:solidFill>
            <a:srgbClr val="8BA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AABDC7E-3CD8-4599-B695-8F06B47EE2F9}"/>
              </a:ext>
            </a:extLst>
          </p:cNvPr>
          <p:cNvSpPr/>
          <p:nvPr/>
        </p:nvSpPr>
        <p:spPr>
          <a:xfrm>
            <a:off x="1085757" y="1983076"/>
            <a:ext cx="2480166" cy="349319"/>
          </a:xfrm>
          <a:prstGeom prst="roundRect">
            <a:avLst/>
          </a:prstGeom>
          <a:solidFill>
            <a:srgbClr val="4A6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128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4491EEF-F4BC-4D2F-B983-6C6A451C2BE7}"/>
              </a:ext>
            </a:extLst>
          </p:cNvPr>
          <p:cNvSpPr/>
          <p:nvPr/>
        </p:nvSpPr>
        <p:spPr>
          <a:xfrm>
            <a:off x="1092107" y="2605483"/>
            <a:ext cx="2480166" cy="34931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Downsampling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95CAE2-2C74-4A31-A2EC-97AF3F4FA5C8}"/>
              </a:ext>
            </a:extLst>
          </p:cNvPr>
          <p:cNvSpPr/>
          <p:nvPr/>
        </p:nvSpPr>
        <p:spPr>
          <a:xfrm>
            <a:off x="1085757" y="4883608"/>
            <a:ext cx="2480166" cy="34931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Downsampling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B30D6B3-F8EE-470A-BAD5-8CC793254705}"/>
              </a:ext>
            </a:extLst>
          </p:cNvPr>
          <p:cNvSpPr/>
          <p:nvPr/>
        </p:nvSpPr>
        <p:spPr>
          <a:xfrm>
            <a:off x="1085757" y="3229573"/>
            <a:ext cx="2480166" cy="349319"/>
          </a:xfrm>
          <a:prstGeom prst="roundRect">
            <a:avLst/>
          </a:prstGeom>
          <a:solidFill>
            <a:srgbClr val="4A6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128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C367A0-8851-44A5-A215-DAE489B3D907}"/>
              </a:ext>
            </a:extLst>
          </p:cNvPr>
          <p:cNvSpPr/>
          <p:nvPr/>
        </p:nvSpPr>
        <p:spPr>
          <a:xfrm>
            <a:off x="1098457" y="3744237"/>
            <a:ext cx="2480166" cy="349319"/>
          </a:xfrm>
          <a:prstGeom prst="roundRect">
            <a:avLst/>
          </a:prstGeom>
          <a:solidFill>
            <a:srgbClr val="4A6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128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644B3A0-407F-475D-9D5F-37760C62B33E}"/>
              </a:ext>
            </a:extLst>
          </p:cNvPr>
          <p:cNvSpPr/>
          <p:nvPr/>
        </p:nvSpPr>
        <p:spPr>
          <a:xfrm>
            <a:off x="1092107" y="4255523"/>
            <a:ext cx="2480166" cy="349319"/>
          </a:xfrm>
          <a:prstGeom prst="roundRect">
            <a:avLst/>
          </a:prstGeom>
          <a:solidFill>
            <a:srgbClr val="28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256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E07A686-4A17-4A9F-8E4C-3E9232D768D1}"/>
              </a:ext>
            </a:extLst>
          </p:cNvPr>
          <p:cNvSpPr/>
          <p:nvPr/>
        </p:nvSpPr>
        <p:spPr>
          <a:xfrm>
            <a:off x="1092107" y="5398272"/>
            <a:ext cx="2480166" cy="349319"/>
          </a:xfrm>
          <a:prstGeom prst="roundRect">
            <a:avLst/>
          </a:prstGeom>
          <a:solidFill>
            <a:srgbClr val="000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512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43E23CD-543D-456F-B658-780C9E725483}"/>
              </a:ext>
            </a:extLst>
          </p:cNvPr>
          <p:cNvSpPr/>
          <p:nvPr/>
        </p:nvSpPr>
        <p:spPr>
          <a:xfrm>
            <a:off x="1098457" y="5909558"/>
            <a:ext cx="2480166" cy="3493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1x1 conv, RBG_NUM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E41337-56EA-470C-8923-92798708E78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2325840" y="671835"/>
            <a:ext cx="0" cy="27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F89DC9-2B5A-40F8-9B01-38C30DC8E2B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325840" y="161966"/>
            <a:ext cx="0" cy="16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F1921C8-B0C1-4EB6-9AA7-3467466741B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325840" y="1298306"/>
            <a:ext cx="0" cy="168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580B983-E088-423E-AFFB-78CED2F076B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2325840" y="1816081"/>
            <a:ext cx="0" cy="166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6E607FF-1C71-455A-A091-03D6AD7E034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2332190" y="4093556"/>
            <a:ext cx="6350" cy="161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4E190B2-81C4-4B2B-AB2E-35EB4E34AEB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325840" y="2332395"/>
            <a:ext cx="6350" cy="273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FD1186C-A24C-4943-9B70-9109F884AC55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2325840" y="2954802"/>
            <a:ext cx="6350" cy="27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1F3E811-87FA-4DB5-85D2-F4B823BF2CE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325840" y="3578892"/>
            <a:ext cx="12700" cy="165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617B671-442E-47E6-9930-8D9AF7D8937E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2325840" y="4604842"/>
            <a:ext cx="6350" cy="278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A3F7CEB-1FF0-4AD2-9562-A86F69558468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2325840" y="5232927"/>
            <a:ext cx="6350" cy="165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18B4000-AA99-4BD8-8218-0B1B650141A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2332190" y="5747591"/>
            <a:ext cx="6350" cy="161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连接符: 肘形 1057">
            <a:extLst>
              <a:ext uri="{FF2B5EF4-FFF2-40B4-BE49-F238E27FC236}">
                <a16:creationId xmlns:a16="http://schemas.microsoft.com/office/drawing/2014/main" id="{64EAEEA4-04F0-4D2D-B61A-C9710BC8490C}"/>
              </a:ext>
            </a:extLst>
          </p:cNvPr>
          <p:cNvCxnSpPr>
            <a:cxnSpLocks/>
          </p:cNvCxnSpPr>
          <p:nvPr/>
        </p:nvCxnSpPr>
        <p:spPr>
          <a:xfrm>
            <a:off x="2338540" y="770264"/>
            <a:ext cx="12700" cy="1660560"/>
          </a:xfrm>
          <a:prstGeom prst="bentConnector3">
            <a:avLst>
              <a:gd name="adj1" fmla="val 1324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BC2D656B-7C98-4423-9F3F-134FA3FC54EC}"/>
              </a:ext>
            </a:extLst>
          </p:cNvPr>
          <p:cNvCxnSpPr>
            <a:cxnSpLocks/>
          </p:cNvCxnSpPr>
          <p:nvPr/>
        </p:nvCxnSpPr>
        <p:spPr>
          <a:xfrm>
            <a:off x="2313140" y="3048389"/>
            <a:ext cx="12700" cy="1660560"/>
          </a:xfrm>
          <a:prstGeom prst="bentConnector3">
            <a:avLst>
              <a:gd name="adj1" fmla="val 1348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EEBFE350-A1D1-4234-8784-9E2E18DE0170}"/>
              </a:ext>
            </a:extLst>
          </p:cNvPr>
          <p:cNvSpPr/>
          <p:nvPr/>
        </p:nvSpPr>
        <p:spPr>
          <a:xfrm>
            <a:off x="6567077" y="-187353"/>
            <a:ext cx="2480166" cy="349319"/>
          </a:xfrm>
          <a:prstGeom prst="roundRect">
            <a:avLst/>
          </a:prstGeom>
          <a:solidFill>
            <a:srgbClr val="8BA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A9363C1E-FB77-4E6C-AE22-3675114F576E}"/>
              </a:ext>
            </a:extLst>
          </p:cNvPr>
          <p:cNvSpPr/>
          <p:nvPr/>
        </p:nvSpPr>
        <p:spPr>
          <a:xfrm>
            <a:off x="6567077" y="322516"/>
            <a:ext cx="2480166" cy="349319"/>
          </a:xfrm>
          <a:prstGeom prst="roundRect">
            <a:avLst/>
          </a:prstGeom>
          <a:solidFill>
            <a:srgbClr val="F29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Downsampling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B80DF70B-82CB-4F60-AFA6-BC89714D032A}"/>
              </a:ext>
            </a:extLst>
          </p:cNvPr>
          <p:cNvSpPr/>
          <p:nvPr/>
        </p:nvSpPr>
        <p:spPr>
          <a:xfrm>
            <a:off x="6567077" y="948987"/>
            <a:ext cx="2480166" cy="349319"/>
          </a:xfrm>
          <a:prstGeom prst="roundRect">
            <a:avLst/>
          </a:prstGeom>
          <a:solidFill>
            <a:srgbClr val="8BA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F654F81F-A056-4495-8889-66CC04069073}"/>
              </a:ext>
            </a:extLst>
          </p:cNvPr>
          <p:cNvSpPr/>
          <p:nvPr/>
        </p:nvSpPr>
        <p:spPr>
          <a:xfrm>
            <a:off x="6567077" y="1466762"/>
            <a:ext cx="2480166" cy="349319"/>
          </a:xfrm>
          <a:prstGeom prst="roundRect">
            <a:avLst/>
          </a:prstGeom>
          <a:solidFill>
            <a:srgbClr val="8BA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1D3EDAE3-8CA1-4E47-8310-D1D1BAC3C05F}"/>
              </a:ext>
            </a:extLst>
          </p:cNvPr>
          <p:cNvSpPr/>
          <p:nvPr/>
        </p:nvSpPr>
        <p:spPr>
          <a:xfrm>
            <a:off x="6567077" y="1983076"/>
            <a:ext cx="2480166" cy="349319"/>
          </a:xfrm>
          <a:prstGeom prst="roundRect">
            <a:avLst/>
          </a:prstGeom>
          <a:solidFill>
            <a:srgbClr val="4A6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128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62747DAC-2B4D-40A8-B517-2EC49201BFC9}"/>
              </a:ext>
            </a:extLst>
          </p:cNvPr>
          <p:cNvSpPr/>
          <p:nvPr/>
        </p:nvSpPr>
        <p:spPr>
          <a:xfrm>
            <a:off x="6573427" y="2605483"/>
            <a:ext cx="2480166" cy="34931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Downsampling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1586DB30-0F98-4BAF-B13D-17C5AF39A7E8}"/>
              </a:ext>
            </a:extLst>
          </p:cNvPr>
          <p:cNvSpPr/>
          <p:nvPr/>
        </p:nvSpPr>
        <p:spPr>
          <a:xfrm>
            <a:off x="6567077" y="4883608"/>
            <a:ext cx="2480166" cy="34931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Downsampling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147F605B-A71A-448F-B7FE-6EC5391F979E}"/>
              </a:ext>
            </a:extLst>
          </p:cNvPr>
          <p:cNvSpPr/>
          <p:nvPr/>
        </p:nvSpPr>
        <p:spPr>
          <a:xfrm>
            <a:off x="6567077" y="3229573"/>
            <a:ext cx="2480166" cy="349319"/>
          </a:xfrm>
          <a:prstGeom prst="roundRect">
            <a:avLst/>
          </a:prstGeom>
          <a:solidFill>
            <a:srgbClr val="4A6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128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8009B42-7E6F-472D-9991-89E8AE4707E4}"/>
              </a:ext>
            </a:extLst>
          </p:cNvPr>
          <p:cNvSpPr/>
          <p:nvPr/>
        </p:nvSpPr>
        <p:spPr>
          <a:xfrm>
            <a:off x="6579777" y="3744237"/>
            <a:ext cx="2480166" cy="349319"/>
          </a:xfrm>
          <a:prstGeom prst="roundRect">
            <a:avLst/>
          </a:prstGeom>
          <a:solidFill>
            <a:srgbClr val="4A6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128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8D5DDF8F-6E68-4046-8D5C-31552E45EE39}"/>
              </a:ext>
            </a:extLst>
          </p:cNvPr>
          <p:cNvSpPr/>
          <p:nvPr/>
        </p:nvSpPr>
        <p:spPr>
          <a:xfrm>
            <a:off x="6573427" y="4255523"/>
            <a:ext cx="2480166" cy="349319"/>
          </a:xfrm>
          <a:prstGeom prst="roundRect">
            <a:avLst/>
          </a:prstGeom>
          <a:solidFill>
            <a:srgbClr val="28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256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01360BF4-CD9C-49BF-963B-ED71E45D7E4B}"/>
              </a:ext>
            </a:extLst>
          </p:cNvPr>
          <p:cNvSpPr/>
          <p:nvPr/>
        </p:nvSpPr>
        <p:spPr>
          <a:xfrm>
            <a:off x="6573427" y="5398272"/>
            <a:ext cx="2480166" cy="349319"/>
          </a:xfrm>
          <a:prstGeom prst="roundRect">
            <a:avLst/>
          </a:prstGeom>
          <a:solidFill>
            <a:srgbClr val="000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 conv, 512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D2E0665-2938-4339-82C7-F2CD605A397B}"/>
              </a:ext>
            </a:extLst>
          </p:cNvPr>
          <p:cNvCxnSpPr>
            <a:stCxn id="154" idx="2"/>
            <a:endCxn id="155" idx="0"/>
          </p:cNvCxnSpPr>
          <p:nvPr/>
        </p:nvCxnSpPr>
        <p:spPr>
          <a:xfrm>
            <a:off x="7807160" y="671835"/>
            <a:ext cx="0" cy="27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B96AA527-053D-4BEA-873C-E8821A48541B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>
            <a:off x="7807160" y="161966"/>
            <a:ext cx="0" cy="16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758B6A94-82EE-4ECC-BEDD-1E9BA6024D70}"/>
              </a:ext>
            </a:extLst>
          </p:cNvPr>
          <p:cNvCxnSpPr>
            <a:cxnSpLocks/>
            <a:stCxn id="155" idx="2"/>
            <a:endCxn id="156" idx="0"/>
          </p:cNvCxnSpPr>
          <p:nvPr/>
        </p:nvCxnSpPr>
        <p:spPr>
          <a:xfrm>
            <a:off x="7807160" y="1298306"/>
            <a:ext cx="0" cy="168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05CBBEC3-3A6F-437D-AC81-9D2BFDCD5215}"/>
              </a:ext>
            </a:extLst>
          </p:cNvPr>
          <p:cNvCxnSpPr>
            <a:cxnSpLocks/>
            <a:stCxn id="156" idx="2"/>
            <a:endCxn id="157" idx="0"/>
          </p:cNvCxnSpPr>
          <p:nvPr/>
        </p:nvCxnSpPr>
        <p:spPr>
          <a:xfrm>
            <a:off x="7807160" y="1816081"/>
            <a:ext cx="0" cy="166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7DBED48E-B99D-4AF7-AA3D-EBF45A485206}"/>
              </a:ext>
            </a:extLst>
          </p:cNvPr>
          <p:cNvCxnSpPr>
            <a:cxnSpLocks/>
            <a:stCxn id="161" idx="2"/>
            <a:endCxn id="162" idx="0"/>
          </p:cNvCxnSpPr>
          <p:nvPr/>
        </p:nvCxnSpPr>
        <p:spPr>
          <a:xfrm flipH="1">
            <a:off x="7813510" y="4093556"/>
            <a:ext cx="6350" cy="161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082FA018-7A34-4393-A2B2-B003DC9F91C3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>
            <a:off x="7807160" y="2332395"/>
            <a:ext cx="6350" cy="273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2DCAA676-3A7E-4D1B-A0DA-A04D441F5847}"/>
              </a:ext>
            </a:extLst>
          </p:cNvPr>
          <p:cNvCxnSpPr>
            <a:cxnSpLocks/>
            <a:stCxn id="158" idx="2"/>
            <a:endCxn id="160" idx="0"/>
          </p:cNvCxnSpPr>
          <p:nvPr/>
        </p:nvCxnSpPr>
        <p:spPr>
          <a:xfrm flipH="1">
            <a:off x="7807160" y="2954802"/>
            <a:ext cx="6350" cy="27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A7F30675-7D6E-499C-8298-3D1883B383DB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>
            <a:off x="7807160" y="3578892"/>
            <a:ext cx="12700" cy="165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042C0D49-B817-4C19-B284-1A7222C0CC78}"/>
              </a:ext>
            </a:extLst>
          </p:cNvPr>
          <p:cNvCxnSpPr>
            <a:cxnSpLocks/>
            <a:stCxn id="162" idx="2"/>
            <a:endCxn id="159" idx="0"/>
          </p:cNvCxnSpPr>
          <p:nvPr/>
        </p:nvCxnSpPr>
        <p:spPr>
          <a:xfrm flipH="1">
            <a:off x="7807160" y="4604842"/>
            <a:ext cx="6350" cy="278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96F4CEB6-44B4-4E4B-A5FA-528BA3D36B45}"/>
              </a:ext>
            </a:extLst>
          </p:cNvPr>
          <p:cNvCxnSpPr>
            <a:cxnSpLocks/>
            <a:stCxn id="159" idx="2"/>
            <a:endCxn id="163" idx="0"/>
          </p:cNvCxnSpPr>
          <p:nvPr/>
        </p:nvCxnSpPr>
        <p:spPr>
          <a:xfrm>
            <a:off x="7807160" y="5232927"/>
            <a:ext cx="6350" cy="165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6DA9972B-29D8-44B8-BE0D-3DA9CA993877}"/>
              </a:ext>
            </a:extLst>
          </p:cNvPr>
          <p:cNvCxnSpPr>
            <a:cxnSpLocks/>
            <a:stCxn id="163" idx="2"/>
            <a:endCxn id="185" idx="0"/>
          </p:cNvCxnSpPr>
          <p:nvPr/>
        </p:nvCxnSpPr>
        <p:spPr>
          <a:xfrm>
            <a:off x="7813510" y="5747591"/>
            <a:ext cx="6350" cy="161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B73239E5-D774-45E7-81C6-5697329E84C9}"/>
              </a:ext>
            </a:extLst>
          </p:cNvPr>
          <p:cNvCxnSpPr>
            <a:cxnSpLocks/>
          </p:cNvCxnSpPr>
          <p:nvPr/>
        </p:nvCxnSpPr>
        <p:spPr>
          <a:xfrm>
            <a:off x="7819860" y="770264"/>
            <a:ext cx="12700" cy="1660560"/>
          </a:xfrm>
          <a:prstGeom prst="bentConnector3">
            <a:avLst>
              <a:gd name="adj1" fmla="val 1324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90A02F5A-32B2-40DB-AB6F-FE7023EBF102}"/>
              </a:ext>
            </a:extLst>
          </p:cNvPr>
          <p:cNvCxnSpPr>
            <a:cxnSpLocks/>
          </p:cNvCxnSpPr>
          <p:nvPr/>
        </p:nvCxnSpPr>
        <p:spPr>
          <a:xfrm>
            <a:off x="7794460" y="3048389"/>
            <a:ext cx="12700" cy="1660560"/>
          </a:xfrm>
          <a:prstGeom prst="bentConnector3">
            <a:avLst>
              <a:gd name="adj1" fmla="val 1348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E702B524-ADB4-4911-B0E0-26959EE0A9F4}"/>
              </a:ext>
            </a:extLst>
          </p:cNvPr>
          <p:cNvSpPr/>
          <p:nvPr/>
        </p:nvSpPr>
        <p:spPr>
          <a:xfrm>
            <a:off x="1098457" y="6420844"/>
            <a:ext cx="2480166" cy="34931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82400E81-3B35-48A2-840E-64444B231098}"/>
              </a:ext>
            </a:extLst>
          </p:cNvPr>
          <p:cNvCxnSpPr>
            <a:cxnSpLocks/>
            <a:stCxn id="25" idx="2"/>
            <a:endCxn id="180" idx="0"/>
          </p:cNvCxnSpPr>
          <p:nvPr/>
        </p:nvCxnSpPr>
        <p:spPr>
          <a:xfrm>
            <a:off x="2338540" y="6258877"/>
            <a:ext cx="0" cy="161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661E009A-785E-47CE-904F-261AA88792E6}"/>
              </a:ext>
            </a:extLst>
          </p:cNvPr>
          <p:cNvSpPr/>
          <p:nvPr/>
        </p:nvSpPr>
        <p:spPr>
          <a:xfrm>
            <a:off x="6579777" y="5909558"/>
            <a:ext cx="2480166" cy="34931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 Pooling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071994A4-390D-4D5E-B0A0-5DFBF7E5087B}"/>
              </a:ext>
            </a:extLst>
          </p:cNvPr>
          <p:cNvSpPr/>
          <p:nvPr/>
        </p:nvSpPr>
        <p:spPr>
          <a:xfrm>
            <a:off x="6579777" y="6433537"/>
            <a:ext cx="2480166" cy="3493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ADAE08C-95E9-44C5-A433-E90F92E6FE97}"/>
              </a:ext>
            </a:extLst>
          </p:cNvPr>
          <p:cNvCxnSpPr>
            <a:cxnSpLocks/>
            <a:stCxn id="185" idx="2"/>
            <a:endCxn id="188" idx="0"/>
          </p:cNvCxnSpPr>
          <p:nvPr/>
        </p:nvCxnSpPr>
        <p:spPr>
          <a:xfrm>
            <a:off x="7819860" y="6258877"/>
            <a:ext cx="0" cy="17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FE72A62-65BB-45CD-AC6F-87602D0952D5}"/>
              </a:ext>
            </a:extLst>
          </p:cNvPr>
          <p:cNvSpPr txBox="1"/>
          <p:nvPr/>
        </p:nvSpPr>
        <p:spPr>
          <a:xfrm>
            <a:off x="-460796" y="218409"/>
            <a:ext cx="185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1666270-EE5F-4C70-BAD1-3410132F08A7}"/>
              </a:ext>
            </a:extLst>
          </p:cNvPr>
          <p:cNvSpPr txBox="1"/>
          <p:nvPr/>
        </p:nvSpPr>
        <p:spPr>
          <a:xfrm>
            <a:off x="5020523" y="218409"/>
            <a:ext cx="185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critic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97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605</Words>
  <Application>Microsoft Office PowerPoint</Application>
  <PresentationFormat>宽屏</PresentationFormat>
  <Paragraphs>183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Arial Black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Gauss Friedrich</dc:creator>
  <cp:lastModifiedBy>Gauss Friedrich</cp:lastModifiedBy>
  <cp:revision>54</cp:revision>
  <dcterms:created xsi:type="dcterms:W3CDTF">2020-02-08T08:29:00Z</dcterms:created>
  <dcterms:modified xsi:type="dcterms:W3CDTF">2020-03-30T07:27:35Z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