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830CC-5A0E-8840-8579-C92E90C94AFA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7A6A3D-D983-7548-8D71-0D8B80C4B5EF}">
      <dgm:prSet phldrT="[文本]"/>
      <dgm:spPr/>
      <dgm:t>
        <a:bodyPr/>
        <a:lstStyle/>
        <a:p>
          <a:r>
            <a:rPr lang="en-US" altLang="zh-CN" dirty="0" smtClean="0"/>
            <a:t>sleeping</a:t>
          </a:r>
          <a:endParaRPr lang="zh-CN" altLang="en-US" dirty="0"/>
        </a:p>
      </dgm:t>
    </dgm:pt>
    <dgm:pt modelId="{B9415CE7-0CC9-984D-A54E-F9989B83AC19}" type="parTrans" cxnId="{332151C0-6248-AF40-9537-334C090DB3D1}">
      <dgm:prSet/>
      <dgm:spPr/>
      <dgm:t>
        <a:bodyPr/>
        <a:lstStyle/>
        <a:p>
          <a:endParaRPr lang="zh-CN" altLang="en-US"/>
        </a:p>
      </dgm:t>
    </dgm:pt>
    <dgm:pt modelId="{4C395594-0CB3-FF40-BFA5-BC70CF881321}" type="sibTrans" cxnId="{332151C0-6248-AF40-9537-334C090DB3D1}">
      <dgm:prSet/>
      <dgm:spPr/>
      <dgm:t>
        <a:bodyPr/>
        <a:lstStyle/>
        <a:p>
          <a:endParaRPr lang="zh-CN" altLang="en-US"/>
        </a:p>
      </dgm:t>
    </dgm:pt>
    <dgm:pt modelId="{CEDAEB96-453C-D743-A710-AC9FA6D45A8A}">
      <dgm:prSet phldrT="[文本]"/>
      <dgm:spPr/>
      <dgm:t>
        <a:bodyPr/>
        <a:lstStyle/>
        <a:p>
          <a:r>
            <a:rPr lang="en-US" altLang="zh-CN" dirty="0" err="1" smtClean="0"/>
            <a:t>Aspalin</a:t>
          </a:r>
          <a:r>
            <a:rPr lang="en-US" altLang="zh-CN" dirty="0" smtClean="0"/>
            <a:t>/</a:t>
          </a:r>
          <a:r>
            <a:rPr lang="en-US" altLang="zh-CN" dirty="0" smtClean="0"/>
            <a:t>ABA</a:t>
          </a:r>
          <a:endParaRPr lang="zh-CN" altLang="en-US" dirty="0"/>
        </a:p>
      </dgm:t>
    </dgm:pt>
    <dgm:pt modelId="{B5E30A34-6BDB-914B-8BD2-81C2D8A95A60}" type="parTrans" cxnId="{EBB73CC6-AD95-C446-8919-92E560088A37}">
      <dgm:prSet/>
      <dgm:spPr/>
      <dgm:t>
        <a:bodyPr/>
        <a:lstStyle/>
        <a:p>
          <a:endParaRPr lang="zh-CN" altLang="en-US"/>
        </a:p>
      </dgm:t>
    </dgm:pt>
    <dgm:pt modelId="{46240009-A708-B34D-84E0-F7BED0BFB590}" type="sibTrans" cxnId="{EBB73CC6-AD95-C446-8919-92E560088A37}">
      <dgm:prSet/>
      <dgm:spPr/>
      <dgm:t>
        <a:bodyPr/>
        <a:lstStyle/>
        <a:p>
          <a:endParaRPr lang="zh-CN" altLang="en-US"/>
        </a:p>
      </dgm:t>
    </dgm:pt>
    <dgm:pt modelId="{3EC09ED7-4B30-D048-A4FD-C66312A349A2}">
      <dgm:prSet phldrT="[文本]"/>
      <dgm:spPr/>
      <dgm:t>
        <a:bodyPr/>
        <a:lstStyle/>
        <a:p>
          <a:r>
            <a:rPr lang="en-US" altLang="zh-CN" dirty="0" smtClean="0"/>
            <a:t>Coffee</a:t>
          </a:r>
          <a:r>
            <a:rPr lang="en-US" altLang="zh-CN" dirty="0" smtClean="0"/>
            <a:t>/</a:t>
          </a:r>
          <a:r>
            <a:rPr lang="en-US" altLang="zh-CN" dirty="0" smtClean="0"/>
            <a:t>GA</a:t>
          </a:r>
          <a:endParaRPr lang="zh-CN" altLang="en-US" dirty="0"/>
        </a:p>
      </dgm:t>
    </dgm:pt>
    <dgm:pt modelId="{FF080418-64BB-B449-B42F-88CCBD8D3244}" type="parTrans" cxnId="{71ACF1CB-E32E-B749-B0CF-B04A442BFA85}">
      <dgm:prSet/>
      <dgm:spPr/>
      <dgm:t>
        <a:bodyPr/>
        <a:lstStyle/>
        <a:p>
          <a:endParaRPr lang="zh-CN" altLang="en-US"/>
        </a:p>
      </dgm:t>
    </dgm:pt>
    <dgm:pt modelId="{4481E6EA-CB3F-B44F-82DF-84351A799F96}" type="sibTrans" cxnId="{71ACF1CB-E32E-B749-B0CF-B04A442BFA85}">
      <dgm:prSet/>
      <dgm:spPr/>
      <dgm:t>
        <a:bodyPr/>
        <a:lstStyle/>
        <a:p>
          <a:endParaRPr lang="zh-CN" altLang="en-US"/>
        </a:p>
      </dgm:t>
    </dgm:pt>
    <dgm:pt modelId="{531395ED-1E7E-C04D-969D-711999FE5370}">
      <dgm:prSet phldrT="[文本]"/>
      <dgm:spPr/>
      <dgm:t>
        <a:bodyPr/>
        <a:lstStyle/>
        <a:p>
          <a:r>
            <a:rPr lang="en-US" altLang="zh-CN" dirty="0" smtClean="0"/>
            <a:t>Bed</a:t>
          </a:r>
          <a:r>
            <a:rPr lang="zh-CN" altLang="en-US" dirty="0" smtClean="0"/>
            <a:t> </a:t>
          </a:r>
          <a:r>
            <a:rPr lang="en-US" altLang="zh-CN" dirty="0" smtClean="0"/>
            <a:t>coat:</a:t>
          </a:r>
          <a:r>
            <a:rPr lang="zh-CN" altLang="en-US" dirty="0" smtClean="0"/>
            <a:t> </a:t>
          </a:r>
          <a:r>
            <a:rPr lang="en-US" altLang="zh-CN" dirty="0" smtClean="0"/>
            <a:t>Coat</a:t>
          </a:r>
          <a:r>
            <a:rPr lang="zh-CN" altLang="en-US" dirty="0" smtClean="0"/>
            <a:t> </a:t>
          </a:r>
          <a:r>
            <a:rPr lang="en-US" altLang="zh-CN" dirty="0" smtClean="0"/>
            <a:t>of</a:t>
          </a:r>
          <a:r>
            <a:rPr lang="zh-CN" altLang="en-US" dirty="0" smtClean="0"/>
            <a:t> </a:t>
          </a:r>
          <a:r>
            <a:rPr lang="en-US" altLang="zh-CN" dirty="0" smtClean="0"/>
            <a:t>seed,</a:t>
          </a:r>
          <a:r>
            <a:rPr lang="zh-CN" altLang="en-US" dirty="0" smtClean="0"/>
            <a:t> </a:t>
          </a:r>
          <a:r>
            <a:rPr lang="en-US" altLang="zh-CN" dirty="0" smtClean="0"/>
            <a:t>structure</a:t>
          </a:r>
          <a:r>
            <a:rPr lang="zh-CN" altLang="en-US" dirty="0" smtClean="0"/>
            <a:t> </a:t>
          </a:r>
          <a:r>
            <a:rPr lang="en-US" altLang="zh-CN" dirty="0" smtClean="0"/>
            <a:t>of</a:t>
          </a:r>
          <a:r>
            <a:rPr lang="zh-CN" altLang="en-US" dirty="0" smtClean="0"/>
            <a:t> </a:t>
          </a:r>
          <a:r>
            <a:rPr lang="en-US" altLang="zh-CN" dirty="0" smtClean="0"/>
            <a:t>spike</a:t>
          </a:r>
          <a:endParaRPr lang="zh-CN" altLang="en-US" dirty="0"/>
        </a:p>
      </dgm:t>
    </dgm:pt>
    <dgm:pt modelId="{C1B6714A-8BBE-4E4A-A98B-3065A4C4BD0A}" type="parTrans" cxnId="{5758BFD7-6043-BB4E-83CE-31B55F39B674}">
      <dgm:prSet/>
      <dgm:spPr/>
      <dgm:t>
        <a:bodyPr/>
        <a:lstStyle/>
        <a:p>
          <a:endParaRPr lang="zh-CN" altLang="en-US"/>
        </a:p>
      </dgm:t>
    </dgm:pt>
    <dgm:pt modelId="{64F94D9A-892D-7842-9924-899D4E9A0A70}" type="sibTrans" cxnId="{5758BFD7-6043-BB4E-83CE-31B55F39B674}">
      <dgm:prSet/>
      <dgm:spPr/>
      <dgm:t>
        <a:bodyPr/>
        <a:lstStyle/>
        <a:p>
          <a:endParaRPr lang="zh-CN" altLang="en-US"/>
        </a:p>
      </dgm:t>
    </dgm:pt>
    <dgm:pt modelId="{5E825E52-FD30-7243-8156-759B55D030C8}" type="pres">
      <dgm:prSet presAssocID="{8E5830CC-5A0E-8840-8579-C92E90C94AF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5C23FDF-896B-1D4F-9254-CAE5EE913305}" type="pres">
      <dgm:prSet presAssocID="{C87A6A3D-D983-7548-8D71-0D8B80C4B5EF}" presName="centerShape" presStyleLbl="node0" presStyleIdx="0" presStyleCnt="1"/>
      <dgm:spPr/>
    </dgm:pt>
    <dgm:pt modelId="{133D8DDB-4BA2-F245-96EF-0EE064615F43}" type="pres">
      <dgm:prSet presAssocID="{B5E30A34-6BDB-914B-8BD2-81C2D8A95A60}" presName="parTrans" presStyleLbl="bgSibTrans2D1" presStyleIdx="0" presStyleCnt="3"/>
      <dgm:spPr/>
    </dgm:pt>
    <dgm:pt modelId="{02278CA5-560B-6F48-B21F-3C4D1EC41A55}" type="pres">
      <dgm:prSet presAssocID="{CEDAEB96-453C-D743-A710-AC9FA6D45A8A}" presName="node" presStyleLbl="node1" presStyleIdx="0" presStyleCnt="3">
        <dgm:presLayoutVars>
          <dgm:bulletEnabled val="1"/>
        </dgm:presLayoutVars>
      </dgm:prSet>
      <dgm:spPr/>
    </dgm:pt>
    <dgm:pt modelId="{15631C77-E300-DD4E-848B-A4170D3FB1BD}" type="pres">
      <dgm:prSet presAssocID="{FF080418-64BB-B449-B42F-88CCBD8D3244}" presName="parTrans" presStyleLbl="bgSibTrans2D1" presStyleIdx="1" presStyleCnt="3"/>
      <dgm:spPr/>
    </dgm:pt>
    <dgm:pt modelId="{0494AFC5-46CB-EF4B-8C9E-6C839D1B0E44}" type="pres">
      <dgm:prSet presAssocID="{3EC09ED7-4B30-D048-A4FD-C66312A349A2}" presName="node" presStyleLbl="node1" presStyleIdx="1" presStyleCnt="3">
        <dgm:presLayoutVars>
          <dgm:bulletEnabled val="1"/>
        </dgm:presLayoutVars>
      </dgm:prSet>
      <dgm:spPr/>
    </dgm:pt>
    <dgm:pt modelId="{33CE92A2-5B71-5248-B2F0-6742ED369F3D}" type="pres">
      <dgm:prSet presAssocID="{C1B6714A-8BBE-4E4A-A98B-3065A4C4BD0A}" presName="parTrans" presStyleLbl="bgSibTrans2D1" presStyleIdx="2" presStyleCnt="3"/>
      <dgm:spPr/>
    </dgm:pt>
    <dgm:pt modelId="{50F8AD71-C185-5A4F-8E7B-4C7033F1F7CD}" type="pres">
      <dgm:prSet presAssocID="{531395ED-1E7E-C04D-969D-711999FE537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89FAC2-3F2F-E542-B2D7-60BEB39E2512}" type="presOf" srcId="{8E5830CC-5A0E-8840-8579-C92E90C94AFA}" destId="{5E825E52-FD30-7243-8156-759B55D030C8}" srcOrd="0" destOrd="0" presId="urn:microsoft.com/office/officeart/2005/8/layout/radial4"/>
    <dgm:cxn modelId="{CEED4171-AEBB-DC47-B243-65E2CEB76A7A}" type="presOf" srcId="{C1B6714A-8BBE-4E4A-A98B-3065A4C4BD0A}" destId="{33CE92A2-5B71-5248-B2F0-6742ED369F3D}" srcOrd="0" destOrd="0" presId="urn:microsoft.com/office/officeart/2005/8/layout/radial4"/>
    <dgm:cxn modelId="{DB418E4A-AC33-C949-B86E-FEB92137B2E3}" type="presOf" srcId="{531395ED-1E7E-C04D-969D-711999FE5370}" destId="{50F8AD71-C185-5A4F-8E7B-4C7033F1F7CD}" srcOrd="0" destOrd="0" presId="urn:microsoft.com/office/officeart/2005/8/layout/radial4"/>
    <dgm:cxn modelId="{43B317A5-69EA-A84E-A715-870D98F4DBD6}" type="presOf" srcId="{3EC09ED7-4B30-D048-A4FD-C66312A349A2}" destId="{0494AFC5-46CB-EF4B-8C9E-6C839D1B0E44}" srcOrd="0" destOrd="0" presId="urn:microsoft.com/office/officeart/2005/8/layout/radial4"/>
    <dgm:cxn modelId="{332151C0-6248-AF40-9537-334C090DB3D1}" srcId="{8E5830CC-5A0E-8840-8579-C92E90C94AFA}" destId="{C87A6A3D-D983-7548-8D71-0D8B80C4B5EF}" srcOrd="0" destOrd="0" parTransId="{B9415CE7-0CC9-984D-A54E-F9989B83AC19}" sibTransId="{4C395594-0CB3-FF40-BFA5-BC70CF881321}"/>
    <dgm:cxn modelId="{EBB73CC6-AD95-C446-8919-92E560088A37}" srcId="{C87A6A3D-D983-7548-8D71-0D8B80C4B5EF}" destId="{CEDAEB96-453C-D743-A710-AC9FA6D45A8A}" srcOrd="0" destOrd="0" parTransId="{B5E30A34-6BDB-914B-8BD2-81C2D8A95A60}" sibTransId="{46240009-A708-B34D-84E0-F7BED0BFB590}"/>
    <dgm:cxn modelId="{EE7E09EB-B4F3-3E45-BCB7-7857DDAB5177}" type="presOf" srcId="{FF080418-64BB-B449-B42F-88CCBD8D3244}" destId="{15631C77-E300-DD4E-848B-A4170D3FB1BD}" srcOrd="0" destOrd="0" presId="urn:microsoft.com/office/officeart/2005/8/layout/radial4"/>
    <dgm:cxn modelId="{5758BFD7-6043-BB4E-83CE-31B55F39B674}" srcId="{C87A6A3D-D983-7548-8D71-0D8B80C4B5EF}" destId="{531395ED-1E7E-C04D-969D-711999FE5370}" srcOrd="2" destOrd="0" parTransId="{C1B6714A-8BBE-4E4A-A98B-3065A4C4BD0A}" sibTransId="{64F94D9A-892D-7842-9924-899D4E9A0A70}"/>
    <dgm:cxn modelId="{8F796D41-82B8-954E-9EA7-B80190690FD0}" type="presOf" srcId="{CEDAEB96-453C-D743-A710-AC9FA6D45A8A}" destId="{02278CA5-560B-6F48-B21F-3C4D1EC41A55}" srcOrd="0" destOrd="0" presId="urn:microsoft.com/office/officeart/2005/8/layout/radial4"/>
    <dgm:cxn modelId="{71ACF1CB-E32E-B749-B0CF-B04A442BFA85}" srcId="{C87A6A3D-D983-7548-8D71-0D8B80C4B5EF}" destId="{3EC09ED7-4B30-D048-A4FD-C66312A349A2}" srcOrd="1" destOrd="0" parTransId="{FF080418-64BB-B449-B42F-88CCBD8D3244}" sibTransId="{4481E6EA-CB3F-B44F-82DF-84351A799F96}"/>
    <dgm:cxn modelId="{F56EF5B4-0829-A44D-AB34-A042E924FCAA}" type="presOf" srcId="{C87A6A3D-D983-7548-8D71-0D8B80C4B5EF}" destId="{55C23FDF-896B-1D4F-9254-CAE5EE913305}" srcOrd="0" destOrd="0" presId="urn:microsoft.com/office/officeart/2005/8/layout/radial4"/>
    <dgm:cxn modelId="{13D05919-D3FE-2442-AF3B-CA99CE895EBD}" type="presOf" srcId="{B5E30A34-6BDB-914B-8BD2-81C2D8A95A60}" destId="{133D8DDB-4BA2-F245-96EF-0EE064615F43}" srcOrd="0" destOrd="0" presId="urn:microsoft.com/office/officeart/2005/8/layout/radial4"/>
    <dgm:cxn modelId="{2E4A026D-C4C3-FC48-A35B-A708A978D868}" type="presParOf" srcId="{5E825E52-FD30-7243-8156-759B55D030C8}" destId="{55C23FDF-896B-1D4F-9254-CAE5EE913305}" srcOrd="0" destOrd="0" presId="urn:microsoft.com/office/officeart/2005/8/layout/radial4"/>
    <dgm:cxn modelId="{34775B11-6987-B64A-A41C-7C41838EC0A1}" type="presParOf" srcId="{5E825E52-FD30-7243-8156-759B55D030C8}" destId="{133D8DDB-4BA2-F245-96EF-0EE064615F43}" srcOrd="1" destOrd="0" presId="urn:microsoft.com/office/officeart/2005/8/layout/radial4"/>
    <dgm:cxn modelId="{A49D55D9-214F-F74C-B621-F6DBF3933B52}" type="presParOf" srcId="{5E825E52-FD30-7243-8156-759B55D030C8}" destId="{02278CA5-560B-6F48-B21F-3C4D1EC41A55}" srcOrd="2" destOrd="0" presId="urn:microsoft.com/office/officeart/2005/8/layout/radial4"/>
    <dgm:cxn modelId="{3410CADB-403F-B947-8B02-AC7D6CC24909}" type="presParOf" srcId="{5E825E52-FD30-7243-8156-759B55D030C8}" destId="{15631C77-E300-DD4E-848B-A4170D3FB1BD}" srcOrd="3" destOrd="0" presId="urn:microsoft.com/office/officeart/2005/8/layout/radial4"/>
    <dgm:cxn modelId="{F014F8F8-65BA-9340-A4B8-B5270EED72F8}" type="presParOf" srcId="{5E825E52-FD30-7243-8156-759B55D030C8}" destId="{0494AFC5-46CB-EF4B-8C9E-6C839D1B0E44}" srcOrd="4" destOrd="0" presId="urn:microsoft.com/office/officeart/2005/8/layout/radial4"/>
    <dgm:cxn modelId="{31BA11EC-4BD3-EC40-96E3-96F30AA5EF0E}" type="presParOf" srcId="{5E825E52-FD30-7243-8156-759B55D030C8}" destId="{33CE92A2-5B71-5248-B2F0-6742ED369F3D}" srcOrd="5" destOrd="0" presId="urn:microsoft.com/office/officeart/2005/8/layout/radial4"/>
    <dgm:cxn modelId="{F95931FA-1440-FF4D-99FE-D45DAF037E8A}" type="presParOf" srcId="{5E825E52-FD30-7243-8156-759B55D030C8}" destId="{50F8AD71-C185-5A4F-8E7B-4C7033F1F7C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23FDF-896B-1D4F-9254-CAE5EE913305}">
      <dsp:nvSpPr>
        <dsp:cNvPr id="0" name=""/>
        <dsp:cNvSpPr/>
      </dsp:nvSpPr>
      <dsp:spPr>
        <a:xfrm>
          <a:off x="3083005" y="2461550"/>
          <a:ext cx="2063588" cy="20635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sleeping</a:t>
          </a:r>
          <a:endParaRPr lang="zh-CN" altLang="en-US" sz="3300" kern="1200" dirty="0"/>
        </a:p>
      </dsp:txBody>
      <dsp:txXfrm>
        <a:off x="3385210" y="2763755"/>
        <a:ext cx="1459178" cy="1459178"/>
      </dsp:txXfrm>
    </dsp:sp>
    <dsp:sp modelId="{133D8DDB-4BA2-F245-96EF-0EE064615F43}">
      <dsp:nvSpPr>
        <dsp:cNvPr id="0" name=""/>
        <dsp:cNvSpPr/>
      </dsp:nvSpPr>
      <dsp:spPr>
        <a:xfrm rot="12900000">
          <a:off x="1752980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78CA5-560B-6F48-B21F-3C4D1EC41A55}">
      <dsp:nvSpPr>
        <dsp:cNvPr id="0" name=""/>
        <dsp:cNvSpPr/>
      </dsp:nvSpPr>
      <dsp:spPr>
        <a:xfrm>
          <a:off x="916039" y="1155731"/>
          <a:ext cx="1960408" cy="1568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 smtClean="0"/>
            <a:t>Aspalin</a:t>
          </a:r>
          <a:r>
            <a:rPr lang="en-US" altLang="zh-CN" sz="2500" kern="1200" dirty="0" smtClean="0"/>
            <a:t>/</a:t>
          </a:r>
          <a:r>
            <a:rPr lang="en-US" altLang="zh-CN" sz="2500" kern="1200" dirty="0" smtClean="0"/>
            <a:t>ABA</a:t>
          </a:r>
          <a:endParaRPr lang="zh-CN" altLang="en-US" sz="2500" kern="1200" dirty="0"/>
        </a:p>
      </dsp:txBody>
      <dsp:txXfrm>
        <a:off x="961974" y="1201666"/>
        <a:ext cx="1868538" cy="1476457"/>
      </dsp:txXfrm>
    </dsp:sp>
    <dsp:sp modelId="{15631C77-E300-DD4E-848B-A4170D3FB1BD}">
      <dsp:nvSpPr>
        <dsp:cNvPr id="0" name=""/>
        <dsp:cNvSpPr/>
      </dsp:nvSpPr>
      <dsp:spPr>
        <a:xfrm rot="16200000">
          <a:off x="3322623" y="1283102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94AFC5-46CB-EF4B-8C9E-6C839D1B0E44}">
      <dsp:nvSpPr>
        <dsp:cNvPr id="0" name=""/>
        <dsp:cNvSpPr/>
      </dsp:nvSpPr>
      <dsp:spPr>
        <a:xfrm>
          <a:off x="3134595" y="824"/>
          <a:ext cx="1960408" cy="1568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Coffee</a:t>
          </a:r>
          <a:r>
            <a:rPr lang="en-US" altLang="zh-CN" sz="2500" kern="1200" dirty="0" smtClean="0"/>
            <a:t>/</a:t>
          </a:r>
          <a:r>
            <a:rPr lang="en-US" altLang="zh-CN" sz="2500" kern="1200" dirty="0" smtClean="0"/>
            <a:t>GA</a:t>
          </a:r>
          <a:endParaRPr lang="zh-CN" altLang="en-US" sz="2500" kern="1200" dirty="0"/>
        </a:p>
      </dsp:txBody>
      <dsp:txXfrm>
        <a:off x="3180530" y="46759"/>
        <a:ext cx="1868538" cy="1476457"/>
      </dsp:txXfrm>
    </dsp:sp>
    <dsp:sp modelId="{33CE92A2-5B71-5248-B2F0-6742ED369F3D}">
      <dsp:nvSpPr>
        <dsp:cNvPr id="0" name=""/>
        <dsp:cNvSpPr/>
      </dsp:nvSpPr>
      <dsp:spPr>
        <a:xfrm rot="19500000">
          <a:off x="4892267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8AD71-C185-5A4F-8E7B-4C7033F1F7CD}">
      <dsp:nvSpPr>
        <dsp:cNvPr id="0" name=""/>
        <dsp:cNvSpPr/>
      </dsp:nvSpPr>
      <dsp:spPr>
        <a:xfrm>
          <a:off x="5353151" y="1155731"/>
          <a:ext cx="1960408" cy="1568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Bed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coat: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Coat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of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seed,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structure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of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spike</a:t>
          </a:r>
          <a:endParaRPr lang="zh-CN" altLang="en-US" sz="2500" kern="1200" dirty="0"/>
        </a:p>
      </dsp:txBody>
      <dsp:txXfrm>
        <a:off x="5399086" y="1201666"/>
        <a:ext cx="1868538" cy="1476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57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40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24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57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9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25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51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88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75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18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1A12-A0B5-BA45-B753-C0CB501B072D}" type="datetimeFigureOut">
              <a:rPr kumimoji="1" lang="zh-CN" altLang="en-US" smtClean="0"/>
              <a:t>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1F93-CFD1-F047-A3BD-2DD255FF26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92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YMjhdSskXP0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Slides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defense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2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breeding wheat with a reduced risk of low FN without </a:t>
            </a:r>
            <a:r>
              <a:rPr lang="en-US" altLang="zh-CN" dirty="0" err="1"/>
              <a:t>compro</a:t>
            </a:r>
            <a:r>
              <a:rPr lang="en-US" altLang="zh-CN" dirty="0"/>
              <a:t>- </a:t>
            </a:r>
            <a:r>
              <a:rPr lang="en-US" altLang="zh-CN" dirty="0" err="1"/>
              <a:t>mising</a:t>
            </a:r>
            <a:r>
              <a:rPr lang="en-US" altLang="zh-CN" dirty="0"/>
              <a:t> emergence, we can avoid falling cakes, mushy noodles and farmers’ falling number blues.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93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280" y="0"/>
            <a:ext cx="8229600" cy="75723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http://</a:t>
            </a:r>
            <a:r>
              <a:rPr kumimoji="1" lang="en-US" altLang="zh-CN" sz="2000" dirty="0" err="1"/>
              <a:t>jewishtidbits.com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serdaheli</a:t>
            </a:r>
            <a:r>
              <a:rPr kumimoji="1" lang="en-US" altLang="zh-CN" sz="2000" dirty="0"/>
              <a:t>-</a:t>
            </a:r>
            <a:r>
              <a:rPr kumimoji="1" lang="en-US" altLang="zh-CN" sz="2000" dirty="0" err="1"/>
              <a:t>rav</a:t>
            </a:r>
            <a:r>
              <a:rPr kumimoji="1" lang="en-US" altLang="zh-CN" sz="2000" dirty="0"/>
              <a:t>-cutting-wheat-matzos/#jp-carousel-48921</a:t>
            </a:r>
            <a:endParaRPr kumimoji="1" lang="zh-CN" altLang="en-US" sz="2000" dirty="0"/>
          </a:p>
        </p:txBody>
      </p:sp>
      <p:pic>
        <p:nvPicPr>
          <p:cNvPr id="4" name="内容占位符 3" descr="WHEAT FIELD AMBRELLA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" b="1479"/>
          <a:stretch/>
        </p:blipFill>
        <p:spPr>
          <a:xfrm>
            <a:off x="457200" y="757238"/>
            <a:ext cx="8229600" cy="6085840"/>
          </a:xfrm>
        </p:spPr>
      </p:pic>
    </p:spTree>
    <p:extLst>
      <p:ext uri="{BB962C8B-B14F-4D97-AF65-F5344CB8AC3E}">
        <p14:creationId xmlns:p14="http://schemas.microsoft.com/office/powerpoint/2010/main" val="158352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303898"/>
              </p:ext>
            </p:extLst>
          </p:nvPr>
        </p:nvGraphicFramePr>
        <p:xfrm>
          <a:off x="1590206" y="75051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60963" y="5500105"/>
            <a:ext cx="203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Cold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hot,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water,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light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28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research plan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0725"/>
            <a:ext cx="8841303" cy="5491110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Make good use of exist genotyped populations: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US GWAS POP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Global collection of stripe rust GWAS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5 DH population for </a:t>
            </a:r>
            <a:r>
              <a:rPr kumimoji="1" lang="en-US" altLang="zh-CN" sz="2000" dirty="0" err="1" smtClean="0"/>
              <a:t>consences</a:t>
            </a:r>
            <a:r>
              <a:rPr kumimoji="1" lang="en-US" altLang="zh-CN" sz="2000" dirty="0" smtClean="0"/>
              <a:t> map, genotyped by 90k </a:t>
            </a:r>
            <a:r>
              <a:rPr kumimoji="1" lang="en-US" altLang="zh-CN" sz="2000" dirty="0" err="1" smtClean="0"/>
              <a:t>snp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BT-</a:t>
            </a:r>
            <a:r>
              <a:rPr lang="en-US" altLang="zh-CN" sz="2000" b="1" dirty="0" err="1"/>
              <a:t>Schomburgk</a:t>
            </a:r>
            <a:r>
              <a:rPr lang="en-US" altLang="zh-CN" sz="2000" b="1" dirty="0"/>
              <a:t> x AUS33384 </a:t>
            </a:r>
            <a:r>
              <a:rPr lang="en-US" altLang="zh-CN" sz="2000" dirty="0"/>
              <a:t> </a:t>
            </a:r>
            <a:r>
              <a:rPr lang="en-US" altLang="zh-CN" sz="2000" b="1" dirty="0"/>
              <a:t>Young x AUS33414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Chara</a:t>
            </a:r>
            <a:r>
              <a:rPr lang="en-US" altLang="zh-CN" sz="2000" b="1" dirty="0"/>
              <a:t> x </a:t>
            </a:r>
            <a:r>
              <a:rPr lang="en-US" altLang="zh-CN" sz="2000" b="1" dirty="0" err="1"/>
              <a:t>Glenlea</a:t>
            </a:r>
            <a:r>
              <a:rPr lang="en-US" altLang="zh-CN" sz="2000" dirty="0"/>
              <a:t> </a:t>
            </a:r>
            <a:r>
              <a:rPr lang="en-US" altLang="zh-CN" sz="2000" b="1" dirty="0"/>
              <a:t>W7984 × </a:t>
            </a:r>
            <a:r>
              <a:rPr lang="en-US" altLang="zh-CN" sz="2000" b="1" dirty="0" err="1"/>
              <a:t>Opata</a:t>
            </a:r>
            <a:r>
              <a:rPr lang="en-US" altLang="zh-CN" sz="2000" b="1" dirty="0"/>
              <a:t> M85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Sundor</a:t>
            </a:r>
            <a:r>
              <a:rPr lang="en-US" altLang="zh-CN" sz="2000" b="1" dirty="0"/>
              <a:t> x AUS30604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Westonia</a:t>
            </a:r>
            <a:r>
              <a:rPr lang="en-US" altLang="zh-CN" sz="2000" b="1" dirty="0"/>
              <a:t> x </a:t>
            </a:r>
            <a:r>
              <a:rPr lang="en-US" altLang="zh-CN" sz="2000" b="1" dirty="0" err="1"/>
              <a:t>Kauz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122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Screen Shot 2017-05-01 at 10.52.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8" b="113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124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45" r="-16445"/>
          <a:stretch/>
        </p:blipFill>
        <p:spPr>
          <a:xfrm>
            <a:off x="672846" y="37417"/>
            <a:ext cx="7545672" cy="6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2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 Shot 2017-06-28 at 14.1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467282"/>
            <a:ext cx="7920006" cy="38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https://www.youtube.com/watch?v=</a:t>
            </a:r>
            <a:r>
              <a:rPr kumimoji="1" lang="en-US" altLang="zh-CN" dirty="0" smtClean="0">
                <a:hlinkClick r:id="rId2"/>
              </a:rPr>
              <a:t>YMjhdSskXP0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Screen Shot 2017-06-28 at 14.22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2902091"/>
            <a:ext cx="8361680" cy="29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80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LMA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induce LMA in the greenhouse, plants are grown (80o F day/65o F night), and then tagged when pollen is shed. After 25 days, these plants are placed in a cold chamber with a 64o F day and 45o F night for 8 days to induce a cold shock. Once treated plants reach maturity, alpha-amylase levels are mea- </a:t>
            </a:r>
            <a:r>
              <a:rPr lang="en-US" altLang="zh-CN" dirty="0" err="1"/>
              <a:t>sured</a:t>
            </a:r>
            <a:r>
              <a:rPr lang="en-US" altLang="zh-CN" dirty="0"/>
              <a:t> using the </a:t>
            </a:r>
            <a:r>
              <a:rPr lang="en-US" altLang="zh-CN" dirty="0" err="1"/>
              <a:t>Phadebas</a:t>
            </a:r>
            <a:r>
              <a:rPr lang="en-US" altLang="zh-CN" dirty="0"/>
              <a:t>® assay.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8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48744</TotalTime>
  <Words>224</Words>
  <Application>Microsoft Macintosh PowerPoint</Application>
  <PresentationFormat>全屏显示(4:3)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Slides for defense</vt:lpstr>
      <vt:lpstr>PowerPoint 演示文稿</vt:lpstr>
      <vt:lpstr>Future research plan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LMA</vt:lpstr>
      <vt:lpstr>PowerPoint 演示文稿</vt:lpstr>
      <vt:lpstr>http://jewishtidbits.com/serdaheli-rav-cutting-wheat-matzos/#jp-carousel-48921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defense</dc:title>
  <dc:creator>Mycorn Shao</dc:creator>
  <cp:lastModifiedBy>Mycorn Shao</cp:lastModifiedBy>
  <cp:revision>10</cp:revision>
  <dcterms:created xsi:type="dcterms:W3CDTF">2017-05-01T15:53:30Z</dcterms:created>
  <dcterms:modified xsi:type="dcterms:W3CDTF">2017-08-07T14:41:50Z</dcterms:modified>
</cp:coreProperties>
</file>