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9FFE3-ABF8-FCFD-40F8-D72882E21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209E20E-D787-2E7F-A00C-85AD45FC5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651733-649D-72E3-118B-A05D2F80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84CF-68B0-46D2-BF7C-C1DB3D8D3EA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7BC84B-02ED-6F5E-74CD-25326513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36581E-9354-263A-EC95-989D69F59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6BA-BC77-4197-837B-D83E7CE9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16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BFBDC-C69B-C302-A1DF-DD318F9C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7D02FC8-6489-21A2-397F-BDCF73EC6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E83376-27D7-4398-699B-F35134A2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84CF-68B0-46D2-BF7C-C1DB3D8D3EA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B9BC8-5184-DAB3-390F-A2A67656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91E204-2F89-48FC-3A87-3D77B56DB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6BA-BC77-4197-837B-D83E7CE9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63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7DFC81E-945B-627D-639B-12A40130D4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A93EAD3-8508-A972-E874-E0E8338E1A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7E8D9B-E9D8-5558-8170-08181B748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84CF-68B0-46D2-BF7C-C1DB3D8D3EA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9F08E9-E0E4-9676-BB47-BED805C7F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F90C1-03A3-F456-0901-9900B537E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6BA-BC77-4197-837B-D83E7CE9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9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E159E-6ECD-5712-FFCA-DA182072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B749677-26E1-C0C4-6B7B-E5DD4C429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07C3CB-B387-2BAC-0A01-5C4639273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84CF-68B0-46D2-BF7C-C1DB3D8D3EA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A4F3C8-BC25-8654-E578-3DFD15EE2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051E5A-4D81-2C3D-E158-6A096E758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6BA-BC77-4197-837B-D83E7CE9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130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A2220-CB26-C6E0-7EA1-89D930D5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75299-A2BE-7951-7B7B-D1D9F8F31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074D81-71BD-835C-9E3D-D9BB2A16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84CF-68B0-46D2-BF7C-C1DB3D8D3EA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8A708E-39E8-4392-AD66-AD21E3F1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CDC90D-F1D5-F269-E831-CD3079B4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6BA-BC77-4197-837B-D83E7CE9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80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2A0A3-8665-2E61-9C0F-BA86520D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E94992-7DBF-2833-870E-FEC23370E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A8D6FF-D1E0-A7EE-A4FD-8938AB3AD5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72206F-14E3-3841-6B4D-744F6473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84CF-68B0-46D2-BF7C-C1DB3D8D3EA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90C35D-B3C5-76E0-159D-B0CC0642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D6692F-33F3-D3F4-538E-F90F0FE1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6BA-BC77-4197-837B-D83E7CE9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89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F4E0B7-6737-8E45-CB69-62E06A77A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AF5D5B-E616-44CD-46F4-A9210B4FD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3765ED-69BF-3C66-F555-B67554CCD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EC0739-B75F-9FD0-7D1F-BA6EE129A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9EAFF6B-D29C-E983-6970-C81B148ED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7CC072-683D-B7B2-752F-16DC08F2E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84CF-68B0-46D2-BF7C-C1DB3D8D3EA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5D3FE5-2F75-E35E-EE1F-49082FE91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AC97DE-CC9C-BF1F-50D0-5EEDE87A0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6BA-BC77-4197-837B-D83E7CE9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801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0A40C-5143-0A22-8150-494C81F7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DD1518-C390-C754-E697-F606BF670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84CF-68B0-46D2-BF7C-C1DB3D8D3EA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76BFE36-E4DC-E4F3-6211-A8ADAEBD4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742DFA-6740-C451-BB8F-88478E681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6BA-BC77-4197-837B-D83E7CE9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63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B6D1CF4-8702-9650-C2B2-33FD3ACB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84CF-68B0-46D2-BF7C-C1DB3D8D3EA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E53453A-F769-26D7-C662-7F9DA3AB6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E14A17-B299-C5B2-45F3-6371209E2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6BA-BC77-4197-837B-D83E7CE9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1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A98342-E35A-7CD8-AD4F-054C1B10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F4BBB3-0D43-7662-6F76-7922D7FCD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A27004-604F-3EBD-889C-0B08A8642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07A97-70B1-2C5A-0878-98E159FEB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84CF-68B0-46D2-BF7C-C1DB3D8D3EA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F9328A-80BC-43DE-B01D-DAE87368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BFD98C-33A8-C39C-FE01-32AEC10D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6BA-BC77-4197-837B-D83E7CE9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D246B6-E3BA-B51E-7BA8-942B2C84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E5165E-BDE3-73A6-685B-61083043C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CD1CED1-50FA-F4A9-2065-918CE7965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1B936D-FC78-32B8-9AEF-6BD8BDC61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E84CF-68B0-46D2-BF7C-C1DB3D8D3EA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2A50E7-146B-C3E6-C617-4A25B2D11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90234D-18F2-4597-6535-092DB4F6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966BA-BC77-4197-837B-D83E7CE9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59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8DFBC6-F1C1-AF27-7117-81EBDE8E4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7E076C-14CF-E6FA-7CD0-1210314B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379BBF-9339-A995-7EF8-F3CC2EDC04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E84CF-68B0-46D2-BF7C-C1DB3D8D3EA6}" type="datetimeFigureOut">
              <a:rPr lang="zh-CN" altLang="en-US" smtClean="0"/>
              <a:t>2025/6/11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1A24CB-E9A1-F520-AB9B-F89C5350F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66C37-A4AF-CBAB-7833-345849F5B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966BA-BC77-4197-837B-D83E7CE99F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1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273CC29-4476-D9F3-7790-0CF86414DFAA}"/>
              </a:ext>
            </a:extLst>
          </p:cNvPr>
          <p:cNvSpPr/>
          <p:nvPr/>
        </p:nvSpPr>
        <p:spPr>
          <a:xfrm>
            <a:off x="998050" y="3819741"/>
            <a:ext cx="3733786" cy="8542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CentralCache</a:t>
            </a:r>
            <a:r>
              <a:rPr lang="zh-CN" altLang="en-US" b="1" dirty="0">
                <a:solidFill>
                  <a:schemeClr val="tx1"/>
                </a:solidFill>
              </a:rPr>
              <a:t>中心缓存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2EB2C4-2108-4D4C-A544-AA89E4D2593E}"/>
              </a:ext>
            </a:extLst>
          </p:cNvPr>
          <p:cNvSpPr/>
          <p:nvPr/>
        </p:nvSpPr>
        <p:spPr>
          <a:xfrm>
            <a:off x="1402538" y="5191913"/>
            <a:ext cx="2901329" cy="8542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PageCache</a:t>
            </a:r>
            <a:r>
              <a:rPr lang="zh-CN" altLang="en-US" b="1" dirty="0">
                <a:solidFill>
                  <a:schemeClr val="tx1"/>
                </a:solidFill>
              </a:rPr>
              <a:t>页缓存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544CC17-1AC6-2ED6-5BD4-9CFD6D2B82FC}"/>
              </a:ext>
            </a:extLst>
          </p:cNvPr>
          <p:cNvSpPr/>
          <p:nvPr/>
        </p:nvSpPr>
        <p:spPr>
          <a:xfrm>
            <a:off x="998050" y="1928062"/>
            <a:ext cx="686372" cy="12252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ThreadCache</a:t>
            </a:r>
            <a:r>
              <a:rPr lang="zh-CN" altLang="en-US" sz="1200" b="1" dirty="0">
                <a:solidFill>
                  <a:schemeClr val="tx1"/>
                </a:solidFill>
              </a:rPr>
              <a:t>线程缓存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7DFDA6-62F5-B329-B425-855BB6909EB7}"/>
              </a:ext>
            </a:extLst>
          </p:cNvPr>
          <p:cNvSpPr/>
          <p:nvPr/>
        </p:nvSpPr>
        <p:spPr>
          <a:xfrm>
            <a:off x="1851719" y="1928062"/>
            <a:ext cx="686372" cy="12252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ThreadCache</a:t>
            </a:r>
            <a:r>
              <a:rPr lang="zh-CN" altLang="en-US" sz="1200" b="1" dirty="0">
                <a:solidFill>
                  <a:schemeClr val="tx1"/>
                </a:solidFill>
              </a:rPr>
              <a:t>线程缓存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A21308B-C679-7823-0D2B-C18529DC4B61}"/>
              </a:ext>
            </a:extLst>
          </p:cNvPr>
          <p:cNvCxnSpPr>
            <a:cxnSpLocks/>
          </p:cNvCxnSpPr>
          <p:nvPr/>
        </p:nvCxnSpPr>
        <p:spPr>
          <a:xfrm>
            <a:off x="2643508" y="2540670"/>
            <a:ext cx="395325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832FB58-ADAE-66AA-40BD-949F0F58E8F2}"/>
              </a:ext>
            </a:extLst>
          </p:cNvPr>
          <p:cNvSpPr/>
          <p:nvPr/>
        </p:nvSpPr>
        <p:spPr>
          <a:xfrm>
            <a:off x="3120185" y="1928062"/>
            <a:ext cx="686372" cy="12252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ThreadCache</a:t>
            </a:r>
            <a:r>
              <a:rPr lang="zh-CN" altLang="en-US" sz="1200" b="1" dirty="0">
                <a:solidFill>
                  <a:schemeClr val="tx1"/>
                </a:solidFill>
              </a:rPr>
              <a:t>线程缓存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935D695-F017-95E2-5260-72AF4792920B}"/>
              </a:ext>
            </a:extLst>
          </p:cNvPr>
          <p:cNvSpPr/>
          <p:nvPr/>
        </p:nvSpPr>
        <p:spPr>
          <a:xfrm>
            <a:off x="4045465" y="1928062"/>
            <a:ext cx="686372" cy="12252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1200" b="1" dirty="0">
                <a:solidFill>
                  <a:schemeClr val="tx1"/>
                </a:solidFill>
              </a:rPr>
              <a:t>ThreadCache</a:t>
            </a:r>
            <a:r>
              <a:rPr lang="zh-CN" altLang="en-US" sz="1200" b="1" dirty="0">
                <a:solidFill>
                  <a:schemeClr val="tx1"/>
                </a:solidFill>
              </a:rPr>
              <a:t>线程缓存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89E8D9D-3A7C-6D30-0745-B89B813CAB4E}"/>
              </a:ext>
            </a:extLst>
          </p:cNvPr>
          <p:cNvSpPr/>
          <p:nvPr/>
        </p:nvSpPr>
        <p:spPr>
          <a:xfrm>
            <a:off x="1561808" y="367255"/>
            <a:ext cx="2606269" cy="92127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用户操作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8C66E44B-5B34-40B7-DBBC-6F6A82C61CDC}"/>
              </a:ext>
            </a:extLst>
          </p:cNvPr>
          <p:cNvSpPr/>
          <p:nvPr/>
        </p:nvSpPr>
        <p:spPr>
          <a:xfrm>
            <a:off x="1860883" y="4812632"/>
            <a:ext cx="574080" cy="28188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CCDE2D46-15F7-F03B-D705-73CC41017978}"/>
              </a:ext>
            </a:extLst>
          </p:cNvPr>
          <p:cNvSpPr/>
          <p:nvPr/>
        </p:nvSpPr>
        <p:spPr>
          <a:xfrm rot="10800000">
            <a:off x="3231332" y="4781694"/>
            <a:ext cx="574080" cy="281882"/>
          </a:xfrm>
          <a:prstGeom prst="down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C005538A-13EC-1EB9-70F4-F59017180DA1}"/>
              </a:ext>
            </a:extLst>
          </p:cNvPr>
          <p:cNvCxnSpPr>
            <a:cxnSpLocks/>
          </p:cNvCxnSpPr>
          <p:nvPr/>
        </p:nvCxnSpPr>
        <p:spPr>
          <a:xfrm>
            <a:off x="1168782" y="3272589"/>
            <a:ext cx="0" cy="4950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63E00542-6EC8-5E92-2BA7-BA50076A7846}"/>
              </a:ext>
            </a:extLst>
          </p:cNvPr>
          <p:cNvCxnSpPr>
            <a:cxnSpLocks/>
          </p:cNvCxnSpPr>
          <p:nvPr/>
        </p:nvCxnSpPr>
        <p:spPr>
          <a:xfrm flipV="1">
            <a:off x="1402538" y="3272589"/>
            <a:ext cx="0" cy="4950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B1512B-7287-159D-010B-9B06CE0F004D}"/>
              </a:ext>
            </a:extLst>
          </p:cNvPr>
          <p:cNvCxnSpPr>
            <a:cxnSpLocks/>
          </p:cNvCxnSpPr>
          <p:nvPr/>
        </p:nvCxnSpPr>
        <p:spPr>
          <a:xfrm>
            <a:off x="2043076" y="3272589"/>
            <a:ext cx="0" cy="4950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8A3A3CA-7232-6155-FDB1-C47CB48BB162}"/>
              </a:ext>
            </a:extLst>
          </p:cNvPr>
          <p:cNvCxnSpPr>
            <a:cxnSpLocks/>
          </p:cNvCxnSpPr>
          <p:nvPr/>
        </p:nvCxnSpPr>
        <p:spPr>
          <a:xfrm flipV="1">
            <a:off x="2276832" y="3272589"/>
            <a:ext cx="0" cy="4950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EF224963-49E2-ED0F-F09A-C2567D2A50D0}"/>
              </a:ext>
            </a:extLst>
          </p:cNvPr>
          <p:cNvCxnSpPr>
            <a:cxnSpLocks/>
          </p:cNvCxnSpPr>
          <p:nvPr/>
        </p:nvCxnSpPr>
        <p:spPr>
          <a:xfrm>
            <a:off x="3344683" y="3272589"/>
            <a:ext cx="0" cy="4950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E2BBF32-6AC1-3506-C5CC-E5594FBF7EF4}"/>
              </a:ext>
            </a:extLst>
          </p:cNvPr>
          <p:cNvCxnSpPr>
            <a:cxnSpLocks/>
          </p:cNvCxnSpPr>
          <p:nvPr/>
        </p:nvCxnSpPr>
        <p:spPr>
          <a:xfrm flipV="1">
            <a:off x="3578439" y="3272589"/>
            <a:ext cx="0" cy="4950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70E10C6E-8C7E-E180-08E1-5AD74DA7E125}"/>
              </a:ext>
            </a:extLst>
          </p:cNvPr>
          <p:cNvCxnSpPr>
            <a:cxnSpLocks/>
          </p:cNvCxnSpPr>
          <p:nvPr/>
        </p:nvCxnSpPr>
        <p:spPr>
          <a:xfrm>
            <a:off x="4252304" y="3272589"/>
            <a:ext cx="0" cy="49501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BE707F3D-2513-D877-4B03-734DD2068A39}"/>
              </a:ext>
            </a:extLst>
          </p:cNvPr>
          <p:cNvCxnSpPr>
            <a:cxnSpLocks/>
          </p:cNvCxnSpPr>
          <p:nvPr/>
        </p:nvCxnSpPr>
        <p:spPr>
          <a:xfrm flipV="1">
            <a:off x="4486060" y="3272589"/>
            <a:ext cx="0" cy="49501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B241AD8-00C3-E82E-F674-90DDF5026FFB}"/>
              </a:ext>
            </a:extLst>
          </p:cNvPr>
          <p:cNvCxnSpPr>
            <a:cxnSpLocks/>
          </p:cNvCxnSpPr>
          <p:nvPr/>
        </p:nvCxnSpPr>
        <p:spPr>
          <a:xfrm flipH="1">
            <a:off x="1402538" y="1210033"/>
            <a:ext cx="449181" cy="536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6BFE67F8-4AFE-6FEA-EAB2-05E66A9685C8}"/>
              </a:ext>
            </a:extLst>
          </p:cNvPr>
          <p:cNvCxnSpPr>
            <a:cxnSpLocks/>
          </p:cNvCxnSpPr>
          <p:nvPr/>
        </p:nvCxnSpPr>
        <p:spPr>
          <a:xfrm flipH="1">
            <a:off x="2194905" y="1340666"/>
            <a:ext cx="240058" cy="4657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342BC93-91E8-FEC7-69BB-9F400AE1B967}"/>
              </a:ext>
            </a:extLst>
          </p:cNvPr>
          <p:cNvCxnSpPr>
            <a:cxnSpLocks/>
          </p:cNvCxnSpPr>
          <p:nvPr/>
        </p:nvCxnSpPr>
        <p:spPr>
          <a:xfrm>
            <a:off x="3344683" y="1319356"/>
            <a:ext cx="192590" cy="49548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3BE51AA7-796E-8578-0B00-56718BA9FC74}"/>
              </a:ext>
            </a:extLst>
          </p:cNvPr>
          <p:cNvCxnSpPr>
            <a:cxnSpLocks/>
          </p:cNvCxnSpPr>
          <p:nvPr/>
        </p:nvCxnSpPr>
        <p:spPr>
          <a:xfrm>
            <a:off x="3994484" y="1196283"/>
            <a:ext cx="394167" cy="55001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58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 H</dc:creator>
  <cp:lastModifiedBy>mr H</cp:lastModifiedBy>
  <cp:revision>4</cp:revision>
  <dcterms:created xsi:type="dcterms:W3CDTF">2025-06-11T09:20:58Z</dcterms:created>
  <dcterms:modified xsi:type="dcterms:W3CDTF">2025-06-11T09:33:19Z</dcterms:modified>
</cp:coreProperties>
</file>