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9" r:id="rId2"/>
    <p:sldId id="256" r:id="rId3"/>
    <p:sldId id="257" r:id="rId4"/>
    <p:sldId id="370" r:id="rId5"/>
    <p:sldId id="371" r:id="rId6"/>
    <p:sldId id="373" r:id="rId7"/>
    <p:sldId id="3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646-FD26-4CE4-B68A-DB2E94FEB5E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361-4E2B-4C91-9BA0-57363CF59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3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646-FD26-4CE4-B68A-DB2E94FEB5E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361-4E2B-4C91-9BA0-57363CF59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646-FD26-4CE4-B68A-DB2E94FEB5E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361-4E2B-4C91-9BA0-57363CF59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1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646-FD26-4CE4-B68A-DB2E94FEB5E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361-4E2B-4C91-9BA0-57363CF59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1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646-FD26-4CE4-B68A-DB2E94FEB5E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361-4E2B-4C91-9BA0-57363CF59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1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646-FD26-4CE4-B68A-DB2E94FEB5E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361-4E2B-4C91-9BA0-57363CF59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16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646-FD26-4CE4-B68A-DB2E94FEB5E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361-4E2B-4C91-9BA0-57363CF59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2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646-FD26-4CE4-B68A-DB2E94FEB5E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361-4E2B-4C91-9BA0-57363CF59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4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646-FD26-4CE4-B68A-DB2E94FEB5E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361-4E2B-4C91-9BA0-57363CF59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6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646-FD26-4CE4-B68A-DB2E94FEB5E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361-4E2B-4C91-9BA0-57363CF59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6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646-FD26-4CE4-B68A-DB2E94FEB5E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361-4E2B-4C91-9BA0-57363CF59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0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4646-FD26-4CE4-B68A-DB2E94FEB5E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D7361-4E2B-4C91-9BA0-57363CF59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8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62.png"/><Relationship Id="rId39" Type="http://schemas.openxmlformats.org/officeDocument/2006/relationships/image" Target="../media/image66.png"/><Relationship Id="rId21" Type="http://schemas.openxmlformats.org/officeDocument/2006/relationships/image" Target="../media/image48.png"/><Relationship Id="rId34" Type="http://schemas.openxmlformats.org/officeDocument/2006/relationships/image" Target="../media/image56.png"/><Relationship Id="rId7" Type="http://schemas.openxmlformats.org/officeDocument/2006/relationships/image" Target="../media/image490.png"/><Relationship Id="rId12" Type="http://schemas.openxmlformats.org/officeDocument/2006/relationships/image" Target="../media/image460.png"/><Relationship Id="rId17" Type="http://schemas.openxmlformats.org/officeDocument/2006/relationships/image" Target="../media/image44.png"/><Relationship Id="rId25" Type="http://schemas.openxmlformats.org/officeDocument/2006/relationships/image" Target="../media/image61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50.png"/><Relationship Id="rId24" Type="http://schemas.openxmlformats.org/officeDocument/2006/relationships/image" Target="../media/image190.png"/><Relationship Id="rId32" Type="http://schemas.openxmlformats.org/officeDocument/2006/relationships/image" Target="../media/image38.png"/><Relationship Id="rId37" Type="http://schemas.openxmlformats.org/officeDocument/2006/relationships/image" Target="../media/image59.png"/><Relationship Id="rId15" Type="http://schemas.openxmlformats.org/officeDocument/2006/relationships/image" Target="../media/image42.png"/><Relationship Id="rId23" Type="http://schemas.openxmlformats.org/officeDocument/2006/relationships/image" Target="../media/image52.png"/><Relationship Id="rId28" Type="http://schemas.openxmlformats.org/officeDocument/2006/relationships/image" Target="../media/image64.png"/><Relationship Id="rId36" Type="http://schemas.openxmlformats.org/officeDocument/2006/relationships/image" Target="../media/image58.png"/><Relationship Id="rId10" Type="http://schemas.openxmlformats.org/officeDocument/2006/relationships/image" Target="../media/image51.png"/><Relationship Id="rId19" Type="http://schemas.openxmlformats.org/officeDocument/2006/relationships/image" Target="../media/image46.png"/><Relationship Id="rId31" Type="http://schemas.openxmlformats.org/officeDocument/2006/relationships/image" Target="../media/image54.png"/><Relationship Id="rId9" Type="http://schemas.openxmlformats.org/officeDocument/2006/relationships/image" Target="../media/image50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63.png"/><Relationship Id="rId30" Type="http://schemas.openxmlformats.org/officeDocument/2006/relationships/image" Target="../media/image53.png"/><Relationship Id="rId35" Type="http://schemas.openxmlformats.org/officeDocument/2006/relationships/image" Target="../media/image57.png"/><Relationship Id="rId8" Type="http://schemas.openxmlformats.org/officeDocument/2006/relationships/image" Target="../media/image4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2.png"/><Relationship Id="rId26" Type="http://schemas.openxmlformats.org/officeDocument/2006/relationships/image" Target="../media/image62.png"/><Relationship Id="rId39" Type="http://schemas.openxmlformats.org/officeDocument/2006/relationships/image" Target="../media/image71.png"/><Relationship Id="rId34" Type="http://schemas.openxmlformats.org/officeDocument/2006/relationships/image" Target="../media/image77.png"/><Relationship Id="rId42" Type="http://schemas.openxmlformats.org/officeDocument/2006/relationships/image" Target="../media/image41.png"/><Relationship Id="rId7" Type="http://schemas.openxmlformats.org/officeDocument/2006/relationships/image" Target="../media/image490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61.png"/><Relationship Id="rId33" Type="http://schemas.openxmlformats.org/officeDocument/2006/relationships/image" Target="../media/image67.png"/><Relationship Id="rId38" Type="http://schemas.openxmlformats.org/officeDocument/2006/relationships/image" Target="../media/image68.png"/><Relationship Id="rId16" Type="http://schemas.openxmlformats.org/officeDocument/2006/relationships/image" Target="../media/image48.png"/><Relationship Id="rId29" Type="http://schemas.openxmlformats.org/officeDocument/2006/relationships/image" Target="../media/image65.png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3.png"/><Relationship Id="rId24" Type="http://schemas.openxmlformats.org/officeDocument/2006/relationships/image" Target="../media/image190.png"/><Relationship Id="rId32" Type="http://schemas.openxmlformats.org/officeDocument/2006/relationships/image" Target="../media/image38.png"/><Relationship Id="rId37" Type="http://schemas.openxmlformats.org/officeDocument/2006/relationships/image" Target="../media/image70.png"/><Relationship Id="rId40" Type="http://schemas.openxmlformats.org/officeDocument/2006/relationships/image" Target="../media/image72.png"/><Relationship Id="rId15" Type="http://schemas.openxmlformats.org/officeDocument/2006/relationships/image" Target="../media/image47.png"/><Relationship Id="rId28" Type="http://schemas.openxmlformats.org/officeDocument/2006/relationships/image" Target="../media/image64.png"/><Relationship Id="rId36" Type="http://schemas.openxmlformats.org/officeDocument/2006/relationships/image" Target="../media/image69.png"/><Relationship Id="rId10" Type="http://schemas.openxmlformats.org/officeDocument/2006/relationships/image" Target="../media/image42.png"/><Relationship Id="rId31" Type="http://schemas.openxmlformats.org/officeDocument/2006/relationships/image" Target="../media/image54.png"/><Relationship Id="rId14" Type="http://schemas.openxmlformats.org/officeDocument/2006/relationships/image" Target="../media/image46.png"/><Relationship Id="rId27" Type="http://schemas.openxmlformats.org/officeDocument/2006/relationships/image" Target="../media/image63.png"/><Relationship Id="rId30" Type="http://schemas.openxmlformats.org/officeDocument/2006/relationships/image" Target="../media/image53.png"/><Relationship Id="rId35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2.png"/><Relationship Id="rId26" Type="http://schemas.openxmlformats.org/officeDocument/2006/relationships/image" Target="../media/image62.png"/><Relationship Id="rId39" Type="http://schemas.openxmlformats.org/officeDocument/2006/relationships/image" Target="../media/image41.png"/><Relationship Id="rId34" Type="http://schemas.openxmlformats.org/officeDocument/2006/relationships/image" Target="../media/image75.png"/><Relationship Id="rId7" Type="http://schemas.openxmlformats.org/officeDocument/2006/relationships/image" Target="../media/image490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61.png"/><Relationship Id="rId33" Type="http://schemas.openxmlformats.org/officeDocument/2006/relationships/image" Target="../media/image74.png"/><Relationship Id="rId38" Type="http://schemas.openxmlformats.org/officeDocument/2006/relationships/image" Target="../media/image85.png"/><Relationship Id="rId16" Type="http://schemas.openxmlformats.org/officeDocument/2006/relationships/image" Target="../media/image48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3.png"/><Relationship Id="rId24" Type="http://schemas.openxmlformats.org/officeDocument/2006/relationships/image" Target="../media/image190.png"/><Relationship Id="rId32" Type="http://schemas.openxmlformats.org/officeDocument/2006/relationships/image" Target="../media/image38.png"/><Relationship Id="rId6" Type="http://schemas.openxmlformats.org/officeDocument/2006/relationships/image" Target="../media/image83.png"/><Relationship Id="rId37" Type="http://schemas.openxmlformats.org/officeDocument/2006/relationships/image" Target="../media/image84.png"/><Relationship Id="rId15" Type="http://schemas.openxmlformats.org/officeDocument/2006/relationships/image" Target="../media/image47.png"/><Relationship Id="rId28" Type="http://schemas.openxmlformats.org/officeDocument/2006/relationships/image" Target="../media/image64.png"/><Relationship Id="rId36" Type="http://schemas.openxmlformats.org/officeDocument/2006/relationships/image" Target="../media/image79.png"/><Relationship Id="rId10" Type="http://schemas.openxmlformats.org/officeDocument/2006/relationships/image" Target="../media/image42.png"/><Relationship Id="rId31" Type="http://schemas.openxmlformats.org/officeDocument/2006/relationships/image" Target="../media/image54.png"/><Relationship Id="rId14" Type="http://schemas.openxmlformats.org/officeDocument/2006/relationships/image" Target="../media/image46.png"/><Relationship Id="rId27" Type="http://schemas.openxmlformats.org/officeDocument/2006/relationships/image" Target="../media/image63.png"/><Relationship Id="rId30" Type="http://schemas.openxmlformats.org/officeDocument/2006/relationships/image" Target="../media/image53.png"/><Relationship Id="rId35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D8C11745-377A-4235-96C7-F3F4C029D7CA}"/>
              </a:ext>
            </a:extLst>
          </p:cNvPr>
          <p:cNvSpPr txBox="1"/>
          <p:nvPr/>
        </p:nvSpPr>
        <p:spPr>
          <a:xfrm>
            <a:off x="7233" y="21680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HW#1</a:t>
            </a:r>
            <a:endParaRPr lang="en-US" altLang="ko-KR" sz="32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2D214A1-A771-4BFE-ACE6-36A9ABCBBB30}"/>
              </a:ext>
            </a:extLst>
          </p:cNvPr>
          <p:cNvGrpSpPr/>
          <p:nvPr/>
        </p:nvGrpSpPr>
        <p:grpSpPr>
          <a:xfrm>
            <a:off x="240969" y="2108781"/>
            <a:ext cx="8549661" cy="2522990"/>
            <a:chOff x="176859" y="1687585"/>
            <a:chExt cx="11399547" cy="336398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5E5EB58-8258-4BF4-BB1B-620CDEE61641}"/>
                </a:ext>
              </a:extLst>
            </p:cNvPr>
            <p:cNvSpPr/>
            <p:nvPr/>
          </p:nvSpPr>
          <p:spPr>
            <a:xfrm>
              <a:off x="176859" y="1687585"/>
              <a:ext cx="5715390" cy="3363986"/>
            </a:xfrm>
            <a:prstGeom prst="roundRect">
              <a:avLst>
                <a:gd name="adj" fmla="val 702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56740FD-072D-4FD6-903C-4EB32F304270}"/>
                </a:ext>
              </a:extLst>
            </p:cNvPr>
            <p:cNvSpPr/>
            <p:nvPr/>
          </p:nvSpPr>
          <p:spPr>
            <a:xfrm>
              <a:off x="353048" y="2560295"/>
              <a:ext cx="1134691" cy="608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Foot step 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Planning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8AA7F4F-355D-4274-8225-3A0942515E82}"/>
                </a:ext>
              </a:extLst>
            </p:cNvPr>
            <p:cNvSpPr/>
            <p:nvPr/>
          </p:nvSpPr>
          <p:spPr>
            <a:xfrm>
              <a:off x="1755947" y="2560291"/>
              <a:ext cx="1556665" cy="608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ZMP pattern generation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A07435D-89C2-41DA-9154-79BF5074EF7A}"/>
                </a:ext>
              </a:extLst>
            </p:cNvPr>
            <p:cNvSpPr/>
            <p:nvPr/>
          </p:nvSpPr>
          <p:spPr>
            <a:xfrm>
              <a:off x="3815781" y="2560292"/>
              <a:ext cx="1631827" cy="608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COM pattern generation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9159389-ADE7-4D39-A199-50235449D841}"/>
                </a:ext>
              </a:extLst>
            </p:cNvPr>
            <p:cNvSpPr/>
            <p:nvPr/>
          </p:nvSpPr>
          <p:spPr>
            <a:xfrm>
              <a:off x="3815781" y="3805759"/>
              <a:ext cx="1631827" cy="9194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Foot trajectory generation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9DF6736-48FC-4C8F-8EB7-D7212D8C9E33}"/>
                </a:ext>
              </a:extLst>
            </p:cNvPr>
            <p:cNvSpPr/>
            <p:nvPr/>
          </p:nvSpPr>
          <p:spPr>
            <a:xfrm>
              <a:off x="6110304" y="3243842"/>
              <a:ext cx="1355225" cy="60800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Inverse kinematics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795187F-414F-42C6-9637-8D384B448DBE}"/>
                </a:ext>
              </a:extLst>
            </p:cNvPr>
            <p:cNvSpPr/>
            <p:nvPr/>
          </p:nvSpPr>
          <p:spPr>
            <a:xfrm>
              <a:off x="10734907" y="3241329"/>
              <a:ext cx="841499" cy="608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Robot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꺾인 연결선 17">
              <a:extLst>
                <a:ext uri="{FF2B5EF4-FFF2-40B4-BE49-F238E27FC236}">
                  <a16:creationId xmlns:a16="http://schemas.microsoft.com/office/drawing/2014/main" id="{E9C61730-90CA-48CA-AA89-758C87B867FC}"/>
                </a:ext>
              </a:extLst>
            </p:cNvPr>
            <p:cNvCxnSpPr>
              <a:cxnSpLocks/>
              <a:stCxn id="72" idx="2"/>
              <a:endCxn id="75" idx="1"/>
            </p:cNvCxnSpPr>
            <p:nvPr/>
          </p:nvCxnSpPr>
          <p:spPr>
            <a:xfrm rot="16200000" flipH="1">
              <a:off x="1819483" y="2269209"/>
              <a:ext cx="1097208" cy="2895388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C15F276-2EFD-49CB-B909-9663A952262C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>
              <a:off x="1487739" y="2864297"/>
              <a:ext cx="28305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B21D0D2B-A858-4145-AFD3-13517808D94F}"/>
                </a:ext>
              </a:extLst>
            </p:cNvPr>
            <p:cNvCxnSpPr>
              <a:cxnSpLocks/>
            </p:cNvCxnSpPr>
            <p:nvPr/>
          </p:nvCxnSpPr>
          <p:spPr>
            <a:xfrm>
              <a:off x="5632266" y="3392800"/>
              <a:ext cx="47803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6517AFAD-C6E0-43A6-94F9-356CE28D02E0}"/>
                </a:ext>
              </a:extLst>
            </p:cNvPr>
            <p:cNvCxnSpPr/>
            <p:nvPr/>
          </p:nvCxnSpPr>
          <p:spPr>
            <a:xfrm flipV="1">
              <a:off x="5640655" y="2864294"/>
              <a:ext cx="0" cy="52850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0910BB59-4DE2-478A-A680-B811997E9A90}"/>
                </a:ext>
              </a:extLst>
            </p:cNvPr>
            <p:cNvCxnSpPr>
              <a:cxnSpLocks/>
              <a:endCxn id="74" idx="3"/>
            </p:cNvCxnSpPr>
            <p:nvPr/>
          </p:nvCxnSpPr>
          <p:spPr>
            <a:xfrm flipH="1">
              <a:off x="5447608" y="2864294"/>
              <a:ext cx="19304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7CDB1A49-A212-4A4F-9B75-FAD6C65A2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6777" y="3757045"/>
              <a:ext cx="47803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1C854EF-E078-49A5-8302-7370A0F389BF}"/>
                </a:ext>
              </a:extLst>
            </p:cNvPr>
            <p:cNvCxnSpPr/>
            <p:nvPr/>
          </p:nvCxnSpPr>
          <p:spPr>
            <a:xfrm>
              <a:off x="5645166" y="3757045"/>
              <a:ext cx="0" cy="52850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1B94FD6-5A9C-42C1-A3B3-5484DA565ED5}"/>
                </a:ext>
              </a:extLst>
            </p:cNvPr>
            <p:cNvCxnSpPr>
              <a:cxnSpLocks/>
              <a:endCxn id="75" idx="3"/>
            </p:cNvCxnSpPr>
            <p:nvPr/>
          </p:nvCxnSpPr>
          <p:spPr>
            <a:xfrm flipH="1">
              <a:off x="5447608" y="4265507"/>
              <a:ext cx="208483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5F5CB180-185D-4DE9-87C3-C1D59C6B7435}"/>
                </a:ext>
              </a:extLst>
            </p:cNvPr>
            <p:cNvCxnSpPr>
              <a:cxnSpLocks/>
              <a:stCxn id="76" idx="3"/>
              <a:endCxn id="92" idx="1"/>
            </p:cNvCxnSpPr>
            <p:nvPr/>
          </p:nvCxnSpPr>
          <p:spPr>
            <a:xfrm flipV="1">
              <a:off x="7465529" y="3545330"/>
              <a:ext cx="316352" cy="251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D983058-4380-44BB-94DE-6F24E28FF8BD}"/>
                </a:ext>
              </a:extLst>
            </p:cNvPr>
            <p:cNvSpPr txBox="1"/>
            <p:nvPr/>
          </p:nvSpPr>
          <p:spPr>
            <a:xfrm>
              <a:off x="7125948" y="2140712"/>
              <a:ext cx="2154769" cy="8002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AutoNum type="arabicPeriod"/>
              </a:pPr>
              <a:r>
                <a:rPr lang="en-US" altLang="ko-KR" sz="1100">
                  <a:solidFill>
                    <a:srgbClr val="0070C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Analytic method</a:t>
              </a:r>
            </a:p>
            <a:p>
              <a:pPr marL="171450" indent="-171450">
                <a:buAutoNum type="arabicPeriod"/>
              </a:pPr>
              <a:r>
                <a:rPr lang="en-US" altLang="ko-KR" sz="110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Jacobian method</a:t>
              </a:r>
            </a:p>
            <a:p>
              <a:pPr marL="171450" indent="-171450">
                <a:buAutoNum type="arabicPeriod"/>
              </a:pPr>
              <a:r>
                <a:rPr lang="en-US" altLang="ko-KR" sz="110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QP method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4052308-CAF2-4662-A1D9-74EB51A7421A}"/>
                </a:ext>
              </a:extLst>
            </p:cNvPr>
            <p:cNvSpPr txBox="1"/>
            <p:nvPr/>
          </p:nvSpPr>
          <p:spPr>
            <a:xfrm>
              <a:off x="3538549" y="1739736"/>
              <a:ext cx="2183428" cy="5745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AutoNum type="arabicPeriod"/>
              </a:pPr>
              <a:r>
                <a:rPr lang="en-US" altLang="ko-KR" sz="11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Off-line COM pattern</a:t>
              </a:r>
            </a:p>
            <a:p>
              <a:pPr marL="171450" indent="-171450" algn="ctr">
                <a:buAutoNum type="arabicPeriod"/>
              </a:pPr>
              <a:r>
                <a:rPr lang="en-US" altLang="ko-KR" sz="11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On-line COM pattern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C578B5D2-C934-4BFA-8E82-D0DECD99FEC4}"/>
                </a:ext>
              </a:extLst>
            </p:cNvPr>
            <p:cNvCxnSpPr>
              <a:cxnSpLocks/>
              <a:stCxn id="73" idx="3"/>
              <a:endCxn id="74" idx="1"/>
            </p:cNvCxnSpPr>
            <p:nvPr/>
          </p:nvCxnSpPr>
          <p:spPr>
            <a:xfrm>
              <a:off x="3312612" y="2864294"/>
              <a:ext cx="50316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5112769-BA2B-43C2-BC9C-8F6BDEDF221D}"/>
                </a:ext>
              </a:extLst>
            </p:cNvPr>
            <p:cNvSpPr/>
            <p:nvPr/>
          </p:nvSpPr>
          <p:spPr>
            <a:xfrm>
              <a:off x="7781881" y="3099894"/>
              <a:ext cx="1224055" cy="890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Joint position controller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AB55B206-8AF5-44F4-BD3E-FAEBA59469FE}"/>
                </a:ext>
              </a:extLst>
            </p:cNvPr>
            <p:cNvCxnSpPr>
              <a:cxnSpLocks/>
              <a:stCxn id="92" idx="3"/>
              <a:endCxn id="95" idx="1"/>
            </p:cNvCxnSpPr>
            <p:nvPr/>
          </p:nvCxnSpPr>
          <p:spPr>
            <a:xfrm>
              <a:off x="9005935" y="3545330"/>
              <a:ext cx="274781" cy="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4E56098-D8EA-4929-BDA9-9CF84D7276D2}"/>
                </a:ext>
              </a:extLst>
            </p:cNvPr>
            <p:cNvSpPr/>
            <p:nvPr/>
          </p:nvSpPr>
          <p:spPr>
            <a:xfrm>
              <a:off x="9280717" y="3265097"/>
              <a:ext cx="1179409" cy="560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Actuators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013C729D-5EA4-44E6-94A4-FAE0A0163692}"/>
                </a:ext>
              </a:extLst>
            </p:cNvPr>
            <p:cNvCxnSpPr>
              <a:cxnSpLocks/>
              <a:stCxn id="95" idx="3"/>
              <a:endCxn id="77" idx="1"/>
            </p:cNvCxnSpPr>
            <p:nvPr/>
          </p:nvCxnSpPr>
          <p:spPr>
            <a:xfrm flipV="1">
              <a:off x="10460126" y="3545331"/>
              <a:ext cx="274781" cy="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C718EE0-BA10-4175-86D4-B0D383AB2E77}"/>
                </a:ext>
              </a:extLst>
            </p:cNvPr>
            <p:cNvSpPr/>
            <p:nvPr/>
          </p:nvSpPr>
          <p:spPr>
            <a:xfrm>
              <a:off x="503829" y="1687585"/>
              <a:ext cx="1796959" cy="697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Walking Pattern </a:t>
              </a:r>
            </a:p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Generator</a:t>
              </a:r>
              <a:endParaRPr lang="ko-KR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4D9715A-2807-4480-BAEB-4478A7EC5E45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6787917" y="2461240"/>
              <a:ext cx="9644" cy="78260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8F46100F-219C-489A-95FC-A061C005F4D7}"/>
                </a:ext>
              </a:extLst>
            </p:cNvPr>
            <p:cNvCxnSpPr>
              <a:cxnSpLocks/>
            </p:cNvCxnSpPr>
            <p:nvPr/>
          </p:nvCxnSpPr>
          <p:spPr>
            <a:xfrm>
              <a:off x="6799344" y="2461239"/>
              <a:ext cx="3042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B50EAC4C-A11F-4394-94D0-C6BFD4040A15}"/>
                </a:ext>
              </a:extLst>
            </p:cNvPr>
            <p:cNvCxnSpPr>
              <a:cxnSpLocks/>
              <a:stCxn id="74" idx="0"/>
              <a:endCxn id="88" idx="2"/>
            </p:cNvCxnSpPr>
            <p:nvPr/>
          </p:nvCxnSpPr>
          <p:spPr>
            <a:xfrm flipH="1" flipV="1">
              <a:off x="4630264" y="2314252"/>
              <a:ext cx="1431" cy="24604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7C4EA2-9090-4A96-806C-1E2A74DA65EC}"/>
              </a:ext>
            </a:extLst>
          </p:cNvPr>
          <p:cNvSpPr/>
          <p:nvPr/>
        </p:nvSpPr>
        <p:spPr>
          <a:xfrm>
            <a:off x="2874161" y="1465648"/>
            <a:ext cx="3275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class assignments</a:t>
            </a:r>
          </a:p>
        </p:txBody>
      </p:sp>
    </p:spTree>
    <p:extLst>
      <p:ext uri="{BB962C8B-B14F-4D97-AF65-F5344CB8AC3E}">
        <p14:creationId xmlns:p14="http://schemas.microsoft.com/office/powerpoint/2010/main" val="13077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660DFF-B27E-435B-9ED2-D58766E5B1E2}"/>
              </a:ext>
            </a:extLst>
          </p:cNvPr>
          <p:cNvSpPr txBox="1"/>
          <p:nvPr/>
        </p:nvSpPr>
        <p:spPr>
          <a:xfrm>
            <a:off x="0" y="25380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Kinematics of DYROS-Jet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154054BF-ADA5-4B79-AA38-7DD429E03540}"/>
              </a:ext>
            </a:extLst>
          </p:cNvPr>
          <p:cNvGrpSpPr/>
          <p:nvPr/>
        </p:nvGrpSpPr>
        <p:grpSpPr>
          <a:xfrm>
            <a:off x="4421149" y="184024"/>
            <a:ext cx="4509952" cy="5551108"/>
            <a:chOff x="4035784" y="662873"/>
            <a:chExt cx="4112899" cy="5062392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FEB1E958-217F-4ADE-99F6-8309CDFFAA6F}"/>
                </a:ext>
              </a:extLst>
            </p:cNvPr>
            <p:cNvSpPr/>
            <p:nvPr/>
          </p:nvSpPr>
          <p:spPr>
            <a:xfrm rot="891054">
              <a:off x="4634788" y="5140382"/>
              <a:ext cx="445179" cy="459469"/>
            </a:xfrm>
            <a:prstGeom prst="parallelogram">
              <a:avLst>
                <a:gd name="adj" fmla="val 4007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98EE35B-DA0F-4E11-9636-6881E1D0E931}"/>
                </a:ext>
              </a:extLst>
            </p:cNvPr>
            <p:cNvCxnSpPr>
              <a:cxnSpLocks/>
            </p:cNvCxnSpPr>
            <p:nvPr/>
          </p:nvCxnSpPr>
          <p:spPr>
            <a:xfrm>
              <a:off x="4912564" y="3139177"/>
              <a:ext cx="1117148" cy="147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74DD684-2068-4118-BEC1-18A27C010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0808" y="2487059"/>
              <a:ext cx="0" cy="727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18222492-E18D-4FC6-8BC2-3B700C0E7094}"/>
                </a:ext>
              </a:extLst>
            </p:cNvPr>
            <p:cNvSpPr/>
            <p:nvPr/>
          </p:nvSpPr>
          <p:spPr>
            <a:xfrm rot="891054">
              <a:off x="5938726" y="5265796"/>
              <a:ext cx="445179" cy="459469"/>
            </a:xfrm>
            <a:prstGeom prst="parallelogram">
              <a:avLst>
                <a:gd name="adj" fmla="val 4007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AAD4788-7B3E-4B47-BF64-0E11619D2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3889" y="3283246"/>
              <a:ext cx="0" cy="2212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ED59AE-80E7-4185-B0D5-B270E7F415A5}"/>
                </a:ext>
              </a:extLst>
            </p:cNvPr>
            <p:cNvSpPr txBox="1"/>
            <p:nvPr/>
          </p:nvSpPr>
          <p:spPr>
            <a:xfrm>
              <a:off x="5106816" y="1981204"/>
              <a:ext cx="764461" cy="33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Body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E1AC55C-FB1A-419B-8023-8473C4953BC6}"/>
                </a:ext>
              </a:extLst>
            </p:cNvPr>
            <p:cNvSpPr/>
            <p:nvPr/>
          </p:nvSpPr>
          <p:spPr>
            <a:xfrm>
              <a:off x="5177411" y="1810249"/>
              <a:ext cx="626795" cy="681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2E2C296-ED95-41C3-8EF8-CEC59B668135}"/>
                </a:ext>
              </a:extLst>
            </p:cNvPr>
            <p:cNvGrpSpPr/>
            <p:nvPr/>
          </p:nvGrpSpPr>
          <p:grpSpPr>
            <a:xfrm>
              <a:off x="4035784" y="1098576"/>
              <a:ext cx="1261762" cy="862579"/>
              <a:chOff x="2295908" y="1289398"/>
              <a:chExt cx="1852924" cy="1164495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240FDF6B-EE51-4CBB-8742-163CB2D01458}"/>
                  </a:ext>
                </a:extLst>
              </p:cNvPr>
              <p:cNvGrpSpPr/>
              <p:nvPr/>
            </p:nvGrpSpPr>
            <p:grpSpPr>
              <a:xfrm>
                <a:off x="2295908" y="1289398"/>
                <a:ext cx="1852924" cy="1164495"/>
                <a:chOff x="4395943" y="4460050"/>
                <a:chExt cx="1852924" cy="1164495"/>
              </a:xfrm>
            </p:grpSpPr>
            <p:cxnSp>
              <p:nvCxnSpPr>
                <p:cNvPr id="132" name="직선 화살표 연결선 131">
                  <a:extLst>
                    <a:ext uri="{FF2B5EF4-FFF2-40B4-BE49-F238E27FC236}">
                      <a16:creationId xmlns:a16="http://schemas.microsoft.com/office/drawing/2014/main" id="{AD629E77-A895-4CBF-8B6E-BBBFA00F3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9249" y="4724316"/>
                  <a:ext cx="0" cy="388228"/>
                </a:xfrm>
                <a:prstGeom prst="straightConnector1">
                  <a:avLst/>
                </a:prstGeom>
                <a:ln w="28575">
                  <a:solidFill>
                    <a:srgbClr val="010CE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BFF99675-8F90-49BA-8277-79946F982E9F}"/>
                    </a:ext>
                  </a:extLst>
                </p:cNvPr>
                <p:cNvSpPr txBox="1"/>
                <p:nvPr/>
              </p:nvSpPr>
              <p:spPr>
                <a:xfrm>
                  <a:off x="4395943" y="5283514"/>
                  <a:ext cx="854302" cy="341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Roll</a:t>
                  </a:r>
                  <a:r>
                    <a:rPr lang="en-US" altLang="ko-KR" sz="110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, X</a:t>
                  </a:r>
                  <a:endParaRPr lang="ko-KR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2716579-A9F8-4ED1-AF0A-00CF4E867707}"/>
                    </a:ext>
                  </a:extLst>
                </p:cNvPr>
                <p:cNvSpPr txBox="1"/>
                <p:nvPr/>
              </p:nvSpPr>
              <p:spPr>
                <a:xfrm>
                  <a:off x="5328409" y="5075539"/>
                  <a:ext cx="920458" cy="341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Pitch, Y</a:t>
                  </a:r>
                  <a:endPara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7733FDC-5081-4270-A6FE-8B7D0ED281A0}"/>
                    </a:ext>
                  </a:extLst>
                </p:cNvPr>
                <p:cNvSpPr txBox="1"/>
                <p:nvPr/>
              </p:nvSpPr>
              <p:spPr>
                <a:xfrm>
                  <a:off x="4674285" y="4460050"/>
                  <a:ext cx="920458" cy="341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Yaw</a:t>
                  </a:r>
                  <a:r>
                    <a:rPr lang="en-US" altLang="ko-KR" sz="110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, Z</a:t>
                  </a:r>
                  <a:endParaRPr lang="ko-KR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6" name="직선 화살표 연결선 135">
                  <a:extLst>
                    <a:ext uri="{FF2B5EF4-FFF2-40B4-BE49-F238E27FC236}">
                      <a16:creationId xmlns:a16="http://schemas.microsoft.com/office/drawing/2014/main" id="{35A40316-14C3-4E82-A3CC-F5528269B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6295" y="5095110"/>
                  <a:ext cx="364937" cy="3486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화살표 연결선 136">
                  <a:extLst>
                    <a:ext uri="{FF2B5EF4-FFF2-40B4-BE49-F238E27FC236}">
                      <a16:creationId xmlns:a16="http://schemas.microsoft.com/office/drawing/2014/main" id="{22651430-9DBD-4015-9D16-FADD9CEA99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48042" y="5095110"/>
                  <a:ext cx="285182" cy="19531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32667B97-C2FE-4586-8478-D8B0655066D0}"/>
                      </a:ext>
                    </a:extLst>
                  </p:cNvPr>
                  <p:cNvSpPr/>
                  <p:nvPr/>
                </p:nvSpPr>
                <p:spPr>
                  <a:xfrm>
                    <a:off x="2333546" y="1516472"/>
                    <a:ext cx="668889" cy="49260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32667B97-C2FE-4586-8478-D8B0655066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3546" y="1516472"/>
                    <a:ext cx="668889" cy="4926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원통형 13">
              <a:extLst>
                <a:ext uri="{FF2B5EF4-FFF2-40B4-BE49-F238E27FC236}">
                  <a16:creationId xmlns:a16="http://schemas.microsoft.com/office/drawing/2014/main" id="{5C76D096-41BD-4969-8786-C9D080EC8F19}"/>
                </a:ext>
              </a:extLst>
            </p:cNvPr>
            <p:cNvSpPr/>
            <p:nvPr/>
          </p:nvSpPr>
          <p:spPr>
            <a:xfrm rot="5802908" flipH="1">
              <a:off x="6062774" y="4127150"/>
              <a:ext cx="167855" cy="391683"/>
            </a:xfrm>
            <a:prstGeom prst="can">
              <a:avLst>
                <a:gd name="adj" fmla="val 4807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원통형 14">
              <a:extLst>
                <a:ext uri="{FF2B5EF4-FFF2-40B4-BE49-F238E27FC236}">
                  <a16:creationId xmlns:a16="http://schemas.microsoft.com/office/drawing/2014/main" id="{DA635995-D90A-4042-A0E8-77FCE4B6638C}"/>
                </a:ext>
              </a:extLst>
            </p:cNvPr>
            <p:cNvSpPr/>
            <p:nvPr/>
          </p:nvSpPr>
          <p:spPr>
            <a:xfrm rot="5802908" flipH="1">
              <a:off x="6062774" y="5007029"/>
              <a:ext cx="167855" cy="391683"/>
            </a:xfrm>
            <a:prstGeom prst="can">
              <a:avLst>
                <a:gd name="adj" fmla="val 4807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원통형 15">
              <a:extLst>
                <a:ext uri="{FF2B5EF4-FFF2-40B4-BE49-F238E27FC236}">
                  <a16:creationId xmlns:a16="http://schemas.microsoft.com/office/drawing/2014/main" id="{CFB70FDD-288B-4194-AF65-F287366728FC}"/>
                </a:ext>
              </a:extLst>
            </p:cNvPr>
            <p:cNvSpPr/>
            <p:nvPr/>
          </p:nvSpPr>
          <p:spPr>
            <a:xfrm rot="13599385" flipH="1">
              <a:off x="6077388" y="4981463"/>
              <a:ext cx="167855" cy="391683"/>
            </a:xfrm>
            <a:prstGeom prst="can">
              <a:avLst>
                <a:gd name="adj" fmla="val 4807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142352A-5017-4E45-A467-1CBDFAB23CA6}"/>
                </a:ext>
              </a:extLst>
            </p:cNvPr>
            <p:cNvSpPr/>
            <p:nvPr/>
          </p:nvSpPr>
          <p:spPr>
            <a:xfrm rot="1888324">
              <a:off x="6029395" y="3163673"/>
              <a:ext cx="234611" cy="2552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5747FB6-3045-4E85-A576-F212E77406FC}"/>
                </a:ext>
              </a:extLst>
            </p:cNvPr>
            <p:cNvGrpSpPr/>
            <p:nvPr/>
          </p:nvGrpSpPr>
          <p:grpSpPr>
            <a:xfrm>
              <a:off x="5322716" y="2937948"/>
              <a:ext cx="400282" cy="440222"/>
              <a:chOff x="2818902" y="2380514"/>
              <a:chExt cx="587823" cy="594306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1E34A6A5-54C7-41AF-B9D7-6790750B2B51}"/>
                  </a:ext>
                </a:extLst>
              </p:cNvPr>
              <p:cNvGrpSpPr/>
              <p:nvPr/>
            </p:nvGrpSpPr>
            <p:grpSpPr>
              <a:xfrm>
                <a:off x="3041788" y="2380514"/>
                <a:ext cx="364937" cy="405663"/>
                <a:chOff x="5116295" y="4724316"/>
                <a:chExt cx="364937" cy="405663"/>
              </a:xfrm>
            </p:grpSpPr>
            <p:cxnSp>
              <p:nvCxnSpPr>
                <p:cNvPr id="128" name="직선 화살표 연결선 127">
                  <a:extLst>
                    <a:ext uri="{FF2B5EF4-FFF2-40B4-BE49-F238E27FC236}">
                      <a16:creationId xmlns:a16="http://schemas.microsoft.com/office/drawing/2014/main" id="{DFA629A4-E4FC-4968-8FFE-9E81D4806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9249" y="4724316"/>
                  <a:ext cx="0" cy="388228"/>
                </a:xfrm>
                <a:prstGeom prst="straightConnector1">
                  <a:avLst/>
                </a:prstGeom>
                <a:ln w="28575">
                  <a:solidFill>
                    <a:srgbClr val="010CE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화살표 연결선 128">
                  <a:extLst>
                    <a:ext uri="{FF2B5EF4-FFF2-40B4-BE49-F238E27FC236}">
                      <a16:creationId xmlns:a16="http://schemas.microsoft.com/office/drawing/2014/main" id="{F64B6311-8BD5-4011-A54D-B01BC93F0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6295" y="5095110"/>
                  <a:ext cx="364937" cy="3486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7" name="직선 화살표 연결선 126">
                <a:extLst>
                  <a:ext uri="{FF2B5EF4-FFF2-40B4-BE49-F238E27FC236}">
                    <a16:creationId xmlns:a16="http://schemas.microsoft.com/office/drawing/2014/main" id="{148F74B7-8580-49EB-8AAB-8CBEA68DD8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8902" y="2751308"/>
                <a:ext cx="244260" cy="22351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40886EC-5A9A-4063-A7C2-CA10705F1919}"/>
                </a:ext>
              </a:extLst>
            </p:cNvPr>
            <p:cNvGrpSpPr/>
            <p:nvPr/>
          </p:nvGrpSpPr>
          <p:grpSpPr>
            <a:xfrm>
              <a:off x="5985407" y="4040319"/>
              <a:ext cx="400282" cy="440222"/>
              <a:chOff x="2818902" y="2380514"/>
              <a:chExt cx="587823" cy="594306"/>
            </a:xfrm>
          </p:grpSpPr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0682AB9E-2622-480C-A69C-22E3267AF546}"/>
                  </a:ext>
                </a:extLst>
              </p:cNvPr>
              <p:cNvGrpSpPr/>
              <p:nvPr/>
            </p:nvGrpSpPr>
            <p:grpSpPr>
              <a:xfrm>
                <a:off x="3041788" y="2380514"/>
                <a:ext cx="364937" cy="405663"/>
                <a:chOff x="5116295" y="4724316"/>
                <a:chExt cx="364937" cy="405663"/>
              </a:xfrm>
            </p:grpSpPr>
            <p:cxnSp>
              <p:nvCxnSpPr>
                <p:cNvPr id="124" name="직선 화살표 연결선 123">
                  <a:extLst>
                    <a:ext uri="{FF2B5EF4-FFF2-40B4-BE49-F238E27FC236}">
                      <a16:creationId xmlns:a16="http://schemas.microsoft.com/office/drawing/2014/main" id="{ACF3A84A-3904-46EB-8EF5-942D9D557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9249" y="4724316"/>
                  <a:ext cx="0" cy="388228"/>
                </a:xfrm>
                <a:prstGeom prst="straightConnector1">
                  <a:avLst/>
                </a:prstGeom>
                <a:ln w="28575">
                  <a:solidFill>
                    <a:srgbClr val="010CE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화살표 연결선 124">
                  <a:extLst>
                    <a:ext uri="{FF2B5EF4-FFF2-40B4-BE49-F238E27FC236}">
                      <a16:creationId xmlns:a16="http://schemas.microsoft.com/office/drawing/2014/main" id="{C1B97384-EF51-4F1A-BA9F-7908D47A09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6295" y="5095110"/>
                  <a:ext cx="364937" cy="3486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7D8DD1BB-43D1-44E8-84F2-96230D4C7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8902" y="2751308"/>
                <a:ext cx="244260" cy="22351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DB2A30-C893-49EE-BDA3-3E6683B252A2}"/>
                </a:ext>
              </a:extLst>
            </p:cNvPr>
            <p:cNvGrpSpPr/>
            <p:nvPr/>
          </p:nvGrpSpPr>
          <p:grpSpPr>
            <a:xfrm>
              <a:off x="5985407" y="3018785"/>
              <a:ext cx="400282" cy="440222"/>
              <a:chOff x="2818902" y="2380514"/>
              <a:chExt cx="587823" cy="594306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9C22CDE0-DA3F-41C2-B746-A85B26D1D38A}"/>
                  </a:ext>
                </a:extLst>
              </p:cNvPr>
              <p:cNvGrpSpPr/>
              <p:nvPr/>
            </p:nvGrpSpPr>
            <p:grpSpPr>
              <a:xfrm>
                <a:off x="3041788" y="2380514"/>
                <a:ext cx="364937" cy="405663"/>
                <a:chOff x="5116295" y="4724316"/>
                <a:chExt cx="364937" cy="405663"/>
              </a:xfrm>
            </p:grpSpPr>
            <p:cxnSp>
              <p:nvCxnSpPr>
                <p:cNvPr id="120" name="직선 화살표 연결선 119">
                  <a:extLst>
                    <a:ext uri="{FF2B5EF4-FFF2-40B4-BE49-F238E27FC236}">
                      <a16:creationId xmlns:a16="http://schemas.microsoft.com/office/drawing/2014/main" id="{2183D240-D615-4C07-9905-E06621322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9249" y="4724316"/>
                  <a:ext cx="0" cy="388228"/>
                </a:xfrm>
                <a:prstGeom prst="straightConnector1">
                  <a:avLst/>
                </a:prstGeom>
                <a:ln w="28575">
                  <a:solidFill>
                    <a:srgbClr val="010CE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화살표 연결선 120">
                  <a:extLst>
                    <a:ext uri="{FF2B5EF4-FFF2-40B4-BE49-F238E27FC236}">
                      <a16:creationId xmlns:a16="http://schemas.microsoft.com/office/drawing/2014/main" id="{0F9B89CE-7F4A-43A4-BDF2-65286466B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6295" y="5095110"/>
                  <a:ext cx="364937" cy="3486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EABBADDA-6DEC-44D0-A9D6-19C2EB5CCE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8902" y="2751308"/>
                <a:ext cx="244260" cy="22351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44A349D-C48F-4C02-83E3-290592A7EC88}"/>
                </a:ext>
              </a:extLst>
            </p:cNvPr>
            <p:cNvCxnSpPr>
              <a:cxnSpLocks/>
              <a:stCxn id="17" idx="7"/>
            </p:cNvCxnSpPr>
            <p:nvPr/>
          </p:nvCxnSpPr>
          <p:spPr>
            <a:xfrm flipV="1">
              <a:off x="6264552" y="2771524"/>
              <a:ext cx="371908" cy="4861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3BFA760-BA4A-42A6-A921-73002F33C884}"/>
                </a:ext>
              </a:extLst>
            </p:cNvPr>
            <p:cNvCxnSpPr>
              <a:cxnSpLocks/>
            </p:cNvCxnSpPr>
            <p:nvPr/>
          </p:nvCxnSpPr>
          <p:spPr>
            <a:xfrm>
              <a:off x="6837042" y="4412616"/>
              <a:ext cx="0" cy="888283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31D6D59-A470-4311-978C-72A60B662AB3}"/>
                </a:ext>
              </a:extLst>
            </p:cNvPr>
            <p:cNvCxnSpPr>
              <a:cxnSpLocks/>
            </p:cNvCxnSpPr>
            <p:nvPr/>
          </p:nvCxnSpPr>
          <p:spPr>
            <a:xfrm>
              <a:off x="6837042" y="3360301"/>
              <a:ext cx="0" cy="1029086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B9F9C1D-F057-4901-BD48-0C68B4E61A82}"/>
                </a:ext>
              </a:extLst>
            </p:cNvPr>
            <p:cNvCxnSpPr>
              <a:cxnSpLocks/>
            </p:cNvCxnSpPr>
            <p:nvPr/>
          </p:nvCxnSpPr>
          <p:spPr>
            <a:xfrm>
              <a:off x="6284425" y="3307419"/>
              <a:ext cx="552618" cy="6880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B166BF4-B01B-4EF5-B445-548E7AC3ABAE}"/>
                </a:ext>
              </a:extLst>
            </p:cNvPr>
            <p:cNvCxnSpPr>
              <a:cxnSpLocks/>
            </p:cNvCxnSpPr>
            <p:nvPr/>
          </p:nvCxnSpPr>
          <p:spPr>
            <a:xfrm>
              <a:off x="6284425" y="4337909"/>
              <a:ext cx="552618" cy="6880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AAED230-3D59-4EA3-B1D2-44DEB3EF2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84425" y="5232093"/>
              <a:ext cx="552618" cy="6880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12B527A-052A-4924-BCE4-C4D5882FE12A}"/>
                </a:ext>
              </a:extLst>
            </p:cNvPr>
            <p:cNvGrpSpPr/>
            <p:nvPr/>
          </p:nvGrpSpPr>
          <p:grpSpPr>
            <a:xfrm>
              <a:off x="5994738" y="4932549"/>
              <a:ext cx="400282" cy="440222"/>
              <a:chOff x="2818902" y="2380514"/>
              <a:chExt cx="587823" cy="594306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CA19F397-451E-4280-A819-144A5EDCE50E}"/>
                  </a:ext>
                </a:extLst>
              </p:cNvPr>
              <p:cNvGrpSpPr/>
              <p:nvPr/>
            </p:nvGrpSpPr>
            <p:grpSpPr>
              <a:xfrm>
                <a:off x="3041788" y="2380514"/>
                <a:ext cx="364937" cy="405663"/>
                <a:chOff x="5116295" y="4724316"/>
                <a:chExt cx="364937" cy="405663"/>
              </a:xfrm>
            </p:grpSpPr>
            <p:cxnSp>
              <p:nvCxnSpPr>
                <p:cNvPr id="116" name="직선 화살표 연결선 115">
                  <a:extLst>
                    <a:ext uri="{FF2B5EF4-FFF2-40B4-BE49-F238E27FC236}">
                      <a16:creationId xmlns:a16="http://schemas.microsoft.com/office/drawing/2014/main" id="{7E74CC9D-F0A5-4F97-B996-0E0F2D989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9249" y="4724316"/>
                  <a:ext cx="0" cy="388228"/>
                </a:xfrm>
                <a:prstGeom prst="straightConnector1">
                  <a:avLst/>
                </a:prstGeom>
                <a:ln w="28575">
                  <a:solidFill>
                    <a:srgbClr val="010CE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화살표 연결선 116">
                  <a:extLst>
                    <a:ext uri="{FF2B5EF4-FFF2-40B4-BE49-F238E27FC236}">
                      <a16:creationId xmlns:a16="http://schemas.microsoft.com/office/drawing/2014/main" id="{12A065DC-E3C6-4DA6-A748-E4DD0C0C5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6295" y="5095110"/>
                  <a:ext cx="364937" cy="3486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직선 화살표 연결선 114">
                <a:extLst>
                  <a:ext uri="{FF2B5EF4-FFF2-40B4-BE49-F238E27FC236}">
                    <a16:creationId xmlns:a16="http://schemas.microsoft.com/office/drawing/2014/main" id="{10D893C8-2419-4BFA-8CF4-CED38D6731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8902" y="2751308"/>
                <a:ext cx="244260" cy="22351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994766B-95EF-40C0-A271-10A6E5913B17}"/>
                    </a:ext>
                  </a:extLst>
                </p:cNvPr>
                <p:cNvSpPr txBox="1"/>
                <p:nvPr/>
              </p:nvSpPr>
              <p:spPr>
                <a:xfrm>
                  <a:off x="5235211" y="3336023"/>
                  <a:ext cx="296117" cy="20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994766B-95EF-40C0-A271-10A6E5913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211" y="3336023"/>
                  <a:ext cx="296117" cy="205073"/>
                </a:xfrm>
                <a:prstGeom prst="rect">
                  <a:avLst/>
                </a:prstGeom>
                <a:blipFill>
                  <a:blip r:embed="rId3"/>
                  <a:stretch>
                    <a:fillRect l="-5660" r="-3774" b="-108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6E3E97B-A49F-4621-8B6B-21F253FBC225}"/>
                    </a:ext>
                  </a:extLst>
                </p:cNvPr>
                <p:cNvSpPr txBox="1"/>
                <p:nvPr/>
              </p:nvSpPr>
              <p:spPr>
                <a:xfrm>
                  <a:off x="5597248" y="3232817"/>
                  <a:ext cx="297111" cy="20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6E3E97B-A49F-4621-8B6B-21F253FBC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248" y="3232817"/>
                  <a:ext cx="297111" cy="205073"/>
                </a:xfrm>
                <a:prstGeom prst="rect">
                  <a:avLst/>
                </a:prstGeom>
                <a:blipFill>
                  <a:blip r:embed="rId4"/>
                  <a:stretch>
                    <a:fillRect l="-11111" r="-1852" b="-216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E1A3B9-4362-400C-8D75-12FA43797111}"/>
                    </a:ext>
                  </a:extLst>
                </p:cNvPr>
                <p:cNvSpPr txBox="1"/>
                <p:nvPr/>
              </p:nvSpPr>
              <p:spPr>
                <a:xfrm>
                  <a:off x="5507767" y="2826995"/>
                  <a:ext cx="284949" cy="20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E1A3B9-4362-400C-8D75-12FA43797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67" y="2826995"/>
                  <a:ext cx="284949" cy="205073"/>
                </a:xfrm>
                <a:prstGeom prst="rect">
                  <a:avLst/>
                </a:prstGeom>
                <a:blipFill>
                  <a:blip r:embed="rId5"/>
                  <a:stretch>
                    <a:fillRect l="-5882" r="-3922" b="-108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88832FC-77D1-497A-A66D-9E285B4E2031}"/>
                    </a:ext>
                  </a:extLst>
                </p:cNvPr>
                <p:cNvSpPr txBox="1"/>
                <p:nvPr/>
              </p:nvSpPr>
              <p:spPr>
                <a:xfrm>
                  <a:off x="5913449" y="4438455"/>
                  <a:ext cx="202557" cy="196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88832FC-77D1-497A-A66D-9E285B4E2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449" y="4438455"/>
                  <a:ext cx="202557" cy="196476"/>
                </a:xfrm>
                <a:prstGeom prst="rect">
                  <a:avLst/>
                </a:prstGeom>
                <a:blipFill>
                  <a:blip r:embed="rId6"/>
                  <a:stretch>
                    <a:fillRect l="-8333" r="-5556" b="-13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A6C0ABE-5676-46A7-92D7-E6CA9FC5F390}"/>
                    </a:ext>
                  </a:extLst>
                </p:cNvPr>
                <p:cNvSpPr txBox="1"/>
                <p:nvPr/>
              </p:nvSpPr>
              <p:spPr>
                <a:xfrm>
                  <a:off x="6314580" y="4317939"/>
                  <a:ext cx="203551" cy="196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A6C0ABE-5676-46A7-92D7-E6CA9FC5F3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80" y="4317939"/>
                  <a:ext cx="203551" cy="196476"/>
                </a:xfrm>
                <a:prstGeom prst="rect">
                  <a:avLst/>
                </a:prstGeom>
                <a:blipFill>
                  <a:blip r:embed="rId7"/>
                  <a:stretch>
                    <a:fillRect l="-16216" r="-2703" b="-2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84B4E80-51FE-4642-9CE0-2877CCE15EE9}"/>
                    </a:ext>
                  </a:extLst>
                </p:cNvPr>
                <p:cNvSpPr txBox="1"/>
                <p:nvPr/>
              </p:nvSpPr>
              <p:spPr>
                <a:xfrm>
                  <a:off x="6186882" y="4002798"/>
                  <a:ext cx="191390" cy="196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84B4E80-51FE-4642-9CE0-2877CCE15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882" y="4002798"/>
                  <a:ext cx="191390" cy="196476"/>
                </a:xfrm>
                <a:prstGeom prst="rect">
                  <a:avLst/>
                </a:prstGeom>
                <a:blipFill>
                  <a:blip r:embed="rId8"/>
                  <a:stretch>
                    <a:fillRect l="-8571" r="-2857" b="-1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01231A8-B683-4502-836C-7E13AED67122}"/>
                    </a:ext>
                  </a:extLst>
                </p:cNvPr>
                <p:cNvSpPr txBox="1"/>
                <p:nvPr/>
              </p:nvSpPr>
              <p:spPr>
                <a:xfrm>
                  <a:off x="5766623" y="5309123"/>
                  <a:ext cx="293194" cy="20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01231A8-B683-4502-836C-7E13AED67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6623" y="5309123"/>
                  <a:ext cx="293194" cy="205073"/>
                </a:xfrm>
                <a:prstGeom prst="rect">
                  <a:avLst/>
                </a:prstGeom>
                <a:blipFill>
                  <a:blip r:embed="rId9"/>
                  <a:stretch>
                    <a:fillRect l="-7692" r="-5769" b="-108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5D4F8B-6DBF-4ECB-9571-35F23825DF7C}"/>
                    </a:ext>
                  </a:extLst>
                </p:cNvPr>
                <p:cNvSpPr txBox="1"/>
                <p:nvPr/>
              </p:nvSpPr>
              <p:spPr>
                <a:xfrm>
                  <a:off x="6369029" y="5035263"/>
                  <a:ext cx="294188" cy="20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5D4F8B-6DBF-4ECB-9571-35F23825D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029" y="5035263"/>
                  <a:ext cx="294188" cy="205073"/>
                </a:xfrm>
                <a:prstGeom prst="rect">
                  <a:avLst/>
                </a:prstGeom>
                <a:blipFill>
                  <a:blip r:embed="rId10"/>
                  <a:stretch>
                    <a:fillRect l="-13208" r="-3774" b="-189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A894A66-BF9A-455D-BD74-94318736D6B6}"/>
                    </a:ext>
                  </a:extLst>
                </p:cNvPr>
                <p:cNvSpPr/>
                <p:nvPr/>
              </p:nvSpPr>
              <p:spPr>
                <a:xfrm>
                  <a:off x="5704556" y="3032597"/>
                  <a:ext cx="325706" cy="2385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A894A66-BF9A-455D-BD74-94318736D6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556" y="3032597"/>
                  <a:ext cx="325706" cy="23857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357D092-06AF-436D-9296-13468A669FB9}"/>
                    </a:ext>
                  </a:extLst>
                </p:cNvPr>
                <p:cNvSpPr/>
                <p:nvPr/>
              </p:nvSpPr>
              <p:spPr>
                <a:xfrm>
                  <a:off x="6560734" y="3743077"/>
                  <a:ext cx="328688" cy="2385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357D092-06AF-436D-9296-13468A669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34" y="3743077"/>
                  <a:ext cx="328688" cy="23857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1B6FE5EC-6839-482F-B3A0-979849CD8CB7}"/>
                    </a:ext>
                  </a:extLst>
                </p:cNvPr>
                <p:cNvSpPr/>
                <p:nvPr/>
              </p:nvSpPr>
              <p:spPr>
                <a:xfrm>
                  <a:off x="6560734" y="4721429"/>
                  <a:ext cx="328688" cy="2385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1B6FE5EC-6839-482F-B3A0-979849CD8C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34" y="4721429"/>
                  <a:ext cx="328688" cy="23857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B1A07AB-B14B-425C-96CE-CC32CE4201C9}"/>
                </a:ext>
              </a:extLst>
            </p:cNvPr>
            <p:cNvGrpSpPr/>
            <p:nvPr/>
          </p:nvGrpSpPr>
          <p:grpSpPr>
            <a:xfrm>
              <a:off x="4657617" y="2876888"/>
              <a:ext cx="444161" cy="2476746"/>
              <a:chOff x="8854301" y="2706112"/>
              <a:chExt cx="652259" cy="3343645"/>
            </a:xfrm>
          </p:grpSpPr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9E3CA36E-7B87-4FC9-A390-0948375C9D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52454" y="3063138"/>
                <a:ext cx="0" cy="29866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원통형 94">
                <a:extLst>
                  <a:ext uri="{FF2B5EF4-FFF2-40B4-BE49-F238E27FC236}">
                    <a16:creationId xmlns:a16="http://schemas.microsoft.com/office/drawing/2014/main" id="{3515F645-25EB-47B4-B2D3-663247D174CE}"/>
                  </a:ext>
                </a:extLst>
              </p:cNvPr>
              <p:cNvSpPr/>
              <p:nvPr/>
            </p:nvSpPr>
            <p:spPr>
              <a:xfrm rot="5802908" flipH="1">
                <a:off x="9028595" y="4179214"/>
                <a:ext cx="226607" cy="575196"/>
              </a:xfrm>
              <a:prstGeom prst="can">
                <a:avLst>
                  <a:gd name="adj" fmla="val 4807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원통형 95">
                <a:extLst>
                  <a:ext uri="{FF2B5EF4-FFF2-40B4-BE49-F238E27FC236}">
                    <a16:creationId xmlns:a16="http://schemas.microsoft.com/office/drawing/2014/main" id="{D9EC0874-139E-427E-87FE-8596483D7375}"/>
                  </a:ext>
                </a:extLst>
              </p:cNvPr>
              <p:cNvSpPr/>
              <p:nvPr/>
            </p:nvSpPr>
            <p:spPr>
              <a:xfrm rot="5802908" flipH="1">
                <a:off x="9028595" y="5367064"/>
                <a:ext cx="226607" cy="575196"/>
              </a:xfrm>
              <a:prstGeom prst="can">
                <a:avLst>
                  <a:gd name="adj" fmla="val 4807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원통형 96">
                <a:extLst>
                  <a:ext uri="{FF2B5EF4-FFF2-40B4-BE49-F238E27FC236}">
                    <a16:creationId xmlns:a16="http://schemas.microsoft.com/office/drawing/2014/main" id="{9A9006C8-0EEB-4CC7-A03D-39654A3BC897}"/>
                  </a:ext>
                </a:extLst>
              </p:cNvPr>
              <p:cNvSpPr/>
              <p:nvPr/>
            </p:nvSpPr>
            <p:spPr>
              <a:xfrm rot="13599385" flipH="1">
                <a:off x="9050057" y="5332550"/>
                <a:ext cx="226607" cy="575196"/>
              </a:xfrm>
              <a:prstGeom prst="can">
                <a:avLst>
                  <a:gd name="adj" fmla="val 4807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5B53EAAD-0C17-4648-8AF0-AEC9F3A59E30}"/>
                  </a:ext>
                </a:extLst>
              </p:cNvPr>
              <p:cNvSpPr/>
              <p:nvPr/>
            </p:nvSpPr>
            <p:spPr>
              <a:xfrm rot="1888324">
                <a:off x="8969632" y="2901714"/>
                <a:ext cx="344530" cy="3445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4B78B6D1-314E-44F6-8152-022C5AA14444}"/>
                  </a:ext>
                </a:extLst>
              </p:cNvPr>
              <p:cNvGrpSpPr/>
              <p:nvPr/>
            </p:nvGrpSpPr>
            <p:grpSpPr>
              <a:xfrm>
                <a:off x="8905036" y="4085199"/>
                <a:ext cx="587823" cy="594306"/>
                <a:chOff x="2818902" y="2380514"/>
                <a:chExt cx="587823" cy="594306"/>
              </a:xfrm>
            </p:grpSpPr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80A8AF91-33EC-48FC-A0FF-C98F018DAAD4}"/>
                    </a:ext>
                  </a:extLst>
                </p:cNvPr>
                <p:cNvGrpSpPr/>
                <p:nvPr/>
              </p:nvGrpSpPr>
              <p:grpSpPr>
                <a:xfrm>
                  <a:off x="3041788" y="2380514"/>
                  <a:ext cx="364937" cy="405663"/>
                  <a:chOff x="5116295" y="4724316"/>
                  <a:chExt cx="364937" cy="405663"/>
                </a:xfrm>
              </p:grpSpPr>
              <p:cxnSp>
                <p:nvCxnSpPr>
                  <p:cNvPr id="112" name="직선 화살표 연결선 111">
                    <a:extLst>
                      <a:ext uri="{FF2B5EF4-FFF2-40B4-BE49-F238E27FC236}">
                        <a16:creationId xmlns:a16="http://schemas.microsoft.com/office/drawing/2014/main" id="{B075F19E-D61A-4B8E-9C12-42DEEE2ABD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29249" y="4724316"/>
                    <a:ext cx="0" cy="388228"/>
                  </a:xfrm>
                  <a:prstGeom prst="straightConnector1">
                    <a:avLst/>
                  </a:prstGeom>
                  <a:ln w="28575">
                    <a:solidFill>
                      <a:srgbClr val="010CE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화살표 연결선 112">
                    <a:extLst>
                      <a:ext uri="{FF2B5EF4-FFF2-40B4-BE49-F238E27FC236}">
                        <a16:creationId xmlns:a16="http://schemas.microsoft.com/office/drawing/2014/main" id="{B3C853E1-B517-42F8-97E3-FCA5FD42D4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6295" y="5095110"/>
                    <a:ext cx="364937" cy="34869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" name="직선 화살표 연결선 110">
                  <a:extLst>
                    <a:ext uri="{FF2B5EF4-FFF2-40B4-BE49-F238E27FC236}">
                      <a16:creationId xmlns:a16="http://schemas.microsoft.com/office/drawing/2014/main" id="{088572F7-F41D-4429-8BBA-82DAC1E1B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18902" y="2751308"/>
                  <a:ext cx="244260" cy="22351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4A24DE8F-E33E-4A88-B949-1CF22F70B3E6}"/>
                  </a:ext>
                </a:extLst>
              </p:cNvPr>
              <p:cNvGrpSpPr/>
              <p:nvPr/>
            </p:nvGrpSpPr>
            <p:grpSpPr>
              <a:xfrm>
                <a:off x="8905036" y="2706112"/>
                <a:ext cx="587823" cy="594306"/>
                <a:chOff x="2818902" y="2380514"/>
                <a:chExt cx="587823" cy="594306"/>
              </a:xfrm>
            </p:grpSpPr>
            <p:grpSp>
              <p:nvGrpSpPr>
                <p:cNvPr id="106" name="그룹 105">
                  <a:extLst>
                    <a:ext uri="{FF2B5EF4-FFF2-40B4-BE49-F238E27FC236}">
                      <a16:creationId xmlns:a16="http://schemas.microsoft.com/office/drawing/2014/main" id="{B42533B3-AE07-401F-9D10-AF4D1A55D49E}"/>
                    </a:ext>
                  </a:extLst>
                </p:cNvPr>
                <p:cNvGrpSpPr/>
                <p:nvPr/>
              </p:nvGrpSpPr>
              <p:grpSpPr>
                <a:xfrm>
                  <a:off x="3041788" y="2380514"/>
                  <a:ext cx="364937" cy="405663"/>
                  <a:chOff x="5116295" y="4724316"/>
                  <a:chExt cx="364937" cy="405663"/>
                </a:xfrm>
              </p:grpSpPr>
              <p:cxnSp>
                <p:nvCxnSpPr>
                  <p:cNvPr id="108" name="직선 화살표 연결선 107">
                    <a:extLst>
                      <a:ext uri="{FF2B5EF4-FFF2-40B4-BE49-F238E27FC236}">
                        <a16:creationId xmlns:a16="http://schemas.microsoft.com/office/drawing/2014/main" id="{0AE71748-046E-45B0-BD90-42B7D6D584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29249" y="4724316"/>
                    <a:ext cx="0" cy="388228"/>
                  </a:xfrm>
                  <a:prstGeom prst="straightConnector1">
                    <a:avLst/>
                  </a:prstGeom>
                  <a:ln w="28575">
                    <a:solidFill>
                      <a:srgbClr val="010CE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직선 화살표 연결선 108">
                    <a:extLst>
                      <a:ext uri="{FF2B5EF4-FFF2-40B4-BE49-F238E27FC236}">
                        <a16:creationId xmlns:a16="http://schemas.microsoft.com/office/drawing/2014/main" id="{2C40A53E-E356-4336-B081-FB2A091CB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6295" y="5095110"/>
                    <a:ext cx="364937" cy="34869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직선 화살표 연결선 106">
                  <a:extLst>
                    <a:ext uri="{FF2B5EF4-FFF2-40B4-BE49-F238E27FC236}">
                      <a16:creationId xmlns:a16="http://schemas.microsoft.com/office/drawing/2014/main" id="{9C2CD2C2-D805-4212-814B-7E76CD8D7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18902" y="2751308"/>
                  <a:ext cx="244260" cy="22351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C16CD1F0-A1E3-4AB8-8F44-1E682B073CFF}"/>
                  </a:ext>
                </a:extLst>
              </p:cNvPr>
              <p:cNvGrpSpPr/>
              <p:nvPr/>
            </p:nvGrpSpPr>
            <p:grpSpPr>
              <a:xfrm>
                <a:off x="8918737" y="5289724"/>
                <a:ext cx="587823" cy="594306"/>
                <a:chOff x="2818902" y="2380514"/>
                <a:chExt cx="587823" cy="594306"/>
              </a:xfrm>
            </p:grpSpPr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44512348-0E5E-4F25-BAF3-8A3B9CEAA92C}"/>
                    </a:ext>
                  </a:extLst>
                </p:cNvPr>
                <p:cNvGrpSpPr/>
                <p:nvPr/>
              </p:nvGrpSpPr>
              <p:grpSpPr>
                <a:xfrm>
                  <a:off x="3041788" y="2380514"/>
                  <a:ext cx="364937" cy="405663"/>
                  <a:chOff x="5116295" y="4724316"/>
                  <a:chExt cx="364937" cy="405663"/>
                </a:xfrm>
              </p:grpSpPr>
              <p:cxnSp>
                <p:nvCxnSpPr>
                  <p:cNvPr id="104" name="직선 화살표 연결선 103">
                    <a:extLst>
                      <a:ext uri="{FF2B5EF4-FFF2-40B4-BE49-F238E27FC236}">
                        <a16:creationId xmlns:a16="http://schemas.microsoft.com/office/drawing/2014/main" id="{317713D6-7D1A-4194-9091-E50658F9CA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29249" y="4724316"/>
                    <a:ext cx="0" cy="388228"/>
                  </a:xfrm>
                  <a:prstGeom prst="straightConnector1">
                    <a:avLst/>
                  </a:prstGeom>
                  <a:ln w="28575">
                    <a:solidFill>
                      <a:srgbClr val="010CE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직선 화살표 연결선 104">
                    <a:extLst>
                      <a:ext uri="{FF2B5EF4-FFF2-40B4-BE49-F238E27FC236}">
                        <a16:creationId xmlns:a16="http://schemas.microsoft.com/office/drawing/2014/main" id="{2BB0EFCC-2B27-4AA9-95F3-8EFD09A95D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6295" y="5095110"/>
                    <a:ext cx="364937" cy="34869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4B65150C-1EDD-4FD9-BB44-9F3D3329F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18902" y="2751308"/>
                  <a:ext cx="244260" cy="22351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00343F-4E06-4F00-B61E-5DE6C95494C3}"/>
                </a:ext>
              </a:extLst>
            </p:cNvPr>
            <p:cNvSpPr txBox="1"/>
            <p:nvPr/>
          </p:nvSpPr>
          <p:spPr>
            <a:xfrm>
              <a:off x="6775364" y="4295892"/>
              <a:ext cx="830839" cy="252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Knee pitch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54A0BB0-5227-4B9A-B8A0-C8DE3C4B0CA9}"/>
                    </a:ext>
                  </a:extLst>
                </p:cNvPr>
                <p:cNvSpPr txBox="1"/>
                <p:nvPr/>
              </p:nvSpPr>
              <p:spPr>
                <a:xfrm>
                  <a:off x="4265230" y="3248783"/>
                  <a:ext cx="592001" cy="20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54A0BB0-5227-4B9A-B8A0-C8DE3C4B0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230" y="3248783"/>
                  <a:ext cx="592001" cy="205073"/>
                </a:xfrm>
                <a:prstGeom prst="rect">
                  <a:avLst/>
                </a:prstGeom>
                <a:blipFill>
                  <a:blip r:embed="rId14"/>
                  <a:stretch>
                    <a:fillRect l="-3774" r="-1887" b="-108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F69129F-9A67-4B43-9B52-ADF8B3B1432B}"/>
                    </a:ext>
                  </a:extLst>
                </p:cNvPr>
                <p:cNvSpPr txBox="1"/>
                <p:nvPr/>
              </p:nvSpPr>
              <p:spPr>
                <a:xfrm>
                  <a:off x="4897293" y="3164461"/>
                  <a:ext cx="439498" cy="316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F69129F-9A67-4B43-9B52-ADF8B3B14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93" y="3164461"/>
                  <a:ext cx="439498" cy="316175"/>
                </a:xfrm>
                <a:prstGeom prst="rect">
                  <a:avLst/>
                </a:prstGeom>
                <a:blipFill>
                  <a:blip r:embed="rId15"/>
                  <a:stretch>
                    <a:fillRect l="-7595" r="-1266" b="-70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83CB72D-30D0-4CEF-A066-1AC662E3089E}"/>
                    </a:ext>
                  </a:extLst>
                </p:cNvPr>
                <p:cNvSpPr txBox="1"/>
                <p:nvPr/>
              </p:nvSpPr>
              <p:spPr>
                <a:xfrm>
                  <a:off x="4900621" y="2831888"/>
                  <a:ext cx="580833" cy="20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,1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83CB72D-30D0-4CEF-A066-1AC662E30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621" y="2831888"/>
                  <a:ext cx="580833" cy="205073"/>
                </a:xfrm>
                <a:prstGeom prst="rect">
                  <a:avLst/>
                </a:prstGeom>
                <a:blipFill>
                  <a:blip r:embed="rId16"/>
                  <a:stretch>
                    <a:fillRect l="-3846" r="-1923" b="-108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5E738FB-EA2A-4E71-9281-D6649B0BAD1D}"/>
                    </a:ext>
                  </a:extLst>
                </p:cNvPr>
                <p:cNvSpPr txBox="1"/>
                <p:nvPr/>
              </p:nvSpPr>
              <p:spPr>
                <a:xfrm>
                  <a:off x="4514187" y="4261556"/>
                  <a:ext cx="267464" cy="196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5E738FB-EA2A-4E71-9281-D6649B0BA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87" y="4261556"/>
                  <a:ext cx="267464" cy="196476"/>
                </a:xfrm>
                <a:prstGeom prst="rect">
                  <a:avLst/>
                </a:prstGeom>
                <a:blipFill>
                  <a:blip r:embed="rId17"/>
                  <a:stretch>
                    <a:fillRect l="-6250" r="-2083" b="-1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17F0841-5D5D-4028-9CF6-C4E770D8EA6C}"/>
                    </a:ext>
                  </a:extLst>
                </p:cNvPr>
                <p:cNvSpPr txBox="1"/>
                <p:nvPr/>
              </p:nvSpPr>
              <p:spPr>
                <a:xfrm>
                  <a:off x="5055833" y="4164500"/>
                  <a:ext cx="268459" cy="196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17F0841-5D5D-4028-9CF6-C4E770D8E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833" y="4164500"/>
                  <a:ext cx="268459" cy="196476"/>
                </a:xfrm>
                <a:prstGeom prst="rect">
                  <a:avLst/>
                </a:prstGeom>
                <a:blipFill>
                  <a:blip r:embed="rId18"/>
                  <a:stretch>
                    <a:fillRect l="-14583" r="-2083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ACB9A0E-62CF-4ADA-AD38-2271801A5314}"/>
                    </a:ext>
                  </a:extLst>
                </p:cNvPr>
                <p:cNvSpPr txBox="1"/>
                <p:nvPr/>
              </p:nvSpPr>
              <p:spPr>
                <a:xfrm>
                  <a:off x="4899277" y="3866187"/>
                  <a:ext cx="256296" cy="196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ACB9A0E-62CF-4ADA-AD38-2271801A5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277" y="3866187"/>
                  <a:ext cx="256296" cy="196476"/>
                </a:xfrm>
                <a:prstGeom prst="rect">
                  <a:avLst/>
                </a:prstGeom>
                <a:blipFill>
                  <a:blip r:embed="rId19"/>
                  <a:stretch>
                    <a:fillRect l="-8696" r="-2174" b="-13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DB264-1CD9-4AE1-A00A-439384178B32}"/>
                    </a:ext>
                  </a:extLst>
                </p:cNvPr>
                <p:cNvSpPr txBox="1"/>
                <p:nvPr/>
              </p:nvSpPr>
              <p:spPr>
                <a:xfrm>
                  <a:off x="4361275" y="5134147"/>
                  <a:ext cx="429733" cy="20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,1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DB264-1CD9-4AE1-A00A-439384178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1275" y="5134147"/>
                  <a:ext cx="429733" cy="205073"/>
                </a:xfrm>
                <a:prstGeom prst="rect">
                  <a:avLst/>
                </a:prstGeom>
                <a:blipFill>
                  <a:blip r:embed="rId20"/>
                  <a:stretch>
                    <a:fillRect l="-5195" r="-1299" b="-135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AA34B9B-1442-4D8D-9F8E-299E2F863D48}"/>
                    </a:ext>
                  </a:extLst>
                </p:cNvPr>
                <p:cNvSpPr txBox="1"/>
                <p:nvPr/>
              </p:nvSpPr>
              <p:spPr>
                <a:xfrm>
                  <a:off x="5048803" y="5040590"/>
                  <a:ext cx="430727" cy="20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,1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AA34B9B-1442-4D8D-9F8E-299E2F863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803" y="5040590"/>
                  <a:ext cx="430727" cy="205073"/>
                </a:xfrm>
                <a:prstGeom prst="rect">
                  <a:avLst/>
                </a:prstGeom>
                <a:blipFill>
                  <a:blip r:embed="rId21"/>
                  <a:stretch>
                    <a:fillRect l="-7692" r="-2564" b="-189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3B2698E-8250-402F-A602-11572B390280}"/>
                    </a:ext>
                  </a:extLst>
                </p:cNvPr>
                <p:cNvSpPr txBox="1"/>
                <p:nvPr/>
              </p:nvSpPr>
              <p:spPr>
                <a:xfrm>
                  <a:off x="4858271" y="4684760"/>
                  <a:ext cx="418564" cy="20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,1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3B2698E-8250-402F-A602-11572B390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71" y="4684760"/>
                  <a:ext cx="418564" cy="205073"/>
                </a:xfrm>
                <a:prstGeom prst="rect">
                  <a:avLst/>
                </a:prstGeom>
                <a:blipFill>
                  <a:blip r:embed="rId22"/>
                  <a:stretch>
                    <a:fillRect l="-4000" r="-4000" b="-108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05BC28F-BD46-49AB-9DD6-BA9CED2F67E2}"/>
                    </a:ext>
                  </a:extLst>
                </p:cNvPr>
                <p:cNvSpPr txBox="1"/>
                <p:nvPr/>
              </p:nvSpPr>
              <p:spPr>
                <a:xfrm>
                  <a:off x="5498303" y="3015935"/>
                  <a:ext cx="295416" cy="20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05BC28F-BD46-49AB-9DD6-BA9CED2F67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303" y="3015935"/>
                  <a:ext cx="295416" cy="205073"/>
                </a:xfrm>
                <a:prstGeom prst="rect">
                  <a:avLst/>
                </a:prstGeom>
                <a:blipFill>
                  <a:blip r:embed="rId23"/>
                  <a:stretch>
                    <a:fillRect l="-11321" r="-3774" b="-216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AB94C53-72E9-417D-9A5E-0DD970EFD27F}"/>
                    </a:ext>
                  </a:extLst>
                </p:cNvPr>
                <p:cNvSpPr txBox="1"/>
                <p:nvPr/>
              </p:nvSpPr>
              <p:spPr>
                <a:xfrm>
                  <a:off x="6336026" y="3104729"/>
                  <a:ext cx="387807" cy="20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AB94C53-72E9-417D-9A5E-0DD970EFD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026" y="3104729"/>
                  <a:ext cx="387807" cy="205073"/>
                </a:xfrm>
                <a:prstGeom prst="rect">
                  <a:avLst/>
                </a:prstGeom>
                <a:blipFill>
                  <a:blip r:embed="rId24"/>
                  <a:stretch>
                    <a:fillRect l="-8571" r="-1429" b="-216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B3D115B-09F7-427D-8CC3-15C523992477}"/>
                    </a:ext>
                  </a:extLst>
                </p:cNvPr>
                <p:cNvSpPr txBox="1"/>
                <p:nvPr/>
              </p:nvSpPr>
              <p:spPr>
                <a:xfrm>
                  <a:off x="5956217" y="4172654"/>
                  <a:ext cx="201856" cy="196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B3D115B-09F7-427D-8CC3-15C523992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6217" y="4172654"/>
                  <a:ext cx="201856" cy="196476"/>
                </a:xfrm>
                <a:prstGeom prst="rect">
                  <a:avLst/>
                </a:prstGeom>
                <a:blipFill>
                  <a:blip r:embed="rId25"/>
                  <a:stretch>
                    <a:fillRect l="-19444" r="-5556" b="-2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CD342AD-C8B0-4C3D-B53E-C993CD413532}"/>
                    </a:ext>
                  </a:extLst>
                </p:cNvPr>
                <p:cNvSpPr txBox="1"/>
                <p:nvPr/>
              </p:nvSpPr>
              <p:spPr>
                <a:xfrm>
                  <a:off x="5895195" y="5028617"/>
                  <a:ext cx="229281" cy="1610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100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CD342AD-C8B0-4C3D-B53E-C993CD413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195" y="5028617"/>
                  <a:ext cx="229281" cy="161099"/>
                </a:xfrm>
                <a:prstGeom prst="rect">
                  <a:avLst/>
                </a:prstGeom>
                <a:blipFill>
                  <a:blip r:embed="rId26"/>
                  <a:stretch>
                    <a:fillRect l="-14634" r="-4878" b="-241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1BC6CA0-5C63-4BD4-B418-724DC61E6EBD}"/>
                    </a:ext>
                  </a:extLst>
                </p:cNvPr>
                <p:cNvSpPr txBox="1"/>
                <p:nvPr/>
              </p:nvSpPr>
              <p:spPr>
                <a:xfrm>
                  <a:off x="4382602" y="2915666"/>
                  <a:ext cx="438037" cy="316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1BC6CA0-5C63-4BD4-B418-724DC61E6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602" y="2915666"/>
                  <a:ext cx="438037" cy="316175"/>
                </a:xfrm>
                <a:prstGeom prst="rect">
                  <a:avLst/>
                </a:prstGeom>
                <a:blipFill>
                  <a:blip r:embed="rId27"/>
                  <a:stretch>
                    <a:fillRect l="-8974" r="-2564" b="-70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E572BA3-3D34-46F5-B1E8-81585F3AADB4}"/>
                    </a:ext>
                  </a:extLst>
                </p:cNvPr>
                <p:cNvSpPr txBox="1"/>
                <p:nvPr/>
              </p:nvSpPr>
              <p:spPr>
                <a:xfrm>
                  <a:off x="4579948" y="4002933"/>
                  <a:ext cx="266763" cy="196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E572BA3-3D34-46F5-B1E8-81585F3AA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948" y="4002933"/>
                  <a:ext cx="266763" cy="196476"/>
                </a:xfrm>
                <a:prstGeom prst="rect">
                  <a:avLst/>
                </a:prstGeom>
                <a:blipFill>
                  <a:blip r:embed="rId28"/>
                  <a:stretch>
                    <a:fillRect l="-12500" r="-2083" b="-2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479D178-22B4-4975-92AD-294F7445BE18}"/>
                    </a:ext>
                  </a:extLst>
                </p:cNvPr>
                <p:cNvSpPr txBox="1"/>
                <p:nvPr/>
              </p:nvSpPr>
              <p:spPr>
                <a:xfrm>
                  <a:off x="4461016" y="4884901"/>
                  <a:ext cx="429032" cy="20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,1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479D178-22B4-4975-92AD-294F7445B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016" y="4884901"/>
                  <a:ext cx="429032" cy="205073"/>
                </a:xfrm>
                <a:prstGeom prst="rect">
                  <a:avLst/>
                </a:prstGeom>
                <a:blipFill>
                  <a:blip r:embed="rId29"/>
                  <a:stretch>
                    <a:fillRect l="-9091" r="-1299" b="-189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31324C05-0C3A-4490-A414-36BBD4271BD0}"/>
                </a:ext>
              </a:extLst>
            </p:cNvPr>
            <p:cNvSpPr/>
            <p:nvPr/>
          </p:nvSpPr>
          <p:spPr>
            <a:xfrm flipH="1">
              <a:off x="6562657" y="4264012"/>
              <a:ext cx="214228" cy="230687"/>
            </a:xfrm>
            <a:prstGeom prst="arc">
              <a:avLst>
                <a:gd name="adj1" fmla="val 13718655"/>
                <a:gd name="adj2" fmla="val 7056770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원호 61">
              <a:extLst>
                <a:ext uri="{FF2B5EF4-FFF2-40B4-BE49-F238E27FC236}">
                  <a16:creationId xmlns:a16="http://schemas.microsoft.com/office/drawing/2014/main" id="{A46F9131-87B2-40A1-9D10-C096DC66A80F}"/>
                </a:ext>
              </a:extLst>
            </p:cNvPr>
            <p:cNvSpPr/>
            <p:nvPr/>
          </p:nvSpPr>
          <p:spPr>
            <a:xfrm flipH="1">
              <a:off x="6561136" y="5184660"/>
              <a:ext cx="214228" cy="230687"/>
            </a:xfrm>
            <a:prstGeom prst="arc">
              <a:avLst>
                <a:gd name="adj1" fmla="val 13718655"/>
                <a:gd name="adj2" fmla="val 7056770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186E820-6BA6-4B3C-8DE6-9DD5EE870113}"/>
                    </a:ext>
                  </a:extLst>
                </p:cNvPr>
                <p:cNvSpPr txBox="1"/>
                <p:nvPr/>
              </p:nvSpPr>
              <p:spPr>
                <a:xfrm>
                  <a:off x="6185905" y="4814357"/>
                  <a:ext cx="282026" cy="20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186E820-6BA6-4B3C-8DE6-9DD5EE8701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5905" y="4814357"/>
                  <a:ext cx="282026" cy="205073"/>
                </a:xfrm>
                <a:prstGeom prst="rect">
                  <a:avLst/>
                </a:prstGeom>
                <a:blipFill>
                  <a:blip r:embed="rId30"/>
                  <a:stretch>
                    <a:fillRect l="-5882" r="-3922" b="-108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원호 66">
              <a:extLst>
                <a:ext uri="{FF2B5EF4-FFF2-40B4-BE49-F238E27FC236}">
                  <a16:creationId xmlns:a16="http://schemas.microsoft.com/office/drawing/2014/main" id="{790E0482-8710-404D-8AE9-CFB6A46EB562}"/>
                </a:ext>
              </a:extLst>
            </p:cNvPr>
            <p:cNvSpPr/>
            <p:nvPr/>
          </p:nvSpPr>
          <p:spPr>
            <a:xfrm flipH="1">
              <a:off x="5918856" y="5245671"/>
              <a:ext cx="249194" cy="248112"/>
            </a:xfrm>
            <a:prstGeom prst="arc">
              <a:avLst>
                <a:gd name="adj1" fmla="val 7330453"/>
                <a:gd name="adj2" fmla="val 229312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DD24A7-A8A5-4940-B9A9-E19121BC7A67}"/>
                </a:ext>
              </a:extLst>
            </p:cNvPr>
            <p:cNvSpPr txBox="1"/>
            <p:nvPr/>
          </p:nvSpPr>
          <p:spPr>
            <a:xfrm>
              <a:off x="6482535" y="5245803"/>
              <a:ext cx="1137735" cy="252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Ankle pitch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30C25EC-D8DD-4A3C-9057-F9792E3263E9}"/>
                    </a:ext>
                  </a:extLst>
                </p:cNvPr>
                <p:cNvSpPr txBox="1"/>
                <p:nvPr/>
              </p:nvSpPr>
              <p:spPr>
                <a:xfrm>
                  <a:off x="5283881" y="5448001"/>
                  <a:ext cx="1086141" cy="252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Ankle roll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30C25EC-D8DD-4A3C-9057-F9792E326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3881" y="5448001"/>
                  <a:ext cx="1086141" cy="252612"/>
                </a:xfrm>
                <a:prstGeom prst="rect">
                  <a:avLst/>
                </a:prstGeom>
                <a:blipFill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3C7AEE8-3159-46B9-8C87-F4E4378EE206}"/>
                </a:ext>
              </a:extLst>
            </p:cNvPr>
            <p:cNvSpPr txBox="1"/>
            <p:nvPr/>
          </p:nvSpPr>
          <p:spPr>
            <a:xfrm>
              <a:off x="5210314" y="3133434"/>
              <a:ext cx="5102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Pelvis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EC09BAF5-670E-4ED5-981A-CACC6F9C380E}"/>
                </a:ext>
              </a:extLst>
            </p:cNvPr>
            <p:cNvGrpSpPr/>
            <p:nvPr/>
          </p:nvGrpSpPr>
          <p:grpSpPr>
            <a:xfrm>
              <a:off x="5852917" y="662873"/>
              <a:ext cx="2295766" cy="2164524"/>
              <a:chOff x="6844256" y="1249960"/>
              <a:chExt cx="2295766" cy="2164524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170BE216-2A68-4868-AC98-478EA245E2EE}"/>
                  </a:ext>
                </a:extLst>
              </p:cNvPr>
              <p:cNvGrpSpPr/>
              <p:nvPr/>
            </p:nvGrpSpPr>
            <p:grpSpPr>
              <a:xfrm>
                <a:off x="6844256" y="1249960"/>
                <a:ext cx="2295766" cy="2164524"/>
                <a:chOff x="4200760" y="1112527"/>
                <a:chExt cx="3569510" cy="3569510"/>
              </a:xfrm>
            </p:grpSpPr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7DA8C374-6780-4ED7-BBCE-D68A216923BB}"/>
                    </a:ext>
                  </a:extLst>
                </p:cNvPr>
                <p:cNvGrpSpPr/>
                <p:nvPr/>
              </p:nvGrpSpPr>
              <p:grpSpPr>
                <a:xfrm>
                  <a:off x="4836131" y="1422030"/>
                  <a:ext cx="2204665" cy="2429885"/>
                  <a:chOff x="5136233" y="820297"/>
                  <a:chExt cx="2806299" cy="3092979"/>
                </a:xfrm>
              </p:grpSpPr>
              <p:sp>
                <p:nvSpPr>
                  <p:cNvPr id="81" name="원통형 80">
                    <a:extLst>
                      <a:ext uri="{FF2B5EF4-FFF2-40B4-BE49-F238E27FC236}">
                        <a16:creationId xmlns:a16="http://schemas.microsoft.com/office/drawing/2014/main" id="{A0954CA5-419A-4CDB-99C0-6084B627F35B}"/>
                      </a:ext>
                    </a:extLst>
                  </p:cNvPr>
                  <p:cNvSpPr/>
                  <p:nvPr/>
                </p:nvSpPr>
                <p:spPr>
                  <a:xfrm rot="13675069" flipH="1">
                    <a:off x="5542952" y="2963789"/>
                    <a:ext cx="359525" cy="912581"/>
                  </a:xfrm>
                  <a:prstGeom prst="can">
                    <a:avLst>
                      <a:gd name="adj" fmla="val 48077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원통형 81">
                    <a:extLst>
                      <a:ext uri="{FF2B5EF4-FFF2-40B4-BE49-F238E27FC236}">
                        <a16:creationId xmlns:a16="http://schemas.microsoft.com/office/drawing/2014/main" id="{7EA5C8E7-425A-45C4-B27F-1ACFBE7A7778}"/>
                      </a:ext>
                    </a:extLst>
                  </p:cNvPr>
                  <p:cNvSpPr/>
                  <p:nvPr/>
                </p:nvSpPr>
                <p:spPr>
                  <a:xfrm flipH="1">
                    <a:off x="6242440" y="1421629"/>
                    <a:ext cx="359525" cy="912581"/>
                  </a:xfrm>
                  <a:prstGeom prst="can">
                    <a:avLst>
                      <a:gd name="adj" fmla="val 48077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" name="원통형 82">
                    <a:extLst>
                      <a:ext uri="{FF2B5EF4-FFF2-40B4-BE49-F238E27FC236}">
                        <a16:creationId xmlns:a16="http://schemas.microsoft.com/office/drawing/2014/main" id="{D0F3A787-570D-4EAC-82A6-92058B25B11D}"/>
                      </a:ext>
                    </a:extLst>
                  </p:cNvPr>
                  <p:cNvSpPr/>
                  <p:nvPr/>
                </p:nvSpPr>
                <p:spPr>
                  <a:xfrm rot="5776207" flipH="1">
                    <a:off x="6282368" y="2319951"/>
                    <a:ext cx="359525" cy="912581"/>
                  </a:xfrm>
                  <a:prstGeom prst="can">
                    <a:avLst>
                      <a:gd name="adj" fmla="val 48077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84" name="직선 연결선 83">
                    <a:extLst>
                      <a:ext uri="{FF2B5EF4-FFF2-40B4-BE49-F238E27FC236}">
                        <a16:creationId xmlns:a16="http://schemas.microsoft.com/office/drawing/2014/main" id="{5A1AFBDE-3A11-4E9A-87AB-E1A12D93AE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22201" y="2325822"/>
                    <a:ext cx="0" cy="1378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id="{7EFDEE3C-1DA3-4210-85DE-ACF300E048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61400" y="2458299"/>
                    <a:ext cx="760801" cy="65733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49FE0FB2-9873-4772-AB3D-F9190C045F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2568" y="3104751"/>
                    <a:ext cx="0" cy="19777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직선 연결선 86">
                    <a:extLst>
                      <a:ext uri="{FF2B5EF4-FFF2-40B4-BE49-F238E27FC236}">
                        <a16:creationId xmlns:a16="http://schemas.microsoft.com/office/drawing/2014/main" id="{ABB4382A-C2C5-46F3-B642-4A1B35B1ADF8}"/>
                      </a:ext>
                    </a:extLst>
                  </p:cNvPr>
                  <p:cNvCxnSpPr>
                    <a:cxnSpLocks/>
                    <a:endCxn id="81" idx="3"/>
                  </p:cNvCxnSpPr>
                  <p:nvPr/>
                </p:nvCxnSpPr>
                <p:spPr>
                  <a:xfrm flipH="1">
                    <a:off x="6061366" y="2800840"/>
                    <a:ext cx="357448" cy="3134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화살표 연결선 87">
                    <a:extLst>
                      <a:ext uri="{FF2B5EF4-FFF2-40B4-BE49-F238E27FC236}">
                        <a16:creationId xmlns:a16="http://schemas.microsoft.com/office/drawing/2014/main" id="{26467815-F1DC-45A9-ABE4-C2E3F5A8FC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11477" y="820297"/>
                    <a:ext cx="0" cy="315681"/>
                  </a:xfrm>
                  <a:prstGeom prst="straightConnector1">
                    <a:avLst/>
                  </a:prstGeom>
                  <a:ln w="28575">
                    <a:solidFill>
                      <a:srgbClr val="010CE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>
                    <a:extLst>
                      <a:ext uri="{FF2B5EF4-FFF2-40B4-BE49-F238E27FC236}">
                        <a16:creationId xmlns:a16="http://schemas.microsoft.com/office/drawing/2014/main" id="{918E92E8-ED20-4A71-BB49-736C0E609C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159359" y="2656196"/>
                    <a:ext cx="2405770" cy="25983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5ABAE5CB-9676-4A1A-940E-C0B0E1FDB6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14535" y="958742"/>
                    <a:ext cx="6736" cy="185053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화살표 연결선 90">
                    <a:extLst>
                      <a:ext uri="{FF2B5EF4-FFF2-40B4-BE49-F238E27FC236}">
                        <a16:creationId xmlns:a16="http://schemas.microsoft.com/office/drawing/2014/main" id="{B267EFF4-5A50-4ADB-B344-2870C7E43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6233" y="3610041"/>
                    <a:ext cx="354526" cy="303235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화살표 연결선 91">
                    <a:extLst>
                      <a:ext uri="{FF2B5EF4-FFF2-40B4-BE49-F238E27FC236}">
                        <a16:creationId xmlns:a16="http://schemas.microsoft.com/office/drawing/2014/main" id="{5F7ED87B-D5B6-4222-9238-6315702100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89187" y="2902816"/>
                    <a:ext cx="453345" cy="43316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>
                    <a:extLst>
                      <a:ext uri="{FF2B5EF4-FFF2-40B4-BE49-F238E27FC236}">
                        <a16:creationId xmlns:a16="http://schemas.microsoft.com/office/drawing/2014/main" id="{C0FE6473-302E-4942-9209-0B8ABC81D7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43513" y="2045663"/>
                    <a:ext cx="2019349" cy="178576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CD90C605-1BBF-44A4-BA51-273075CC91D8}"/>
                    </a:ext>
                  </a:extLst>
                </p:cNvPr>
                <p:cNvSpPr/>
                <p:nvPr/>
              </p:nvSpPr>
              <p:spPr>
                <a:xfrm>
                  <a:off x="4200760" y="1112527"/>
                  <a:ext cx="3569510" cy="356951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C637395-5985-485C-93C9-95F4A217CE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16383" y="1314842"/>
                      <a:ext cx="673251" cy="38649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C637395-5985-485C-93C9-95F4A217CE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6383" y="1314842"/>
                      <a:ext cx="673251" cy="386495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5195" r="-3896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6F68389B-5146-4DF4-9AF7-D54595D173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27746" y="3834742"/>
                      <a:ext cx="691161" cy="38649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6F68389B-5146-4DF4-9AF7-D54595D173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7746" y="3834742"/>
                      <a:ext cx="691161" cy="386495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5000" r="-3750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8DBAB72E-9013-49C7-8F21-DD6197DC21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23223" y="3138176"/>
                      <a:ext cx="681797" cy="38649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8DBAB72E-9013-49C7-8F21-DD6197DC21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23223" y="3138176"/>
                      <a:ext cx="681797" cy="386495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10256" r="-3846" b="-2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8A0BD3-7882-4093-8B41-30244BFA5ADF}"/>
                  </a:ext>
                </a:extLst>
              </p:cNvPr>
              <p:cNvSpPr txBox="1"/>
              <p:nvPr/>
            </p:nvSpPr>
            <p:spPr>
              <a:xfrm>
                <a:off x="8367802" y="2196210"/>
                <a:ext cx="663896" cy="238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Hip pitch</a:t>
                </a:r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E1FD62-90BE-4587-8ABD-D1A8025A86BD}"/>
                  </a:ext>
                </a:extLst>
              </p:cNvPr>
              <p:cNvSpPr txBox="1"/>
              <p:nvPr/>
            </p:nvSpPr>
            <p:spPr>
              <a:xfrm>
                <a:off x="7912488" y="1656560"/>
                <a:ext cx="663895" cy="238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Hip yaw</a:t>
                </a:r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D45CFD-5581-409A-A910-91F0C852F544}"/>
                  </a:ext>
                </a:extLst>
              </p:cNvPr>
              <p:cNvSpPr txBox="1"/>
              <p:nvPr/>
            </p:nvSpPr>
            <p:spPr>
              <a:xfrm>
                <a:off x="7377130" y="2801971"/>
                <a:ext cx="603287" cy="238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Hip roll</a:t>
                </a:r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D0178A87-B9A0-4297-B61F-BA825B9DA032}"/>
                  </a:ext>
                </a:extLst>
              </p:cNvPr>
              <p:cNvSpPr/>
              <p:nvPr/>
            </p:nvSpPr>
            <p:spPr>
              <a:xfrm flipH="1">
                <a:off x="7773996" y="1528252"/>
                <a:ext cx="249150" cy="173757"/>
              </a:xfrm>
              <a:prstGeom prst="arc">
                <a:avLst>
                  <a:gd name="adj1" fmla="val 19527963"/>
                  <a:gd name="adj2" fmla="val 14487882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42E32E64-8359-42F9-ABED-D8682CF9FE38}"/>
                  </a:ext>
                </a:extLst>
              </p:cNvPr>
              <p:cNvSpPr/>
              <p:nvPr/>
            </p:nvSpPr>
            <p:spPr>
              <a:xfrm flipH="1">
                <a:off x="7187722" y="2750574"/>
                <a:ext cx="249194" cy="248112"/>
              </a:xfrm>
              <a:prstGeom prst="arc">
                <a:avLst>
                  <a:gd name="adj1" fmla="val 7330453"/>
                  <a:gd name="adj2" fmla="val 229312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DC7742D4-BDB4-458E-B974-83B8E065B05E}"/>
                  </a:ext>
                </a:extLst>
              </p:cNvPr>
              <p:cNvSpPr/>
              <p:nvPr/>
            </p:nvSpPr>
            <p:spPr>
              <a:xfrm flipH="1">
                <a:off x="8213956" y="2316994"/>
                <a:ext cx="214228" cy="230687"/>
              </a:xfrm>
              <a:prstGeom prst="arc">
                <a:avLst>
                  <a:gd name="adj1" fmla="val 13718655"/>
                  <a:gd name="adj2" fmla="val 7056770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AB8A42A4-4DD6-46D6-A5CB-01F3231C57B2}"/>
                      </a:ext>
                    </a:extLst>
                  </p:cNvPr>
                  <p:cNvSpPr txBox="1"/>
                  <p:nvPr/>
                </p:nvSpPr>
                <p:spPr>
                  <a:xfrm>
                    <a:off x="8506424" y="1651397"/>
                    <a:ext cx="157766" cy="15437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AB8A42A4-4DD6-46D6-A5CB-01F3231C57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6424" y="1651397"/>
                    <a:ext cx="157766" cy="15437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7857" r="-10714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A023BD06-F6D8-4D62-A6A7-CF3B01E07DA6}"/>
                      </a:ext>
                    </a:extLst>
                  </p:cNvPr>
                  <p:cNvSpPr txBox="1"/>
                  <p:nvPr/>
                </p:nvSpPr>
                <p:spPr>
                  <a:xfrm>
                    <a:off x="7882101" y="2803848"/>
                    <a:ext cx="157766" cy="15437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A023BD06-F6D8-4D62-A6A7-CF3B01E07D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2101" y="2803848"/>
                    <a:ext cx="157766" cy="15437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1429" r="-10714" b="-296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BEEB8989-C0E4-4162-8E8D-6A2B2E4D638A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808" y="2195311"/>
                    <a:ext cx="157766" cy="15437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BEEB8989-C0E4-4162-8E8D-6A2B2E4D6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1808" y="2195311"/>
                    <a:ext cx="157766" cy="15437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7857" r="-10714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3897EE4-8BF3-4803-8A7F-63BD829CFBBC}"/>
                    </a:ext>
                  </a:extLst>
                </p:cNvPr>
                <p:cNvSpPr txBox="1"/>
                <p:nvPr/>
              </p:nvSpPr>
              <p:spPr>
                <a:xfrm>
                  <a:off x="7497173" y="4313120"/>
                  <a:ext cx="200920" cy="196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3897EE4-8BF3-4803-8A7F-63BD829CF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173" y="4313120"/>
                  <a:ext cx="200920" cy="196476"/>
                </a:xfrm>
                <a:prstGeom prst="rect">
                  <a:avLst/>
                </a:prstGeom>
                <a:blipFill>
                  <a:blip r:embed="rId38"/>
                  <a:stretch>
                    <a:fillRect l="-19444" r="-5556" b="-2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D96362A-4181-45CD-A28E-2E310F627837}"/>
                    </a:ext>
                  </a:extLst>
                </p:cNvPr>
                <p:cNvSpPr txBox="1"/>
                <p:nvPr/>
              </p:nvSpPr>
              <p:spPr>
                <a:xfrm>
                  <a:off x="7418495" y="5252783"/>
                  <a:ext cx="200920" cy="196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D96362A-4181-45CD-A28E-2E310F6278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8495" y="5252783"/>
                  <a:ext cx="200920" cy="196476"/>
                </a:xfrm>
                <a:prstGeom prst="rect">
                  <a:avLst/>
                </a:prstGeom>
                <a:blipFill>
                  <a:blip r:embed="rId39"/>
                  <a:stretch>
                    <a:fillRect l="-19444" r="-5556" b="-2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C914161E-7A22-4B6B-9D7C-8B560FCBBA1D}"/>
              </a:ext>
            </a:extLst>
          </p:cNvPr>
          <p:cNvGrpSpPr/>
          <p:nvPr/>
        </p:nvGrpSpPr>
        <p:grpSpPr>
          <a:xfrm>
            <a:off x="164830" y="1524036"/>
            <a:ext cx="4640302" cy="5583519"/>
            <a:chOff x="402338" y="894724"/>
            <a:chExt cx="5319173" cy="6400383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8FD643E-1AB7-48AE-9FB9-6E3E3F0BCB52}"/>
                </a:ext>
              </a:extLst>
            </p:cNvPr>
            <p:cNvSpPr txBox="1"/>
            <p:nvPr/>
          </p:nvSpPr>
          <p:spPr>
            <a:xfrm>
              <a:off x="4404706" y="3649894"/>
              <a:ext cx="1316805" cy="317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Simplify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화살표: 오른쪽 138">
              <a:extLst>
                <a:ext uri="{FF2B5EF4-FFF2-40B4-BE49-F238E27FC236}">
                  <a16:creationId xmlns:a16="http://schemas.microsoft.com/office/drawing/2014/main" id="{D9A0ABC9-AA1D-454F-907B-8ED2466BFF7D}"/>
                </a:ext>
              </a:extLst>
            </p:cNvPr>
            <p:cNvSpPr/>
            <p:nvPr/>
          </p:nvSpPr>
          <p:spPr>
            <a:xfrm>
              <a:off x="4735430" y="3216486"/>
              <a:ext cx="530191" cy="503753"/>
            </a:xfrm>
            <a:prstGeom prst="rightArrow">
              <a:avLst>
                <a:gd name="adj1" fmla="val 50000"/>
                <a:gd name="adj2" fmla="val 56661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119C00F0-5217-4C03-9F36-98540FB4DC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0"/>
            <a:srcRect l="64785" t="506"/>
            <a:stretch/>
          </p:blipFill>
          <p:spPr>
            <a:xfrm>
              <a:off x="1632255" y="894724"/>
              <a:ext cx="1959157" cy="5064130"/>
            </a:xfrm>
            <a:prstGeom prst="rect">
              <a:avLst/>
            </a:prstGeom>
          </p:spPr>
        </p:pic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C6DA16BA-B3FF-43A0-BA31-EEA7ED6FB86B}"/>
                </a:ext>
              </a:extLst>
            </p:cNvPr>
            <p:cNvCxnSpPr>
              <a:cxnSpLocks/>
            </p:cNvCxnSpPr>
            <p:nvPr/>
          </p:nvCxnSpPr>
          <p:spPr>
            <a:xfrm>
              <a:off x="3344681" y="3266631"/>
              <a:ext cx="744647" cy="854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11B85E3-5F5C-4164-BDC3-19E04E5CC1A4}"/>
                </a:ext>
              </a:extLst>
            </p:cNvPr>
            <p:cNvSpPr/>
            <p:nvPr/>
          </p:nvSpPr>
          <p:spPr>
            <a:xfrm>
              <a:off x="3259005" y="5534718"/>
              <a:ext cx="591085" cy="4595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AF11E965-41D0-449B-8924-481AC7913B0C}"/>
                </a:ext>
              </a:extLst>
            </p:cNvPr>
            <p:cNvCxnSpPr>
              <a:cxnSpLocks/>
            </p:cNvCxnSpPr>
            <p:nvPr/>
          </p:nvCxnSpPr>
          <p:spPr>
            <a:xfrm>
              <a:off x="4268559" y="3374555"/>
              <a:ext cx="0" cy="2261274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4A64BBAE-E4E1-4AAA-9EC7-0A7297F73B23}"/>
                </a:ext>
              </a:extLst>
            </p:cNvPr>
            <p:cNvCxnSpPr>
              <a:cxnSpLocks/>
            </p:cNvCxnSpPr>
            <p:nvPr/>
          </p:nvCxnSpPr>
          <p:spPr>
            <a:xfrm>
              <a:off x="2733412" y="1331797"/>
              <a:ext cx="1575941" cy="1412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FDB07224-B69F-47B9-9E09-1547C1AA78F1}"/>
                </a:ext>
              </a:extLst>
            </p:cNvPr>
            <p:cNvCxnSpPr>
              <a:cxnSpLocks/>
            </p:cNvCxnSpPr>
            <p:nvPr/>
          </p:nvCxnSpPr>
          <p:spPr>
            <a:xfrm>
              <a:off x="4268559" y="1460354"/>
              <a:ext cx="0" cy="1886845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3E24CE5B-D044-4F0B-B2A7-73205D3E79C6}"/>
                </a:ext>
              </a:extLst>
            </p:cNvPr>
            <p:cNvCxnSpPr>
              <a:cxnSpLocks/>
            </p:cNvCxnSpPr>
            <p:nvPr/>
          </p:nvCxnSpPr>
          <p:spPr>
            <a:xfrm>
              <a:off x="3576457" y="4281681"/>
              <a:ext cx="0" cy="1011841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CF961489-3C11-42D9-BE0D-8E3628DB5F51}"/>
                </a:ext>
              </a:extLst>
            </p:cNvPr>
            <p:cNvCxnSpPr>
              <a:cxnSpLocks/>
            </p:cNvCxnSpPr>
            <p:nvPr/>
          </p:nvCxnSpPr>
          <p:spPr>
            <a:xfrm>
              <a:off x="3591410" y="3278643"/>
              <a:ext cx="0" cy="981495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57C0A2B-139E-4E76-B3BE-ED1CFA169CA3}"/>
                </a:ext>
              </a:extLst>
            </p:cNvPr>
            <p:cNvSpPr txBox="1"/>
            <p:nvPr/>
          </p:nvSpPr>
          <p:spPr>
            <a:xfrm>
              <a:off x="3587917" y="3667147"/>
              <a:ext cx="833191" cy="299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0.3713m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88A36E0-23ED-4CAA-898F-65CC1F166DB1}"/>
                </a:ext>
              </a:extLst>
            </p:cNvPr>
            <p:cNvSpPr txBox="1"/>
            <p:nvPr/>
          </p:nvSpPr>
          <p:spPr>
            <a:xfrm>
              <a:off x="3568098" y="4618890"/>
              <a:ext cx="833190" cy="299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0.3728m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D3713B9-475A-450A-B59A-4EDB5452969C}"/>
                </a:ext>
              </a:extLst>
            </p:cNvPr>
            <p:cNvSpPr txBox="1"/>
            <p:nvPr/>
          </p:nvSpPr>
          <p:spPr>
            <a:xfrm>
              <a:off x="3574581" y="5313197"/>
              <a:ext cx="749291" cy="299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0.096m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64142F41-7EC9-47EA-B809-F97477137C21}"/>
                </a:ext>
              </a:extLst>
            </p:cNvPr>
            <p:cNvCxnSpPr>
              <a:cxnSpLocks/>
            </p:cNvCxnSpPr>
            <p:nvPr/>
          </p:nvCxnSpPr>
          <p:spPr>
            <a:xfrm>
              <a:off x="3576475" y="5306304"/>
              <a:ext cx="0" cy="259029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2DF8139-5D02-4B1C-AC94-F3708343AA50}"/>
                </a:ext>
              </a:extLst>
            </p:cNvPr>
            <p:cNvSpPr txBox="1"/>
            <p:nvPr/>
          </p:nvSpPr>
          <p:spPr>
            <a:xfrm>
              <a:off x="4211645" y="4255435"/>
              <a:ext cx="833188" cy="299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0.8401m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6B5B959-4E2C-48B1-AA66-121D682C7F9E}"/>
                </a:ext>
              </a:extLst>
            </p:cNvPr>
            <p:cNvSpPr txBox="1"/>
            <p:nvPr/>
          </p:nvSpPr>
          <p:spPr>
            <a:xfrm>
              <a:off x="4240938" y="2303141"/>
              <a:ext cx="749291" cy="299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0.795m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66086D1D-DE79-42A1-8AC2-CE4929B56E60}"/>
                </a:ext>
              </a:extLst>
            </p:cNvPr>
            <p:cNvCxnSpPr>
              <a:cxnSpLocks/>
            </p:cNvCxnSpPr>
            <p:nvPr/>
          </p:nvCxnSpPr>
          <p:spPr>
            <a:xfrm>
              <a:off x="3594323" y="2951415"/>
              <a:ext cx="0" cy="335363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082CAFD-374A-454F-8A2A-2835B888222A}"/>
                </a:ext>
              </a:extLst>
            </p:cNvPr>
            <p:cNvSpPr txBox="1"/>
            <p:nvPr/>
          </p:nvSpPr>
          <p:spPr>
            <a:xfrm>
              <a:off x="3594324" y="2995731"/>
              <a:ext cx="833193" cy="299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0.1119m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023B806D-8948-49CF-AE48-B8D126EE1D7E}"/>
                </a:ext>
              </a:extLst>
            </p:cNvPr>
            <p:cNvCxnSpPr>
              <a:cxnSpLocks/>
            </p:cNvCxnSpPr>
            <p:nvPr/>
          </p:nvCxnSpPr>
          <p:spPr>
            <a:xfrm>
              <a:off x="3293036" y="2932919"/>
              <a:ext cx="796290" cy="901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A8BEBA0D-1BDC-493E-86F9-4B35704351A6}"/>
                </a:ext>
              </a:extLst>
            </p:cNvPr>
            <p:cNvCxnSpPr>
              <a:cxnSpLocks/>
            </p:cNvCxnSpPr>
            <p:nvPr/>
          </p:nvCxnSpPr>
          <p:spPr>
            <a:xfrm>
              <a:off x="2569670" y="2779953"/>
              <a:ext cx="267844" cy="28651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170F8787-A675-4B2A-989D-AAF951EDC7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2752" y="2599212"/>
              <a:ext cx="0" cy="3519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F703A15-B585-43D0-B9FD-B9FCE5E07010}"/>
                </a:ext>
              </a:extLst>
            </p:cNvPr>
            <p:cNvSpPr txBox="1"/>
            <p:nvPr/>
          </p:nvSpPr>
          <p:spPr>
            <a:xfrm>
              <a:off x="2434566" y="2815056"/>
              <a:ext cx="749291" cy="299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0.105m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F572A881-1D12-4D4A-A784-E8B170A13CF2}"/>
                </a:ext>
              </a:extLst>
            </p:cNvPr>
            <p:cNvSpPr/>
            <p:nvPr/>
          </p:nvSpPr>
          <p:spPr>
            <a:xfrm>
              <a:off x="402338" y="3728164"/>
              <a:ext cx="1652370" cy="4939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Knee</a:t>
              </a:r>
              <a:r>
                <a: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pitch</a:t>
              </a:r>
              <a:r>
                <a: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offset</a:t>
              </a:r>
            </a:p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-14.82 deg</a:t>
              </a: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2FE0E463-6FA0-43A1-A68D-FD357B660419}"/>
                </a:ext>
              </a:extLst>
            </p:cNvPr>
            <p:cNvSpPr/>
            <p:nvPr/>
          </p:nvSpPr>
          <p:spPr>
            <a:xfrm>
              <a:off x="632601" y="2726491"/>
              <a:ext cx="1182440" cy="476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Hip</a:t>
              </a:r>
              <a:r>
                <a: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pitch</a:t>
              </a:r>
              <a:r>
                <a: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offset</a:t>
              </a:r>
            </a:p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+24.08 deg</a:t>
              </a: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EB10888E-A4FD-4AF9-9990-44D80CE8B518}"/>
                </a:ext>
              </a:extLst>
            </p:cNvPr>
            <p:cNvSpPr/>
            <p:nvPr/>
          </p:nvSpPr>
          <p:spPr>
            <a:xfrm>
              <a:off x="644333" y="4753466"/>
              <a:ext cx="1328312" cy="476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Ankle pitch offset</a:t>
              </a:r>
            </a:p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-9.26 deg</a:t>
              </a: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A07EB6BD-C754-4F4A-8281-6E892902CFC7}"/>
                </a:ext>
              </a:extLst>
            </p:cNvPr>
            <p:cNvSpPr/>
            <p:nvPr/>
          </p:nvSpPr>
          <p:spPr>
            <a:xfrm>
              <a:off x="2559930" y="2990948"/>
              <a:ext cx="536478" cy="536478"/>
            </a:xfrm>
            <a:prstGeom prst="ellipse">
              <a:avLst/>
            </a:prstGeom>
            <a:noFill/>
            <a:ln>
              <a:solidFill>
                <a:srgbClr val="010CE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F01FD00-95AC-4BB7-BEB8-C9F9C16FFA68}"/>
                </a:ext>
              </a:extLst>
            </p:cNvPr>
            <p:cNvSpPr/>
            <p:nvPr/>
          </p:nvSpPr>
          <p:spPr>
            <a:xfrm>
              <a:off x="516660" y="6448377"/>
              <a:ext cx="4062526" cy="846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* </a:t>
              </a:r>
              <a:r>
                <a:rPr lang="en-US" altLang="ko-K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 offsets exist to align the hips, knees and ankles in a straight line.</a:t>
              </a:r>
            </a:p>
            <a:p>
              <a:pPr algn="ctr"/>
              <a:endParaRPr lang="en-US" altLang="ko-KR" sz="1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611382D3-BF59-499D-98CB-08824C1E54C7}"/>
                </a:ext>
              </a:extLst>
            </p:cNvPr>
            <p:cNvGrpSpPr/>
            <p:nvPr/>
          </p:nvGrpSpPr>
          <p:grpSpPr>
            <a:xfrm>
              <a:off x="724916" y="5215902"/>
              <a:ext cx="1660147" cy="1123347"/>
              <a:chOff x="4554726" y="4489398"/>
              <a:chExt cx="1660147" cy="1123347"/>
            </a:xfrm>
          </p:grpSpPr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3E6DB2B3-CDA6-4A84-A383-35C347C38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9249" y="4724316"/>
                <a:ext cx="0" cy="388228"/>
              </a:xfrm>
              <a:prstGeom prst="straightConnector1">
                <a:avLst/>
              </a:prstGeom>
              <a:ln w="28575">
                <a:solidFill>
                  <a:srgbClr val="010CE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3367983-19B2-4D36-AA93-9429C323357E}"/>
                  </a:ext>
                </a:extLst>
              </p:cNvPr>
              <p:cNvSpPr txBox="1"/>
              <p:nvPr/>
            </p:nvSpPr>
            <p:spPr>
              <a:xfrm>
                <a:off x="4554726" y="5312862"/>
                <a:ext cx="769802" cy="299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Roll, X</a:t>
                </a:r>
                <a:endPara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8F161BE-94D3-4740-9042-8C6C926E546E}"/>
                  </a:ext>
                </a:extLst>
              </p:cNvPr>
              <p:cNvSpPr txBox="1"/>
              <p:nvPr/>
            </p:nvSpPr>
            <p:spPr>
              <a:xfrm>
                <a:off x="5385460" y="5062749"/>
                <a:ext cx="829413" cy="299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Pitch, Y</a:t>
                </a:r>
                <a:endPara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C5BF2B5-C270-4B5A-AC9E-BC271470034D}"/>
                  </a:ext>
                </a:extLst>
              </p:cNvPr>
              <p:cNvSpPr txBox="1"/>
              <p:nvPr/>
            </p:nvSpPr>
            <p:spPr>
              <a:xfrm>
                <a:off x="4833066" y="4489398"/>
                <a:ext cx="829413" cy="299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Yaw, Z</a:t>
                </a:r>
                <a:endPara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0" name="직선 화살표 연결선 169">
                <a:extLst>
                  <a:ext uri="{FF2B5EF4-FFF2-40B4-BE49-F238E27FC236}">
                    <a16:creationId xmlns:a16="http://schemas.microsoft.com/office/drawing/2014/main" id="{8E2488DB-1162-4931-9CD0-824917319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6295" y="5095110"/>
                <a:ext cx="364937" cy="3486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BDF021D5-30BB-4AD5-AEB6-8C85CE72A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8042" y="5095110"/>
                <a:ext cx="285182" cy="19531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16BCCA79-F258-40A5-82C4-AA14FA75FED8}"/>
                </a:ext>
              </a:extLst>
            </p:cNvPr>
            <p:cNvCxnSpPr>
              <a:cxnSpLocks/>
            </p:cNvCxnSpPr>
            <p:nvPr/>
          </p:nvCxnSpPr>
          <p:spPr>
            <a:xfrm>
              <a:off x="1723001" y="3066158"/>
              <a:ext cx="820360" cy="132728"/>
            </a:xfrm>
            <a:prstGeom prst="straightConnector1">
              <a:avLst/>
            </a:prstGeom>
            <a:ln>
              <a:solidFill>
                <a:srgbClr val="010CE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C7859E4B-0F5D-4E01-B1F7-E751D44A049B}"/>
                </a:ext>
              </a:extLst>
            </p:cNvPr>
            <p:cNvCxnSpPr>
              <a:cxnSpLocks/>
            </p:cNvCxnSpPr>
            <p:nvPr/>
          </p:nvCxnSpPr>
          <p:spPr>
            <a:xfrm>
              <a:off x="3126822" y="5269881"/>
              <a:ext cx="905219" cy="8663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4039FF7-0A03-4B7D-98F7-16E7B3C3C242}"/>
                </a:ext>
              </a:extLst>
            </p:cNvPr>
            <p:cNvCxnSpPr>
              <a:cxnSpLocks/>
            </p:cNvCxnSpPr>
            <p:nvPr/>
          </p:nvCxnSpPr>
          <p:spPr>
            <a:xfrm>
              <a:off x="3126822" y="4236497"/>
              <a:ext cx="905219" cy="8663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8BE2FFD4-A221-46E0-91D9-0EFEFA3FF073}"/>
                </a:ext>
              </a:extLst>
            </p:cNvPr>
            <p:cNvCxnSpPr>
              <a:cxnSpLocks/>
            </p:cNvCxnSpPr>
            <p:nvPr/>
          </p:nvCxnSpPr>
          <p:spPr>
            <a:xfrm>
              <a:off x="3126822" y="5529966"/>
              <a:ext cx="905219" cy="8663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81BBF932-E0D8-4E91-8162-C4E658737CAF}"/>
                </a:ext>
              </a:extLst>
            </p:cNvPr>
            <p:cNvSpPr/>
            <p:nvPr/>
          </p:nvSpPr>
          <p:spPr>
            <a:xfrm>
              <a:off x="2559930" y="3952092"/>
              <a:ext cx="536478" cy="536478"/>
            </a:xfrm>
            <a:prstGeom prst="ellipse">
              <a:avLst/>
            </a:prstGeom>
            <a:noFill/>
            <a:ln>
              <a:solidFill>
                <a:srgbClr val="010CE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7092734D-B694-4718-9110-43DE2B9F2C5F}"/>
                </a:ext>
              </a:extLst>
            </p:cNvPr>
            <p:cNvCxnSpPr>
              <a:cxnSpLocks/>
            </p:cNvCxnSpPr>
            <p:nvPr/>
          </p:nvCxnSpPr>
          <p:spPr>
            <a:xfrm>
              <a:off x="1723001" y="4027302"/>
              <a:ext cx="820360" cy="132728"/>
            </a:xfrm>
            <a:prstGeom prst="straightConnector1">
              <a:avLst/>
            </a:prstGeom>
            <a:ln>
              <a:solidFill>
                <a:srgbClr val="010CE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277B1A5-4DB1-4AAD-9265-266EFEF2DC35}"/>
                </a:ext>
              </a:extLst>
            </p:cNvPr>
            <p:cNvSpPr/>
            <p:nvPr/>
          </p:nvSpPr>
          <p:spPr>
            <a:xfrm>
              <a:off x="2559930" y="4945439"/>
              <a:ext cx="536478" cy="536478"/>
            </a:xfrm>
            <a:prstGeom prst="ellipse">
              <a:avLst/>
            </a:prstGeom>
            <a:noFill/>
            <a:ln>
              <a:solidFill>
                <a:srgbClr val="010CE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2936673C-21F6-461B-AF42-3F1509C6A0D1}"/>
                </a:ext>
              </a:extLst>
            </p:cNvPr>
            <p:cNvCxnSpPr>
              <a:cxnSpLocks/>
            </p:cNvCxnSpPr>
            <p:nvPr/>
          </p:nvCxnSpPr>
          <p:spPr>
            <a:xfrm>
              <a:off x="1723001" y="5095090"/>
              <a:ext cx="820360" cy="132728"/>
            </a:xfrm>
            <a:prstGeom prst="straightConnector1">
              <a:avLst/>
            </a:prstGeom>
            <a:ln>
              <a:solidFill>
                <a:srgbClr val="010CE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D33AF34-72FB-4849-926B-96795833906C}"/>
              </a:ext>
            </a:extLst>
          </p:cNvPr>
          <p:cNvSpPr/>
          <p:nvPr/>
        </p:nvSpPr>
        <p:spPr>
          <a:xfrm>
            <a:off x="4753750" y="6328323"/>
            <a:ext cx="3544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Frame 0 </a:t>
            </a:r>
            <a:r>
              <a:rPr lang="en-US" altLang="ko-KR" sz="14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Base frame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 3  Pelvis frame</a:t>
            </a:r>
            <a:endParaRPr lang="en-US" altLang="ko-KR" sz="1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22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2ACECF2-41EA-4C2D-B87C-04B0885009D3}"/>
              </a:ext>
            </a:extLst>
          </p:cNvPr>
          <p:cNvGrpSpPr/>
          <p:nvPr/>
        </p:nvGrpSpPr>
        <p:grpSpPr>
          <a:xfrm>
            <a:off x="230779" y="67347"/>
            <a:ext cx="1660147" cy="1100463"/>
            <a:chOff x="2454691" y="1318746"/>
            <a:chExt cx="1660147" cy="110046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1D5CF5B-B865-4172-8520-C9FF06667AA9}"/>
                </a:ext>
              </a:extLst>
            </p:cNvPr>
            <p:cNvGrpSpPr/>
            <p:nvPr/>
          </p:nvGrpSpPr>
          <p:grpSpPr>
            <a:xfrm>
              <a:off x="2454691" y="1318746"/>
              <a:ext cx="1660147" cy="1100463"/>
              <a:chOff x="4554726" y="4489398"/>
              <a:chExt cx="1660147" cy="1100463"/>
            </a:xfrm>
          </p:grpSpPr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74D628CA-690E-4E57-94AE-DBB2ED1F4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9249" y="4724316"/>
                <a:ext cx="0" cy="388228"/>
              </a:xfrm>
              <a:prstGeom prst="straightConnector1">
                <a:avLst/>
              </a:prstGeom>
              <a:ln w="28575">
                <a:solidFill>
                  <a:srgbClr val="010CE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CD45E5-5D6A-4F1C-801B-CED901FBB5B8}"/>
                  </a:ext>
                </a:extLst>
              </p:cNvPr>
              <p:cNvSpPr txBox="1"/>
              <p:nvPr/>
            </p:nvSpPr>
            <p:spPr>
              <a:xfrm>
                <a:off x="4554726" y="5312862"/>
                <a:ext cx="769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Roll, X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648E7-D45C-4AEC-A548-C5A61CEDFD70}"/>
                  </a:ext>
                </a:extLst>
              </p:cNvPr>
              <p:cNvSpPr txBox="1"/>
              <p:nvPr/>
            </p:nvSpPr>
            <p:spPr>
              <a:xfrm>
                <a:off x="5385460" y="5062749"/>
                <a:ext cx="829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Pitch, Y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4E5012-DD3C-4D90-86ED-F1C77AE484EE}"/>
                  </a:ext>
                </a:extLst>
              </p:cNvPr>
              <p:cNvSpPr txBox="1"/>
              <p:nvPr/>
            </p:nvSpPr>
            <p:spPr>
              <a:xfrm>
                <a:off x="4833066" y="4489398"/>
                <a:ext cx="829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Yaw, Z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47E28FFE-E6B7-4FC3-A8E1-F104ED382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6295" y="5095110"/>
                <a:ext cx="364937" cy="3486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A0EE58A6-F1B4-41CD-8912-DF9D2A1C92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8042" y="5095110"/>
                <a:ext cx="285182" cy="19531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FCCD3D95-B396-487E-806F-0E342259ECAF}"/>
                    </a:ext>
                  </a:extLst>
                </p:cNvPr>
                <p:cNvSpPr/>
                <p:nvPr/>
              </p:nvSpPr>
              <p:spPr>
                <a:xfrm>
                  <a:off x="2537640" y="1608232"/>
                  <a:ext cx="5256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9F1F0E13-BAC8-42FA-A3F4-E1057EC92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7640" y="1608232"/>
                  <a:ext cx="5256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4781BCD-AFC8-4EA7-9AC2-C99FAC7A6818}"/>
              </a:ext>
            </a:extLst>
          </p:cNvPr>
          <p:cNvGrpSpPr/>
          <p:nvPr/>
        </p:nvGrpSpPr>
        <p:grpSpPr>
          <a:xfrm>
            <a:off x="1903426" y="2613793"/>
            <a:ext cx="3353420" cy="4114563"/>
            <a:chOff x="1639846" y="2853354"/>
            <a:chExt cx="1961141" cy="24062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EE7A310-75FD-41A0-87A3-5B3F4FD76C1D}"/>
                </a:ext>
              </a:extLst>
            </p:cNvPr>
            <p:cNvGrpSpPr/>
            <p:nvPr/>
          </p:nvGrpSpPr>
          <p:grpSpPr>
            <a:xfrm>
              <a:off x="2270236" y="2853354"/>
              <a:ext cx="1167817" cy="1943475"/>
              <a:chOff x="7514595" y="2662870"/>
              <a:chExt cx="1499792" cy="2495945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216DF94-CDC1-4C2C-AFBE-CF7A7397A3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2918" y="2662875"/>
                <a:ext cx="663841" cy="14251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48F9E570-5323-4AEB-9E25-1C7547E8A5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35236" y="4080654"/>
                <a:ext cx="671525" cy="10781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285C4776-640B-4AD6-B3D8-FE5B92E769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06759" y="2662870"/>
                <a:ext cx="0" cy="2495944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9FFA88-40A9-4DA7-AA33-FCB06C4F49F5}"/>
                  </a:ext>
                </a:extLst>
              </p:cNvPr>
              <p:cNvSpPr txBox="1"/>
              <p:nvPr/>
            </p:nvSpPr>
            <p:spPr>
              <a:xfrm>
                <a:off x="8301278" y="3810015"/>
                <a:ext cx="713109" cy="231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endParaRPr lang="ko-KR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A622278E-3214-405B-B193-BA2D8EA8ABE1}"/>
                  </a:ext>
                </a:extLst>
              </p:cNvPr>
              <p:cNvSpPr/>
              <p:nvPr/>
            </p:nvSpPr>
            <p:spPr>
              <a:xfrm rot="1758655">
                <a:off x="7675688" y="3944847"/>
                <a:ext cx="314733" cy="286441"/>
              </a:xfrm>
              <a:prstGeom prst="arc">
                <a:avLst>
                  <a:gd name="adj1" fmla="val 16200000"/>
                  <a:gd name="adj2" fmla="val 162724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037F8279-4CA1-42F2-9BF1-A92EFA71A91D}"/>
                  </a:ext>
                </a:extLst>
              </p:cNvPr>
              <p:cNvSpPr/>
              <p:nvPr/>
            </p:nvSpPr>
            <p:spPr>
              <a:xfrm rot="15257526">
                <a:off x="8278558" y="4640392"/>
                <a:ext cx="234293" cy="248607"/>
              </a:xfrm>
              <a:prstGeom prst="arc">
                <a:avLst>
                  <a:gd name="adj1" fmla="val 16200000"/>
                  <a:gd name="adj2" fmla="val 526881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A5EFF16-2A10-40FC-8484-617D1058342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9824" y="4406005"/>
                    <a:ext cx="713109" cy="2311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ko-KR" altLang="en-US" sz="1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781B5886-63F2-40D5-BD7E-76F252A104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9824" y="4406005"/>
                    <a:ext cx="713109" cy="23116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74AFDBE-87A5-4AD4-8287-A1626C05E3F3}"/>
                      </a:ext>
                    </a:extLst>
                  </p:cNvPr>
                  <p:cNvSpPr txBox="1"/>
                  <p:nvPr/>
                </p:nvSpPr>
                <p:spPr>
                  <a:xfrm>
                    <a:off x="7514595" y="4291760"/>
                    <a:ext cx="713109" cy="2080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071F7EA-3F06-4427-8858-C6EB0F943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4595" y="4291760"/>
                    <a:ext cx="713109" cy="2080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79253853-6D2C-4CDA-BC65-29A12A7C383D}"/>
                  </a:ext>
                </a:extLst>
              </p:cNvPr>
              <p:cNvSpPr/>
              <p:nvPr/>
            </p:nvSpPr>
            <p:spPr>
              <a:xfrm rot="2381643">
                <a:off x="7651524" y="4086189"/>
                <a:ext cx="314733" cy="286441"/>
              </a:xfrm>
              <a:prstGeom prst="arc">
                <a:avLst>
                  <a:gd name="adj1" fmla="val 20226657"/>
                  <a:gd name="adj2" fmla="val 5145890"/>
                </a:avLst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4D601FF-5DB2-4DA7-ACF2-CBB2CE63D1F0}"/>
                      </a:ext>
                    </a:extLst>
                  </p:cNvPr>
                  <p:cNvSpPr txBox="1"/>
                  <p:nvPr/>
                </p:nvSpPr>
                <p:spPr>
                  <a:xfrm>
                    <a:off x="7863806" y="3967387"/>
                    <a:ext cx="713109" cy="1964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9256C5B8-11F1-4FC1-9B34-4CEF0D23BA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3806" y="3967387"/>
                    <a:ext cx="713109" cy="19648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66A0A06-C683-4794-A14D-FE07ADE43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2258" y="4088067"/>
                <a:ext cx="322190" cy="6917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E26C6C-BC13-4AF6-9578-94A3085EFA74}"/>
                </a:ext>
              </a:extLst>
            </p:cNvPr>
            <p:cNvSpPr txBox="1"/>
            <p:nvPr/>
          </p:nvSpPr>
          <p:spPr>
            <a:xfrm>
              <a:off x="1639846" y="5097631"/>
              <a:ext cx="1961141" cy="161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(b) Get the</a:t>
              </a:r>
              <a:r>
                <a: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knee</a:t>
              </a:r>
              <a:r>
                <a: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angle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F8D8D48-1077-448B-9C67-E778AB7E722D}"/>
                    </a:ext>
                  </a:extLst>
                </p:cNvPr>
                <p:cNvSpPr/>
                <p:nvPr/>
              </p:nvSpPr>
              <p:spPr>
                <a:xfrm>
                  <a:off x="2493102" y="3304951"/>
                  <a:ext cx="239841" cy="1799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D670203-6D8B-4043-8BCD-57694CF25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3102" y="3304951"/>
                  <a:ext cx="239841" cy="17999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F9803999-D67A-47D5-BB0A-53352BEF55A6}"/>
                    </a:ext>
                  </a:extLst>
                </p:cNvPr>
                <p:cNvSpPr/>
                <p:nvPr/>
              </p:nvSpPr>
              <p:spPr>
                <a:xfrm>
                  <a:off x="2547868" y="4361266"/>
                  <a:ext cx="239841" cy="1799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0C76347B-BF4D-47E5-B29D-9C22392CA7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7868" y="4361266"/>
                  <a:ext cx="239841" cy="1799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5B25885F-3091-4571-B6DE-45CBC4F3D51C}"/>
              </a:ext>
            </a:extLst>
          </p:cNvPr>
          <p:cNvSpPr/>
          <p:nvPr/>
        </p:nvSpPr>
        <p:spPr>
          <a:xfrm rot="2198911">
            <a:off x="1228266" y="5697649"/>
            <a:ext cx="630778" cy="479816"/>
          </a:xfrm>
          <a:prstGeom prst="parallelogram">
            <a:avLst>
              <a:gd name="adj" fmla="val 533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3F61EB9-D6AD-4C58-AC42-F873EA1D576D}"/>
              </a:ext>
            </a:extLst>
          </p:cNvPr>
          <p:cNvCxnSpPr>
            <a:cxnSpLocks/>
          </p:cNvCxnSpPr>
          <p:nvPr/>
        </p:nvCxnSpPr>
        <p:spPr>
          <a:xfrm flipV="1">
            <a:off x="931420" y="2085299"/>
            <a:ext cx="0" cy="850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FBF80F4-8137-43A5-99D2-943C14DB16E1}"/>
              </a:ext>
            </a:extLst>
          </p:cNvPr>
          <p:cNvCxnSpPr>
            <a:cxnSpLocks/>
          </p:cNvCxnSpPr>
          <p:nvPr/>
        </p:nvCxnSpPr>
        <p:spPr>
          <a:xfrm>
            <a:off x="952952" y="2924138"/>
            <a:ext cx="675827" cy="81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F5C38BB-0DDA-452D-BF4E-696837A4650A}"/>
              </a:ext>
            </a:extLst>
          </p:cNvPr>
          <p:cNvCxnSpPr>
            <a:cxnSpLocks/>
            <a:stCxn id="33" idx="4"/>
          </p:cNvCxnSpPr>
          <p:nvPr/>
        </p:nvCxnSpPr>
        <p:spPr>
          <a:xfrm flipV="1">
            <a:off x="1041126" y="3006104"/>
            <a:ext cx="587655" cy="1261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B4C8E23-5603-46AA-A438-940B99250D59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1006669" y="4460854"/>
            <a:ext cx="622110" cy="998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AFB0E2F-96BB-48D6-8042-EBB74F8F1F0C}"/>
              </a:ext>
            </a:extLst>
          </p:cNvPr>
          <p:cNvCxnSpPr>
            <a:cxnSpLocks/>
          </p:cNvCxnSpPr>
          <p:nvPr/>
        </p:nvCxnSpPr>
        <p:spPr>
          <a:xfrm flipH="1">
            <a:off x="1526640" y="5427460"/>
            <a:ext cx="82790" cy="4519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통형 32">
            <a:extLst>
              <a:ext uri="{FF2B5EF4-FFF2-40B4-BE49-F238E27FC236}">
                <a16:creationId xmlns:a16="http://schemas.microsoft.com/office/drawing/2014/main" id="{FD8BC8D4-7B49-4B3A-93C0-3BAC952A0F38}"/>
              </a:ext>
            </a:extLst>
          </p:cNvPr>
          <p:cNvSpPr/>
          <p:nvPr/>
        </p:nvSpPr>
        <p:spPr>
          <a:xfrm rot="6006942" flipH="1">
            <a:off x="925812" y="4115322"/>
            <a:ext cx="196173" cy="497944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4E75F5CF-2289-4B50-8AAE-DA9F99EFE34B}"/>
              </a:ext>
            </a:extLst>
          </p:cNvPr>
          <p:cNvSpPr/>
          <p:nvPr/>
        </p:nvSpPr>
        <p:spPr>
          <a:xfrm rot="6006942" flipH="1">
            <a:off x="1500874" y="5215036"/>
            <a:ext cx="196173" cy="497944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F3AE2413-A7ED-4672-89A1-5113B8D63C4D}"/>
              </a:ext>
            </a:extLst>
          </p:cNvPr>
          <p:cNvSpPr/>
          <p:nvPr/>
        </p:nvSpPr>
        <p:spPr>
          <a:xfrm rot="14954868" flipH="1">
            <a:off x="1510013" y="5183976"/>
            <a:ext cx="196173" cy="497944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4B21DE3-C6E2-4832-B5A1-46D7E0D871C9}"/>
              </a:ext>
            </a:extLst>
          </p:cNvPr>
          <p:cNvGrpSpPr/>
          <p:nvPr/>
        </p:nvGrpSpPr>
        <p:grpSpPr>
          <a:xfrm>
            <a:off x="663784" y="2559638"/>
            <a:ext cx="622442" cy="556497"/>
            <a:chOff x="4848042" y="4724316"/>
            <a:chExt cx="633190" cy="566106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3DDFBBF-43F0-4516-A5D8-57D8BEB88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9249" y="4724316"/>
              <a:ext cx="0" cy="388228"/>
            </a:xfrm>
            <a:prstGeom prst="straightConnector1">
              <a:avLst/>
            </a:prstGeom>
            <a:ln w="12700">
              <a:solidFill>
                <a:srgbClr val="010CE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7B59614-9433-43DF-B9FD-D63F4615C1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6295" y="5095110"/>
              <a:ext cx="364937" cy="34869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DFDE061-D89F-491E-98F7-4EC334F278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8042" y="5095110"/>
              <a:ext cx="285182" cy="19531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AEEE4B-36E2-4C1C-9C70-7D8403AA9129}"/>
              </a:ext>
            </a:extLst>
          </p:cNvPr>
          <p:cNvCxnSpPr>
            <a:cxnSpLocks/>
          </p:cNvCxnSpPr>
          <p:nvPr/>
        </p:nvCxnSpPr>
        <p:spPr>
          <a:xfrm flipV="1">
            <a:off x="1601432" y="5021861"/>
            <a:ext cx="87191" cy="442808"/>
          </a:xfrm>
          <a:prstGeom prst="straightConnector1">
            <a:avLst/>
          </a:prstGeom>
          <a:ln w="12700">
            <a:solidFill>
              <a:srgbClr val="010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68E561A-0C20-4F39-87F7-4C9B1AAD4546}"/>
              </a:ext>
            </a:extLst>
          </p:cNvPr>
          <p:cNvCxnSpPr>
            <a:cxnSpLocks/>
          </p:cNvCxnSpPr>
          <p:nvPr/>
        </p:nvCxnSpPr>
        <p:spPr>
          <a:xfrm flipH="1">
            <a:off x="1280534" y="5454198"/>
            <a:ext cx="325224" cy="1324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0B177D-CE68-4293-8B1C-C08BBDE97688}"/>
                  </a:ext>
                </a:extLst>
              </p:cNvPr>
              <p:cNvSpPr txBox="1"/>
              <p:nvPr/>
            </p:nvSpPr>
            <p:spPr>
              <a:xfrm>
                <a:off x="440921" y="2613793"/>
                <a:ext cx="701004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0B177D-CE68-4293-8B1C-C08BBDE97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21" y="2613793"/>
                <a:ext cx="701004" cy="3172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6AD79E-73DB-4DAA-8E4C-C52338710776}"/>
                  </a:ext>
                </a:extLst>
              </p:cNvPr>
              <p:cNvSpPr txBox="1"/>
              <p:nvPr/>
            </p:nvSpPr>
            <p:spPr>
              <a:xfrm>
                <a:off x="1694990" y="4862698"/>
                <a:ext cx="701004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6AD79E-73DB-4DAA-8E4C-C5233871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990" y="4862698"/>
                <a:ext cx="701004" cy="3172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타원 43">
            <a:extLst>
              <a:ext uri="{FF2B5EF4-FFF2-40B4-BE49-F238E27FC236}">
                <a16:creationId xmlns:a16="http://schemas.microsoft.com/office/drawing/2014/main" id="{2638A649-7BE7-4072-831B-D7C4046EFC24}"/>
              </a:ext>
            </a:extLst>
          </p:cNvPr>
          <p:cNvSpPr/>
          <p:nvPr/>
        </p:nvSpPr>
        <p:spPr>
          <a:xfrm>
            <a:off x="528961" y="1292757"/>
            <a:ext cx="796838" cy="7968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934EBD8-6366-4717-B4BC-437C45DBB3B1}"/>
              </a:ext>
            </a:extLst>
          </p:cNvPr>
          <p:cNvSpPr/>
          <p:nvPr/>
        </p:nvSpPr>
        <p:spPr>
          <a:xfrm rot="1888324">
            <a:off x="1515000" y="2907651"/>
            <a:ext cx="227558" cy="227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DF46F4-FBB2-4980-9D76-EFBD6B19C5E0}"/>
              </a:ext>
            </a:extLst>
          </p:cNvPr>
          <p:cNvCxnSpPr>
            <a:cxnSpLocks/>
          </p:cNvCxnSpPr>
          <p:nvPr/>
        </p:nvCxnSpPr>
        <p:spPr>
          <a:xfrm flipV="1">
            <a:off x="1587625" y="3006101"/>
            <a:ext cx="41154" cy="24745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FC1D96-2BA4-4008-82FC-0516A93D1FD5}"/>
              </a:ext>
            </a:extLst>
          </p:cNvPr>
          <p:cNvSpPr txBox="1"/>
          <p:nvPr/>
        </p:nvSpPr>
        <p:spPr>
          <a:xfrm>
            <a:off x="429429" y="1519507"/>
            <a:ext cx="97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Body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61C3C7-2286-497B-A098-A4308724F447}"/>
              </a:ext>
            </a:extLst>
          </p:cNvPr>
          <p:cNvSpPr txBox="1"/>
          <p:nvPr/>
        </p:nvSpPr>
        <p:spPr>
          <a:xfrm>
            <a:off x="1375211" y="6084184"/>
            <a:ext cx="97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Foot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D37160-9585-46EB-A0A6-EA84176EDEE1}"/>
              </a:ext>
            </a:extLst>
          </p:cNvPr>
          <p:cNvSpPr txBox="1"/>
          <p:nvPr/>
        </p:nvSpPr>
        <p:spPr>
          <a:xfrm>
            <a:off x="383819" y="6443638"/>
            <a:ext cx="1662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(a) Definition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66D1C62-38B5-49EA-8420-C0E12E8D96B7}"/>
                  </a:ext>
                </a:extLst>
              </p:cNvPr>
              <p:cNvSpPr/>
              <p:nvPr/>
            </p:nvSpPr>
            <p:spPr>
              <a:xfrm>
                <a:off x="1058254" y="2651042"/>
                <a:ext cx="4059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66D1C62-38B5-49EA-8420-C0E12E8D9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54" y="2651042"/>
                <a:ext cx="40594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0BB0052-8C19-4BCF-8E4F-53B856821220}"/>
                  </a:ext>
                </a:extLst>
              </p:cNvPr>
              <p:cNvSpPr/>
              <p:nvPr/>
            </p:nvSpPr>
            <p:spPr>
              <a:xfrm>
                <a:off x="907612" y="3452193"/>
                <a:ext cx="4101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0BB0052-8C19-4BCF-8E4F-53B856821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12" y="3452193"/>
                <a:ext cx="41011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9723435-9372-4B31-93D0-2C7981AA6281}"/>
                  </a:ext>
                </a:extLst>
              </p:cNvPr>
              <p:cNvSpPr/>
              <p:nvPr/>
            </p:nvSpPr>
            <p:spPr>
              <a:xfrm>
                <a:off x="876894" y="4783718"/>
                <a:ext cx="4101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9723435-9372-4B31-93D0-2C7981AA6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94" y="4783718"/>
                <a:ext cx="410112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536A76C-FF73-4A8E-A467-533E8064E928}"/>
                  </a:ext>
                </a:extLst>
              </p:cNvPr>
              <p:cNvSpPr txBox="1"/>
              <p:nvPr/>
            </p:nvSpPr>
            <p:spPr>
              <a:xfrm>
                <a:off x="1367145" y="4089550"/>
                <a:ext cx="8078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536A76C-FF73-4A8E-A467-533E8064E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45" y="4089550"/>
                <a:ext cx="807813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433B27-DEB1-44AA-A5A4-128D99BF5D47}"/>
                  </a:ext>
                </a:extLst>
              </p:cNvPr>
              <p:cNvSpPr txBox="1"/>
              <p:nvPr/>
            </p:nvSpPr>
            <p:spPr>
              <a:xfrm>
                <a:off x="381274" y="2828201"/>
                <a:ext cx="32630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433B27-DEB1-44AA-A5A4-128D99BF5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4" y="2828201"/>
                <a:ext cx="326307" cy="224870"/>
              </a:xfrm>
              <a:prstGeom prst="rect">
                <a:avLst/>
              </a:prstGeom>
              <a:blipFill>
                <a:blip r:embed="rId19"/>
                <a:stretch>
                  <a:fillRect l="-7547" r="-3774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3FEA224-52CA-4354-8DF6-DD97AEF1BFA1}"/>
                  </a:ext>
                </a:extLst>
              </p:cNvPr>
              <p:cNvSpPr txBox="1"/>
              <p:nvPr/>
            </p:nvSpPr>
            <p:spPr>
              <a:xfrm>
                <a:off x="995930" y="2875792"/>
                <a:ext cx="32739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3FEA224-52CA-4354-8DF6-DD97AEF1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0" y="2875792"/>
                <a:ext cx="327397" cy="224870"/>
              </a:xfrm>
              <a:prstGeom prst="rect">
                <a:avLst/>
              </a:prstGeom>
              <a:blipFill>
                <a:blip r:embed="rId20"/>
                <a:stretch>
                  <a:fillRect l="-11111" r="-1852"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0A6C06-012F-48B4-A043-7486502C21BB}"/>
                  </a:ext>
                </a:extLst>
              </p:cNvPr>
              <p:cNvSpPr txBox="1"/>
              <p:nvPr/>
            </p:nvSpPr>
            <p:spPr>
              <a:xfrm>
                <a:off x="942491" y="2513836"/>
                <a:ext cx="314060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0A6C06-012F-48B4-A043-7486502C2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91" y="2513836"/>
                <a:ext cx="314060" cy="224870"/>
              </a:xfrm>
              <a:prstGeom prst="rect">
                <a:avLst/>
              </a:prstGeom>
              <a:blipFill>
                <a:blip r:embed="rId21"/>
                <a:stretch>
                  <a:fillRect l="-7843" r="-3922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원호 56">
            <a:extLst>
              <a:ext uri="{FF2B5EF4-FFF2-40B4-BE49-F238E27FC236}">
                <a16:creationId xmlns:a16="http://schemas.microsoft.com/office/drawing/2014/main" id="{2DD4B97E-9350-4566-A88C-27371D620F03}"/>
              </a:ext>
            </a:extLst>
          </p:cNvPr>
          <p:cNvSpPr/>
          <p:nvPr/>
        </p:nvSpPr>
        <p:spPr>
          <a:xfrm rot="3297343" flipH="1">
            <a:off x="1019651" y="5521028"/>
            <a:ext cx="226396" cy="243790"/>
          </a:xfrm>
          <a:prstGeom prst="arc">
            <a:avLst>
              <a:gd name="adj1" fmla="val 11535799"/>
              <a:gd name="adj2" fmla="val 4669696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545F3FC-145B-490C-889E-A832D86ED4F1}"/>
                  </a:ext>
                </a:extLst>
              </p:cNvPr>
              <p:cNvSpPr txBox="1"/>
              <p:nvPr/>
            </p:nvSpPr>
            <p:spPr>
              <a:xfrm>
                <a:off x="342103" y="4116281"/>
                <a:ext cx="221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545F3FC-145B-490C-889E-A832D86ED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" y="4116281"/>
                <a:ext cx="221920" cy="215444"/>
              </a:xfrm>
              <a:prstGeom prst="rect">
                <a:avLst/>
              </a:prstGeom>
              <a:blipFill>
                <a:blip r:embed="rId22"/>
                <a:stretch>
                  <a:fillRect l="-16216" r="-270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6324577-D328-4C44-BB1A-C11A44619ADC}"/>
              </a:ext>
            </a:extLst>
          </p:cNvPr>
          <p:cNvCxnSpPr>
            <a:cxnSpLocks/>
          </p:cNvCxnSpPr>
          <p:nvPr/>
        </p:nvCxnSpPr>
        <p:spPr>
          <a:xfrm>
            <a:off x="605288" y="4299687"/>
            <a:ext cx="872320" cy="1408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원호 59">
            <a:extLst>
              <a:ext uri="{FF2B5EF4-FFF2-40B4-BE49-F238E27FC236}">
                <a16:creationId xmlns:a16="http://schemas.microsoft.com/office/drawing/2014/main" id="{AFE9D38B-698E-4FC7-846C-5FF7298A9AE8}"/>
              </a:ext>
            </a:extLst>
          </p:cNvPr>
          <p:cNvSpPr/>
          <p:nvPr/>
        </p:nvSpPr>
        <p:spPr>
          <a:xfrm rot="18538554" flipH="1">
            <a:off x="630863" y="4190225"/>
            <a:ext cx="253175" cy="218038"/>
          </a:xfrm>
          <a:prstGeom prst="arc">
            <a:avLst>
              <a:gd name="adj1" fmla="val 11080661"/>
              <a:gd name="adj2" fmla="val 2665386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4F4F716C-A2ED-418E-8580-CA5AE391A216}"/>
              </a:ext>
            </a:extLst>
          </p:cNvPr>
          <p:cNvSpPr/>
          <p:nvPr/>
        </p:nvSpPr>
        <p:spPr>
          <a:xfrm rot="18538554" flipH="1">
            <a:off x="1806845" y="5407748"/>
            <a:ext cx="253175" cy="218038"/>
          </a:xfrm>
          <a:prstGeom prst="arc">
            <a:avLst>
              <a:gd name="adj1" fmla="val 11080661"/>
              <a:gd name="adj2" fmla="val 2665386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DBCB628-4F0A-4F12-B816-21C8650F730D}"/>
              </a:ext>
            </a:extLst>
          </p:cNvPr>
          <p:cNvCxnSpPr>
            <a:cxnSpLocks/>
          </p:cNvCxnSpPr>
          <p:nvPr/>
        </p:nvCxnSpPr>
        <p:spPr>
          <a:xfrm flipV="1">
            <a:off x="980488" y="5305243"/>
            <a:ext cx="985459" cy="389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A93553-C42E-472F-97BB-34ECCECBC3A1}"/>
                  </a:ext>
                </a:extLst>
              </p:cNvPr>
              <p:cNvSpPr txBox="1"/>
              <p:nvPr/>
            </p:nvSpPr>
            <p:spPr>
              <a:xfrm>
                <a:off x="738381" y="5586633"/>
                <a:ext cx="221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A93553-C42E-472F-97BB-34ECCECB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81" y="5586633"/>
                <a:ext cx="221920" cy="215444"/>
              </a:xfrm>
              <a:prstGeom prst="rect">
                <a:avLst/>
              </a:prstGeom>
              <a:blipFill>
                <a:blip r:embed="rId23"/>
                <a:stretch>
                  <a:fillRect l="-16216" r="-270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그룹 63">
            <a:extLst>
              <a:ext uri="{FF2B5EF4-FFF2-40B4-BE49-F238E27FC236}">
                <a16:creationId xmlns:a16="http://schemas.microsoft.com/office/drawing/2014/main" id="{0A97763A-826C-4F32-9D9B-512E5B20C60F}"/>
              </a:ext>
            </a:extLst>
          </p:cNvPr>
          <p:cNvGrpSpPr/>
          <p:nvPr/>
        </p:nvGrpSpPr>
        <p:grpSpPr>
          <a:xfrm>
            <a:off x="1511520" y="400726"/>
            <a:ext cx="2823429" cy="2649994"/>
            <a:chOff x="9434176" y="429200"/>
            <a:chExt cx="2823429" cy="264999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84AEF3A1-DB66-4D07-911A-AA7B20799D14}"/>
                </a:ext>
              </a:extLst>
            </p:cNvPr>
            <p:cNvGrpSpPr/>
            <p:nvPr/>
          </p:nvGrpSpPr>
          <p:grpSpPr>
            <a:xfrm>
              <a:off x="9434176" y="429200"/>
              <a:ext cx="2810672" cy="2649994"/>
              <a:chOff x="4148251" y="950016"/>
              <a:chExt cx="3613863" cy="3613862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5C869732-FE7F-48A6-8284-0DC8F782CBA5}"/>
                  </a:ext>
                </a:extLst>
              </p:cNvPr>
              <p:cNvGrpSpPr/>
              <p:nvPr/>
            </p:nvGrpSpPr>
            <p:grpSpPr>
              <a:xfrm>
                <a:off x="4836131" y="1280728"/>
                <a:ext cx="2204665" cy="2571187"/>
                <a:chOff x="5136233" y="640435"/>
                <a:chExt cx="2806299" cy="3272841"/>
              </a:xfrm>
            </p:grpSpPr>
            <p:sp>
              <p:nvSpPr>
                <p:cNvPr id="80" name="원통형 79">
                  <a:extLst>
                    <a:ext uri="{FF2B5EF4-FFF2-40B4-BE49-F238E27FC236}">
                      <a16:creationId xmlns:a16="http://schemas.microsoft.com/office/drawing/2014/main" id="{FD82D59E-BEA2-406B-ADDB-D62E32BCA325}"/>
                    </a:ext>
                  </a:extLst>
                </p:cNvPr>
                <p:cNvSpPr/>
                <p:nvPr/>
              </p:nvSpPr>
              <p:spPr>
                <a:xfrm rot="13675069" flipH="1">
                  <a:off x="5542952" y="2963789"/>
                  <a:ext cx="359525" cy="912581"/>
                </a:xfrm>
                <a:prstGeom prst="can">
                  <a:avLst>
                    <a:gd name="adj" fmla="val 4807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원통형 80">
                  <a:extLst>
                    <a:ext uri="{FF2B5EF4-FFF2-40B4-BE49-F238E27FC236}">
                      <a16:creationId xmlns:a16="http://schemas.microsoft.com/office/drawing/2014/main" id="{F074CB7B-F3CA-4F93-962C-97AB2FEE0243}"/>
                    </a:ext>
                  </a:extLst>
                </p:cNvPr>
                <p:cNvSpPr/>
                <p:nvPr/>
              </p:nvSpPr>
              <p:spPr>
                <a:xfrm flipH="1">
                  <a:off x="6242440" y="1421629"/>
                  <a:ext cx="359525" cy="912581"/>
                </a:xfrm>
                <a:prstGeom prst="can">
                  <a:avLst>
                    <a:gd name="adj" fmla="val 4807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원통형 81">
                  <a:extLst>
                    <a:ext uri="{FF2B5EF4-FFF2-40B4-BE49-F238E27FC236}">
                      <a16:creationId xmlns:a16="http://schemas.microsoft.com/office/drawing/2014/main" id="{C5E1DEC5-C098-4A72-9E6F-724078DFF530}"/>
                    </a:ext>
                  </a:extLst>
                </p:cNvPr>
                <p:cNvSpPr/>
                <p:nvPr/>
              </p:nvSpPr>
              <p:spPr>
                <a:xfrm rot="5776207" flipH="1">
                  <a:off x="6282368" y="2319951"/>
                  <a:ext cx="359525" cy="912581"/>
                </a:xfrm>
                <a:prstGeom prst="can">
                  <a:avLst>
                    <a:gd name="adj" fmla="val 4807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81B68BE5-AD2A-433C-AC1F-5C7C5FA9EC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22201" y="2325822"/>
                  <a:ext cx="0" cy="1378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EF7BD0CD-1D2C-4BE0-A188-1F7DD7984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61400" y="2458299"/>
                  <a:ext cx="760801" cy="65733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6E16C0D3-6C89-430D-8706-0990092B0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62568" y="3104751"/>
                  <a:ext cx="0" cy="1977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B934E879-E1FA-4BE7-AD7F-AB673351199A}"/>
                    </a:ext>
                  </a:extLst>
                </p:cNvPr>
                <p:cNvCxnSpPr>
                  <a:cxnSpLocks/>
                  <a:endCxn id="80" idx="3"/>
                </p:cNvCxnSpPr>
                <p:nvPr/>
              </p:nvCxnSpPr>
              <p:spPr>
                <a:xfrm flipH="1">
                  <a:off x="6061366" y="2800840"/>
                  <a:ext cx="357448" cy="3134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1D83E807-2B4A-4F29-9408-940EEEDE7219}"/>
                    </a:ext>
                  </a:extLst>
                </p:cNvPr>
                <p:cNvCxnSpPr>
                  <a:cxnSpLocks/>
                  <a:stCxn id="69" idx="1"/>
                </p:cNvCxnSpPr>
                <p:nvPr/>
              </p:nvCxnSpPr>
              <p:spPr>
                <a:xfrm flipV="1">
                  <a:off x="6414091" y="640435"/>
                  <a:ext cx="0" cy="495543"/>
                </a:xfrm>
                <a:prstGeom prst="straightConnector1">
                  <a:avLst/>
                </a:prstGeom>
                <a:ln w="28575">
                  <a:solidFill>
                    <a:srgbClr val="010CE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ADE09AAA-09B2-4DF7-B165-087D772D4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59359" y="2656196"/>
                  <a:ext cx="2405770" cy="25983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40039E87-9F56-4D80-AE75-FD4D8336A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14535" y="958742"/>
                  <a:ext cx="6736" cy="185053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화살표 연결선 89">
                  <a:extLst>
                    <a:ext uri="{FF2B5EF4-FFF2-40B4-BE49-F238E27FC236}">
                      <a16:creationId xmlns:a16="http://schemas.microsoft.com/office/drawing/2014/main" id="{FBBFA4D9-7C63-4C68-B8AB-345FA723B4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36233" y="3610041"/>
                  <a:ext cx="354526" cy="30323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95270DEA-C2CD-41E4-BF5F-DAD0D0054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9187" y="2902816"/>
                  <a:ext cx="453345" cy="43316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5ECF0DDF-263D-4981-9DFB-391B0D228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43513" y="2045663"/>
                  <a:ext cx="2019349" cy="178576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22FAB469-7897-47B6-885B-24810C5D4F96}"/>
                  </a:ext>
                </a:extLst>
              </p:cNvPr>
              <p:cNvSpPr/>
              <p:nvPr/>
            </p:nvSpPr>
            <p:spPr>
              <a:xfrm>
                <a:off x="4148251" y="950016"/>
                <a:ext cx="3613863" cy="36138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1BB04C3-5D9A-40D8-8761-819357B28FAE}"/>
                      </a:ext>
                    </a:extLst>
                  </p:cNvPr>
                  <p:cNvSpPr txBox="1"/>
                  <p:nvPr/>
                </p:nvSpPr>
                <p:spPr>
                  <a:xfrm>
                    <a:off x="5927415" y="1211113"/>
                    <a:ext cx="550969" cy="3066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40068358-05C9-4D3F-8C05-A85ABEE3E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7415" y="1211113"/>
                    <a:ext cx="550969" cy="30666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857" r="-1429" b="-135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96B1593-BE41-4C5F-8F12-96A3CF11B527}"/>
                      </a:ext>
                    </a:extLst>
                  </p:cNvPr>
                  <p:cNvSpPr txBox="1"/>
                  <p:nvPr/>
                </p:nvSpPr>
                <p:spPr>
                  <a:xfrm>
                    <a:off x="4827746" y="3834742"/>
                    <a:ext cx="566716" cy="3066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C72674EF-0B6E-41E5-9D1C-7553B57A74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7746" y="3834742"/>
                    <a:ext cx="566716" cy="30666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4167" r="-1389" b="-108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A41EFF55-D7DB-4B87-BDB3-46DF3EF76578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223" y="3138175"/>
                    <a:ext cx="540912" cy="3066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C026D997-B337-4273-B549-C9251E9E2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3223" y="3138175"/>
                    <a:ext cx="540912" cy="30666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696" r="-2899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E1CEFC5-D228-4F17-A0B2-B930E48EDB9F}"/>
                </a:ext>
              </a:extLst>
            </p:cNvPr>
            <p:cNvSpPr txBox="1"/>
            <p:nvPr/>
          </p:nvSpPr>
          <p:spPr>
            <a:xfrm>
              <a:off x="11317378" y="1692629"/>
              <a:ext cx="80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Hip pitch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578BC7-A75C-4E3B-852E-CB9343EAAE51}"/>
                </a:ext>
              </a:extLst>
            </p:cNvPr>
            <p:cNvSpPr txBox="1"/>
            <p:nvPr/>
          </p:nvSpPr>
          <p:spPr>
            <a:xfrm>
              <a:off x="10840075" y="1040052"/>
              <a:ext cx="729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Hip yaw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0C680F-3DD7-4BAD-B635-201311FED9D1}"/>
                </a:ext>
              </a:extLst>
            </p:cNvPr>
            <p:cNvSpPr txBox="1"/>
            <p:nvPr/>
          </p:nvSpPr>
          <p:spPr>
            <a:xfrm>
              <a:off x="10119398" y="2425151"/>
              <a:ext cx="729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Hip roll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원호 68">
              <a:extLst>
                <a:ext uri="{FF2B5EF4-FFF2-40B4-BE49-F238E27FC236}">
                  <a16:creationId xmlns:a16="http://schemas.microsoft.com/office/drawing/2014/main" id="{855A99AD-987D-4EE9-A540-9F5CD7C7A419}"/>
                </a:ext>
              </a:extLst>
            </p:cNvPr>
            <p:cNvSpPr/>
            <p:nvPr/>
          </p:nvSpPr>
          <p:spPr>
            <a:xfrm flipH="1">
              <a:off x="10599312" y="852119"/>
              <a:ext cx="301287" cy="210117"/>
            </a:xfrm>
            <a:prstGeom prst="arc">
              <a:avLst>
                <a:gd name="adj1" fmla="val 19527963"/>
                <a:gd name="adj2" fmla="val 14487882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960592DE-9A91-4009-8099-D0D624659161}"/>
                </a:ext>
              </a:extLst>
            </p:cNvPr>
            <p:cNvSpPr/>
            <p:nvPr/>
          </p:nvSpPr>
          <p:spPr>
            <a:xfrm flipH="1">
              <a:off x="9890355" y="2362999"/>
              <a:ext cx="301340" cy="300032"/>
            </a:xfrm>
            <a:prstGeom prst="arc">
              <a:avLst>
                <a:gd name="adj1" fmla="val 7330453"/>
                <a:gd name="adj2" fmla="val 229312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83FFD2D7-BBD9-4165-985E-75E14E5A0FB9}"/>
                </a:ext>
              </a:extLst>
            </p:cNvPr>
            <p:cNvSpPr/>
            <p:nvPr/>
          </p:nvSpPr>
          <p:spPr>
            <a:xfrm flipH="1">
              <a:off x="11131338" y="1838688"/>
              <a:ext cx="259057" cy="278960"/>
            </a:xfrm>
            <a:prstGeom prst="arc">
              <a:avLst>
                <a:gd name="adj1" fmla="val 13718655"/>
                <a:gd name="adj2" fmla="val 7056770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0621B1B-94B6-4E2E-89EA-64A3E488B1B1}"/>
                    </a:ext>
                  </a:extLst>
                </p:cNvPr>
                <p:cNvSpPr txBox="1"/>
                <p:nvPr/>
              </p:nvSpPr>
              <p:spPr>
                <a:xfrm>
                  <a:off x="11485007" y="1033808"/>
                  <a:ext cx="2219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BB539551-21FD-476E-8D92-988B784A7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85007" y="1033808"/>
                  <a:ext cx="221920" cy="215444"/>
                </a:xfrm>
                <a:prstGeom prst="rect">
                  <a:avLst/>
                </a:prstGeom>
                <a:blipFill>
                  <a:blip r:embed="rId27"/>
                  <a:stretch>
                    <a:fillRect l="-19444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CA9750B-B0C0-4292-BA9C-3D32F248B97D}"/>
                    </a:ext>
                  </a:extLst>
                </p:cNvPr>
                <p:cNvSpPr txBox="1"/>
                <p:nvPr/>
              </p:nvSpPr>
              <p:spPr>
                <a:xfrm>
                  <a:off x="10729954" y="2409210"/>
                  <a:ext cx="2219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8DE2E0-1DB5-49E2-AB13-898A0F969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9954" y="2409210"/>
                  <a:ext cx="221920" cy="215444"/>
                </a:xfrm>
                <a:prstGeom prst="rect">
                  <a:avLst/>
                </a:prstGeom>
                <a:blipFill>
                  <a:blip r:embed="rId28"/>
                  <a:stretch>
                    <a:fillRect l="-19444" r="-5556" b="-2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216A602-3234-4652-9D3C-B77EC0E81C0F}"/>
                    </a:ext>
                  </a:extLst>
                </p:cNvPr>
                <p:cNvSpPr txBox="1"/>
                <p:nvPr/>
              </p:nvSpPr>
              <p:spPr>
                <a:xfrm>
                  <a:off x="12035685" y="1691542"/>
                  <a:ext cx="2219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0255778-D7C4-4207-A719-CCE42D55A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5685" y="1691542"/>
                  <a:ext cx="221920" cy="215444"/>
                </a:xfrm>
                <a:prstGeom prst="rect">
                  <a:avLst/>
                </a:prstGeom>
                <a:blipFill>
                  <a:blip r:embed="rId29"/>
                  <a:stretch>
                    <a:fillRect l="-19444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6547DBF-3FF6-4823-9BC1-97E167BD4201}"/>
              </a:ext>
            </a:extLst>
          </p:cNvPr>
          <p:cNvCxnSpPr>
            <a:cxnSpLocks/>
            <a:stCxn id="45" idx="0"/>
            <a:endCxn id="76" idx="3"/>
          </p:cNvCxnSpPr>
          <p:nvPr/>
        </p:nvCxnSpPr>
        <p:spPr>
          <a:xfrm flipV="1">
            <a:off x="1688181" y="2662637"/>
            <a:ext cx="234952" cy="2617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2CCC7B-7902-46AF-AE7E-20DF5392BF3B}"/>
                  </a:ext>
                </a:extLst>
              </p:cNvPr>
              <p:cNvSpPr txBox="1"/>
              <p:nvPr/>
            </p:nvSpPr>
            <p:spPr>
              <a:xfrm>
                <a:off x="1712926" y="2988409"/>
                <a:ext cx="42652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2CCC7B-7902-46AF-AE7E-20DF5392B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926" y="2988409"/>
                <a:ext cx="426527" cy="224870"/>
              </a:xfrm>
              <a:prstGeom prst="rect">
                <a:avLst/>
              </a:prstGeom>
              <a:blipFill>
                <a:blip r:embed="rId30"/>
                <a:stretch>
                  <a:fillRect l="-10000" r="-1429" b="-21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ED58ACF-3A6E-4FFE-B6DE-508A15FC2C6C}"/>
                  </a:ext>
                </a:extLst>
              </p:cNvPr>
              <p:cNvSpPr txBox="1"/>
              <p:nvPr/>
            </p:nvSpPr>
            <p:spPr>
              <a:xfrm>
                <a:off x="757542" y="4364823"/>
                <a:ext cx="2229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ED58ACF-3A6E-4FFE-B6DE-508A15FC2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2" y="4364823"/>
                <a:ext cx="222946" cy="215444"/>
              </a:xfrm>
              <a:prstGeom prst="rect">
                <a:avLst/>
              </a:prstGeom>
              <a:blipFill>
                <a:blip r:embed="rId31"/>
                <a:stretch>
                  <a:fillRect l="-16216" r="-2703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DD4627B-272A-437F-99AD-468C20CA7106}"/>
              </a:ext>
            </a:extLst>
          </p:cNvPr>
          <p:cNvCxnSpPr>
            <a:cxnSpLocks/>
          </p:cNvCxnSpPr>
          <p:nvPr/>
        </p:nvCxnSpPr>
        <p:spPr>
          <a:xfrm>
            <a:off x="1597275" y="5470854"/>
            <a:ext cx="270668" cy="6829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4759764-8AC4-48D0-A126-09B35285C3B2}"/>
              </a:ext>
            </a:extLst>
          </p:cNvPr>
          <p:cNvCxnSpPr>
            <a:cxnSpLocks/>
          </p:cNvCxnSpPr>
          <p:nvPr/>
        </p:nvCxnSpPr>
        <p:spPr>
          <a:xfrm>
            <a:off x="1209130" y="5373190"/>
            <a:ext cx="716563" cy="177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93A892F-87E3-4BEB-87CB-76FD509FC427}"/>
                  </a:ext>
                </a:extLst>
              </p:cNvPr>
              <p:cNvSpPr txBox="1"/>
              <p:nvPr/>
            </p:nvSpPr>
            <p:spPr>
              <a:xfrm>
                <a:off x="2011019" y="5393741"/>
                <a:ext cx="221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93A892F-87E3-4BEB-87CB-76FD509FC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019" y="5393741"/>
                <a:ext cx="221920" cy="215444"/>
              </a:xfrm>
              <a:prstGeom prst="rect">
                <a:avLst/>
              </a:prstGeom>
              <a:blipFill>
                <a:blip r:embed="rId32"/>
                <a:stretch>
                  <a:fillRect l="-19444" r="-5556" b="-2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E763D266-19B5-4426-ADCB-C15562E3D167}"/>
              </a:ext>
            </a:extLst>
          </p:cNvPr>
          <p:cNvSpPr txBox="1"/>
          <p:nvPr/>
        </p:nvSpPr>
        <p:spPr>
          <a:xfrm>
            <a:off x="0" y="25380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Inverse kinematics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3A766C-64EC-4C08-8469-5CFA048F733E}"/>
              </a:ext>
            </a:extLst>
          </p:cNvPr>
          <p:cNvSpPr txBox="1"/>
          <p:nvPr/>
        </p:nvSpPr>
        <p:spPr>
          <a:xfrm>
            <a:off x="5705932" y="673059"/>
            <a:ext cx="244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Get the knee joint angle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8005F10-0354-415F-9225-2CF9DC272F32}"/>
                  </a:ext>
                </a:extLst>
              </p:cNvPr>
              <p:cNvSpPr/>
              <p:nvPr/>
            </p:nvSpPr>
            <p:spPr>
              <a:xfrm>
                <a:off x="4671605" y="1029499"/>
                <a:ext cx="4472395" cy="743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Hip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w.r.t the base frame (frame 0) can be expressed as follows using Pelvis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Rotation matrix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w.r.t the base frame</a:t>
                </a:r>
              </a:p>
            </p:txBody>
          </p:sp>
        </mc:Choice>
        <mc:Fallback xmlns=""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8005F10-0354-415F-9225-2CF9DC272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05" y="1029499"/>
                <a:ext cx="4472395" cy="743922"/>
              </a:xfrm>
              <a:prstGeom prst="rect">
                <a:avLst/>
              </a:prstGeom>
              <a:blipFill>
                <a:blip r:embed="rId33"/>
                <a:stretch>
                  <a:fillRect l="-409" t="-1639" b="-7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8C516AB4-4A59-440D-A550-16845ACB6FD8}"/>
                  </a:ext>
                </a:extLst>
              </p:cNvPr>
              <p:cNvSpPr/>
              <p:nvPr/>
            </p:nvSpPr>
            <p:spPr>
              <a:xfrm>
                <a:off x="4726959" y="1724005"/>
                <a:ext cx="1414169" cy="58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8C516AB4-4A59-440D-A550-16845ACB6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59" y="1724005"/>
                <a:ext cx="1414169" cy="58458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4428DD0-8397-4A2D-8696-3FBD80BE86D3}"/>
                  </a:ext>
                </a:extLst>
              </p:cNvPr>
              <p:cNvSpPr/>
              <p:nvPr/>
            </p:nvSpPr>
            <p:spPr>
              <a:xfrm>
                <a:off x="4671605" y="2472378"/>
                <a:ext cx="4472395" cy="95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Vector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Ankle frame (frame 9) to Hip can be expressed as Ankle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Rotation matrix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sPre>
                      <m:sPre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sPre>
                  </m:oMath>
                </a14:m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w.r.t the base frame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calculated in Step 1.</a:t>
                </a:r>
              </a:p>
              <a:p>
                <a:endParaRPr lang="en-US" altLang="ko-KR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4428DD0-8397-4A2D-8696-3FBD80BE8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05" y="2472378"/>
                <a:ext cx="4472395" cy="959430"/>
              </a:xfrm>
              <a:prstGeom prst="rect">
                <a:avLst/>
              </a:prstGeom>
              <a:blipFill>
                <a:blip r:embed="rId35"/>
                <a:stretch>
                  <a:fillRect l="-409" t="-1274" r="-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22798403-6736-43C9-870F-B4247315E846}"/>
                  </a:ext>
                </a:extLst>
              </p:cNvPr>
              <p:cNvSpPr/>
              <p:nvPr/>
            </p:nvSpPr>
            <p:spPr>
              <a:xfrm>
                <a:off x="4726959" y="3179683"/>
                <a:ext cx="1974643" cy="580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Pre>
                            <m:sPre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sPr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22798403-6736-43C9-870F-B4247315E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59" y="3179683"/>
                <a:ext cx="1974643" cy="58028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D7252E58-A753-4FEE-AE73-FF93837117A8}"/>
                  </a:ext>
                </a:extLst>
              </p:cNvPr>
              <p:cNvSpPr/>
              <p:nvPr/>
            </p:nvSpPr>
            <p:spPr>
              <a:xfrm>
                <a:off x="4670488" y="3944878"/>
                <a:ext cx="447351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The magnitude of vector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obtained in Step 2 is defined as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figure (b). And since we know the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angle of knee pitch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calculated by the law of cosines.</a:t>
                </a:r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D7252E58-A753-4FEE-AE73-FF9383711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488" y="3944878"/>
                <a:ext cx="4473511" cy="954107"/>
              </a:xfrm>
              <a:prstGeom prst="rect">
                <a:avLst/>
              </a:prstGeom>
              <a:blipFill>
                <a:blip r:embed="rId37"/>
                <a:stretch>
                  <a:fillRect l="-409" t="-1274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2B5646C8-2A3F-4F9B-B8F4-C827E797982A}"/>
                  </a:ext>
                </a:extLst>
              </p:cNvPr>
              <p:cNvSpPr/>
              <p:nvPr/>
            </p:nvSpPr>
            <p:spPr>
              <a:xfrm>
                <a:off x="4670486" y="4887304"/>
                <a:ext cx="4335033" cy="530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en-US" sz="14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4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2B5646C8-2A3F-4F9B-B8F4-C827E7979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486" y="4887304"/>
                <a:ext cx="4335033" cy="53072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8DB7DC4-2129-41BE-8629-63ED2626AF9D}"/>
              </a:ext>
            </a:extLst>
          </p:cNvPr>
          <p:cNvSpPr/>
          <p:nvPr/>
        </p:nvSpPr>
        <p:spPr>
          <a:xfrm>
            <a:off x="4670488" y="5597456"/>
            <a:ext cx="4473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 In Figure (b), </a:t>
            </a:r>
            <a:r>
              <a: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𝛼 </a:t>
            </a:r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is calculated by the law of sines.</a:t>
            </a:r>
          </a:p>
          <a:p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80D2DCE5-C901-4241-897D-353448793256}"/>
                  </a:ext>
                </a:extLst>
              </p:cNvPr>
              <p:cNvSpPr/>
              <p:nvPr/>
            </p:nvSpPr>
            <p:spPr>
              <a:xfrm>
                <a:off x="4726959" y="6080420"/>
                <a:ext cx="1939955" cy="533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</m:func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80D2DCE5-C901-4241-897D-353448793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59" y="6080420"/>
                <a:ext cx="1939955" cy="533351"/>
              </a:xfrm>
              <a:prstGeom prst="rect">
                <a:avLst/>
              </a:prstGeom>
              <a:blipFill>
                <a:blip r:embed="rId39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620C6906-D39F-430B-AA07-41DFD5CCEA70}"/>
              </a:ext>
            </a:extLst>
          </p:cNvPr>
          <p:cNvSpPr/>
          <p:nvPr/>
        </p:nvSpPr>
        <p:spPr>
          <a:xfrm>
            <a:off x="1602297" y="5150840"/>
            <a:ext cx="360727" cy="285226"/>
          </a:xfrm>
          <a:custGeom>
            <a:avLst/>
            <a:gdLst>
              <a:gd name="connsiteX0" fmla="*/ 0 w 360727"/>
              <a:gd name="connsiteY0" fmla="*/ 285226 h 285226"/>
              <a:gd name="connsiteX1" fmla="*/ 134224 w 360727"/>
              <a:gd name="connsiteY1" fmla="*/ 100668 h 285226"/>
              <a:gd name="connsiteX2" fmla="*/ 285226 w 360727"/>
              <a:gd name="connsiteY2" fmla="*/ 167780 h 285226"/>
              <a:gd name="connsiteX3" fmla="*/ 360727 w 360727"/>
              <a:gd name="connsiteY3" fmla="*/ 0 h 28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727" h="285226">
                <a:moveTo>
                  <a:pt x="0" y="285226"/>
                </a:moveTo>
                <a:cubicBezTo>
                  <a:pt x="43343" y="202734"/>
                  <a:pt x="86686" y="120242"/>
                  <a:pt x="134224" y="100668"/>
                </a:cubicBezTo>
                <a:cubicBezTo>
                  <a:pt x="181762" y="81094"/>
                  <a:pt x="247475" y="184558"/>
                  <a:pt x="285226" y="167780"/>
                </a:cubicBezTo>
                <a:cubicBezTo>
                  <a:pt x="322977" y="151002"/>
                  <a:pt x="335560" y="68510"/>
                  <a:pt x="360727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6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2ACECF2-41EA-4C2D-B87C-04B0885009D3}"/>
              </a:ext>
            </a:extLst>
          </p:cNvPr>
          <p:cNvGrpSpPr/>
          <p:nvPr/>
        </p:nvGrpSpPr>
        <p:grpSpPr>
          <a:xfrm>
            <a:off x="230779" y="67347"/>
            <a:ext cx="1660147" cy="1100463"/>
            <a:chOff x="2454691" y="1318746"/>
            <a:chExt cx="1660147" cy="110046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1D5CF5B-B865-4172-8520-C9FF06667AA9}"/>
                </a:ext>
              </a:extLst>
            </p:cNvPr>
            <p:cNvGrpSpPr/>
            <p:nvPr/>
          </p:nvGrpSpPr>
          <p:grpSpPr>
            <a:xfrm>
              <a:off x="2454691" y="1318746"/>
              <a:ext cx="1660147" cy="1100463"/>
              <a:chOff x="4554726" y="4489398"/>
              <a:chExt cx="1660147" cy="1100463"/>
            </a:xfrm>
          </p:grpSpPr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74D628CA-690E-4E57-94AE-DBB2ED1F4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9249" y="4724316"/>
                <a:ext cx="0" cy="388228"/>
              </a:xfrm>
              <a:prstGeom prst="straightConnector1">
                <a:avLst/>
              </a:prstGeom>
              <a:ln w="28575">
                <a:solidFill>
                  <a:srgbClr val="010CE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CD45E5-5D6A-4F1C-801B-CED901FBB5B8}"/>
                  </a:ext>
                </a:extLst>
              </p:cNvPr>
              <p:cNvSpPr txBox="1"/>
              <p:nvPr/>
            </p:nvSpPr>
            <p:spPr>
              <a:xfrm>
                <a:off x="4554726" y="5312862"/>
                <a:ext cx="769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Roll, X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648E7-D45C-4AEC-A548-C5A61CEDFD70}"/>
                  </a:ext>
                </a:extLst>
              </p:cNvPr>
              <p:cNvSpPr txBox="1"/>
              <p:nvPr/>
            </p:nvSpPr>
            <p:spPr>
              <a:xfrm>
                <a:off x="5385460" y="5062749"/>
                <a:ext cx="829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Pitch, Y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4E5012-DD3C-4D90-86ED-F1C77AE484EE}"/>
                  </a:ext>
                </a:extLst>
              </p:cNvPr>
              <p:cNvSpPr txBox="1"/>
              <p:nvPr/>
            </p:nvSpPr>
            <p:spPr>
              <a:xfrm>
                <a:off x="4833066" y="4489398"/>
                <a:ext cx="829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Yaw, Z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47E28FFE-E6B7-4FC3-A8E1-F104ED382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6295" y="5095110"/>
                <a:ext cx="364937" cy="3486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A0EE58A6-F1B4-41CD-8912-DF9D2A1C92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8042" y="5095110"/>
                <a:ext cx="285182" cy="19531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FCCD3D95-B396-487E-806F-0E342259ECAF}"/>
                    </a:ext>
                  </a:extLst>
                </p:cNvPr>
                <p:cNvSpPr/>
                <p:nvPr/>
              </p:nvSpPr>
              <p:spPr>
                <a:xfrm>
                  <a:off x="2537640" y="1608232"/>
                  <a:ext cx="5256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9F1F0E13-BAC8-42FA-A3F4-E1057EC92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7640" y="1608232"/>
                  <a:ext cx="5256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5B25885F-3091-4571-B6DE-45CBC4F3D51C}"/>
              </a:ext>
            </a:extLst>
          </p:cNvPr>
          <p:cNvSpPr/>
          <p:nvPr/>
        </p:nvSpPr>
        <p:spPr>
          <a:xfrm rot="2198911">
            <a:off x="1228266" y="5697649"/>
            <a:ext cx="630778" cy="479816"/>
          </a:xfrm>
          <a:prstGeom prst="parallelogram">
            <a:avLst>
              <a:gd name="adj" fmla="val 533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3F61EB9-D6AD-4C58-AC42-F873EA1D576D}"/>
              </a:ext>
            </a:extLst>
          </p:cNvPr>
          <p:cNvCxnSpPr>
            <a:cxnSpLocks/>
          </p:cNvCxnSpPr>
          <p:nvPr/>
        </p:nvCxnSpPr>
        <p:spPr>
          <a:xfrm flipV="1">
            <a:off x="931420" y="2085299"/>
            <a:ext cx="0" cy="850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FBF80F4-8137-43A5-99D2-943C14DB16E1}"/>
              </a:ext>
            </a:extLst>
          </p:cNvPr>
          <p:cNvCxnSpPr>
            <a:cxnSpLocks/>
          </p:cNvCxnSpPr>
          <p:nvPr/>
        </p:nvCxnSpPr>
        <p:spPr>
          <a:xfrm>
            <a:off x="952952" y="2924138"/>
            <a:ext cx="675827" cy="81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F5C38BB-0DDA-452D-BF4E-696837A4650A}"/>
              </a:ext>
            </a:extLst>
          </p:cNvPr>
          <p:cNvCxnSpPr>
            <a:cxnSpLocks/>
            <a:stCxn id="33" idx="4"/>
          </p:cNvCxnSpPr>
          <p:nvPr/>
        </p:nvCxnSpPr>
        <p:spPr>
          <a:xfrm flipV="1">
            <a:off x="1041126" y="3006104"/>
            <a:ext cx="587655" cy="1261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B4C8E23-5603-46AA-A438-940B99250D59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1006669" y="4460854"/>
            <a:ext cx="622110" cy="998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AFB0E2F-96BB-48D6-8042-EBB74F8F1F0C}"/>
              </a:ext>
            </a:extLst>
          </p:cNvPr>
          <p:cNvCxnSpPr>
            <a:cxnSpLocks/>
          </p:cNvCxnSpPr>
          <p:nvPr/>
        </p:nvCxnSpPr>
        <p:spPr>
          <a:xfrm flipH="1">
            <a:off x="1526640" y="5427460"/>
            <a:ext cx="82790" cy="4519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통형 32">
            <a:extLst>
              <a:ext uri="{FF2B5EF4-FFF2-40B4-BE49-F238E27FC236}">
                <a16:creationId xmlns:a16="http://schemas.microsoft.com/office/drawing/2014/main" id="{FD8BC8D4-7B49-4B3A-93C0-3BAC952A0F38}"/>
              </a:ext>
            </a:extLst>
          </p:cNvPr>
          <p:cNvSpPr/>
          <p:nvPr/>
        </p:nvSpPr>
        <p:spPr>
          <a:xfrm rot="6006942" flipH="1">
            <a:off x="925812" y="4115322"/>
            <a:ext cx="196173" cy="497944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4E75F5CF-2289-4B50-8AAE-DA9F99EFE34B}"/>
              </a:ext>
            </a:extLst>
          </p:cNvPr>
          <p:cNvSpPr/>
          <p:nvPr/>
        </p:nvSpPr>
        <p:spPr>
          <a:xfrm rot="6006942" flipH="1">
            <a:off x="1500874" y="5215036"/>
            <a:ext cx="196173" cy="497944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F3AE2413-A7ED-4672-89A1-5113B8D63C4D}"/>
              </a:ext>
            </a:extLst>
          </p:cNvPr>
          <p:cNvSpPr/>
          <p:nvPr/>
        </p:nvSpPr>
        <p:spPr>
          <a:xfrm rot="14954868" flipH="1">
            <a:off x="1510013" y="5183976"/>
            <a:ext cx="196173" cy="497944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4B21DE3-C6E2-4832-B5A1-46D7E0D871C9}"/>
              </a:ext>
            </a:extLst>
          </p:cNvPr>
          <p:cNvGrpSpPr/>
          <p:nvPr/>
        </p:nvGrpSpPr>
        <p:grpSpPr>
          <a:xfrm>
            <a:off x="663784" y="2559638"/>
            <a:ext cx="622442" cy="556497"/>
            <a:chOff x="4848042" y="4724316"/>
            <a:chExt cx="633190" cy="566106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3DDFBBF-43F0-4516-A5D8-57D8BEB88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9249" y="4724316"/>
              <a:ext cx="0" cy="388228"/>
            </a:xfrm>
            <a:prstGeom prst="straightConnector1">
              <a:avLst/>
            </a:prstGeom>
            <a:ln w="12700">
              <a:solidFill>
                <a:srgbClr val="010CE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7B59614-9433-43DF-B9FD-D63F4615C1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6295" y="5095110"/>
              <a:ext cx="364937" cy="34869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DFDE061-D89F-491E-98F7-4EC334F278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8042" y="5095110"/>
              <a:ext cx="285182" cy="19531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AEEE4B-36E2-4C1C-9C70-7D8403AA9129}"/>
              </a:ext>
            </a:extLst>
          </p:cNvPr>
          <p:cNvCxnSpPr>
            <a:cxnSpLocks/>
          </p:cNvCxnSpPr>
          <p:nvPr/>
        </p:nvCxnSpPr>
        <p:spPr>
          <a:xfrm flipV="1">
            <a:off x="1601432" y="5021861"/>
            <a:ext cx="87191" cy="442808"/>
          </a:xfrm>
          <a:prstGeom prst="straightConnector1">
            <a:avLst/>
          </a:prstGeom>
          <a:ln w="12700">
            <a:solidFill>
              <a:srgbClr val="010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68E561A-0C20-4F39-87F7-4C9B1AAD4546}"/>
              </a:ext>
            </a:extLst>
          </p:cNvPr>
          <p:cNvCxnSpPr>
            <a:cxnSpLocks/>
          </p:cNvCxnSpPr>
          <p:nvPr/>
        </p:nvCxnSpPr>
        <p:spPr>
          <a:xfrm flipH="1">
            <a:off x="1280534" y="5454198"/>
            <a:ext cx="325224" cy="1324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0B177D-CE68-4293-8B1C-C08BBDE97688}"/>
                  </a:ext>
                </a:extLst>
              </p:cNvPr>
              <p:cNvSpPr txBox="1"/>
              <p:nvPr/>
            </p:nvSpPr>
            <p:spPr>
              <a:xfrm>
                <a:off x="440921" y="2613793"/>
                <a:ext cx="701004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0B177D-CE68-4293-8B1C-C08BBDE97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21" y="2613793"/>
                <a:ext cx="701004" cy="3172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타원 43">
            <a:extLst>
              <a:ext uri="{FF2B5EF4-FFF2-40B4-BE49-F238E27FC236}">
                <a16:creationId xmlns:a16="http://schemas.microsoft.com/office/drawing/2014/main" id="{2638A649-7BE7-4072-831B-D7C4046EFC24}"/>
              </a:ext>
            </a:extLst>
          </p:cNvPr>
          <p:cNvSpPr/>
          <p:nvPr/>
        </p:nvSpPr>
        <p:spPr>
          <a:xfrm>
            <a:off x="528961" y="1292757"/>
            <a:ext cx="796838" cy="7968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934EBD8-6366-4717-B4BC-437C45DBB3B1}"/>
              </a:ext>
            </a:extLst>
          </p:cNvPr>
          <p:cNvSpPr/>
          <p:nvPr/>
        </p:nvSpPr>
        <p:spPr>
          <a:xfrm rot="1888324">
            <a:off x="1515000" y="2907651"/>
            <a:ext cx="227558" cy="227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DF46F4-FBB2-4980-9D76-EFBD6B19C5E0}"/>
              </a:ext>
            </a:extLst>
          </p:cNvPr>
          <p:cNvCxnSpPr>
            <a:cxnSpLocks/>
          </p:cNvCxnSpPr>
          <p:nvPr/>
        </p:nvCxnSpPr>
        <p:spPr>
          <a:xfrm flipV="1">
            <a:off x="1587625" y="3006101"/>
            <a:ext cx="41154" cy="24745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FC1D96-2BA4-4008-82FC-0516A93D1FD5}"/>
              </a:ext>
            </a:extLst>
          </p:cNvPr>
          <p:cNvSpPr txBox="1"/>
          <p:nvPr/>
        </p:nvSpPr>
        <p:spPr>
          <a:xfrm>
            <a:off x="429429" y="1519507"/>
            <a:ext cx="97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Body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61C3C7-2286-497B-A098-A4308724F447}"/>
              </a:ext>
            </a:extLst>
          </p:cNvPr>
          <p:cNvSpPr txBox="1"/>
          <p:nvPr/>
        </p:nvSpPr>
        <p:spPr>
          <a:xfrm>
            <a:off x="1375211" y="6084184"/>
            <a:ext cx="97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Foot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D37160-9585-46EB-A0A6-EA84176EDEE1}"/>
              </a:ext>
            </a:extLst>
          </p:cNvPr>
          <p:cNvSpPr txBox="1"/>
          <p:nvPr/>
        </p:nvSpPr>
        <p:spPr>
          <a:xfrm>
            <a:off x="383819" y="6443638"/>
            <a:ext cx="1662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(a) Definition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66D1C62-38B5-49EA-8420-C0E12E8D96B7}"/>
                  </a:ext>
                </a:extLst>
              </p:cNvPr>
              <p:cNvSpPr/>
              <p:nvPr/>
            </p:nvSpPr>
            <p:spPr>
              <a:xfrm>
                <a:off x="1058254" y="2651042"/>
                <a:ext cx="4059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66D1C62-38B5-49EA-8420-C0E12E8D9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54" y="2651042"/>
                <a:ext cx="40594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0BB0052-8C19-4BCF-8E4F-53B856821220}"/>
                  </a:ext>
                </a:extLst>
              </p:cNvPr>
              <p:cNvSpPr/>
              <p:nvPr/>
            </p:nvSpPr>
            <p:spPr>
              <a:xfrm>
                <a:off x="907612" y="3452193"/>
                <a:ext cx="4101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0BB0052-8C19-4BCF-8E4F-53B856821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12" y="3452193"/>
                <a:ext cx="41011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9723435-9372-4B31-93D0-2C7981AA6281}"/>
                  </a:ext>
                </a:extLst>
              </p:cNvPr>
              <p:cNvSpPr/>
              <p:nvPr/>
            </p:nvSpPr>
            <p:spPr>
              <a:xfrm>
                <a:off x="876894" y="4783718"/>
                <a:ext cx="4101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9723435-9372-4B31-93D0-2C7981AA6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94" y="4783718"/>
                <a:ext cx="41011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536A76C-FF73-4A8E-A467-533E8064E928}"/>
                  </a:ext>
                </a:extLst>
              </p:cNvPr>
              <p:cNvSpPr txBox="1"/>
              <p:nvPr/>
            </p:nvSpPr>
            <p:spPr>
              <a:xfrm>
                <a:off x="1367145" y="4089550"/>
                <a:ext cx="8078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536A76C-FF73-4A8E-A467-533E8064E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45" y="4089550"/>
                <a:ext cx="80781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433B27-DEB1-44AA-A5A4-128D99BF5D47}"/>
                  </a:ext>
                </a:extLst>
              </p:cNvPr>
              <p:cNvSpPr txBox="1"/>
              <p:nvPr/>
            </p:nvSpPr>
            <p:spPr>
              <a:xfrm>
                <a:off x="381274" y="2828201"/>
                <a:ext cx="32630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433B27-DEB1-44AA-A5A4-128D99BF5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4" y="2828201"/>
                <a:ext cx="326307" cy="224870"/>
              </a:xfrm>
              <a:prstGeom prst="rect">
                <a:avLst/>
              </a:prstGeom>
              <a:blipFill>
                <a:blip r:embed="rId14"/>
                <a:stretch>
                  <a:fillRect l="-7547" r="-3774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3FEA224-52CA-4354-8DF6-DD97AEF1BFA1}"/>
                  </a:ext>
                </a:extLst>
              </p:cNvPr>
              <p:cNvSpPr txBox="1"/>
              <p:nvPr/>
            </p:nvSpPr>
            <p:spPr>
              <a:xfrm>
                <a:off x="995930" y="2875792"/>
                <a:ext cx="32739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3FEA224-52CA-4354-8DF6-DD97AEF1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0" y="2875792"/>
                <a:ext cx="327397" cy="224870"/>
              </a:xfrm>
              <a:prstGeom prst="rect">
                <a:avLst/>
              </a:prstGeom>
              <a:blipFill>
                <a:blip r:embed="rId15"/>
                <a:stretch>
                  <a:fillRect l="-11111" r="-1852"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0A6C06-012F-48B4-A043-7486502C21BB}"/>
                  </a:ext>
                </a:extLst>
              </p:cNvPr>
              <p:cNvSpPr txBox="1"/>
              <p:nvPr/>
            </p:nvSpPr>
            <p:spPr>
              <a:xfrm>
                <a:off x="942491" y="2513836"/>
                <a:ext cx="314060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0A6C06-012F-48B4-A043-7486502C2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91" y="2513836"/>
                <a:ext cx="314060" cy="224870"/>
              </a:xfrm>
              <a:prstGeom prst="rect">
                <a:avLst/>
              </a:prstGeom>
              <a:blipFill>
                <a:blip r:embed="rId16"/>
                <a:stretch>
                  <a:fillRect l="-7843" r="-3922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원호 56">
            <a:extLst>
              <a:ext uri="{FF2B5EF4-FFF2-40B4-BE49-F238E27FC236}">
                <a16:creationId xmlns:a16="http://schemas.microsoft.com/office/drawing/2014/main" id="{2DD4B97E-9350-4566-A88C-27371D620F03}"/>
              </a:ext>
            </a:extLst>
          </p:cNvPr>
          <p:cNvSpPr/>
          <p:nvPr/>
        </p:nvSpPr>
        <p:spPr>
          <a:xfrm rot="3297343" flipH="1">
            <a:off x="1019651" y="5521028"/>
            <a:ext cx="226396" cy="243790"/>
          </a:xfrm>
          <a:prstGeom prst="arc">
            <a:avLst>
              <a:gd name="adj1" fmla="val 11535799"/>
              <a:gd name="adj2" fmla="val 4669696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545F3FC-145B-490C-889E-A832D86ED4F1}"/>
                  </a:ext>
                </a:extLst>
              </p:cNvPr>
              <p:cNvSpPr txBox="1"/>
              <p:nvPr/>
            </p:nvSpPr>
            <p:spPr>
              <a:xfrm>
                <a:off x="342103" y="4116281"/>
                <a:ext cx="221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545F3FC-145B-490C-889E-A832D86ED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" y="4116281"/>
                <a:ext cx="221920" cy="215444"/>
              </a:xfrm>
              <a:prstGeom prst="rect">
                <a:avLst/>
              </a:prstGeom>
              <a:blipFill>
                <a:blip r:embed="rId17"/>
                <a:stretch>
                  <a:fillRect l="-16216" r="-270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6324577-D328-4C44-BB1A-C11A44619ADC}"/>
              </a:ext>
            </a:extLst>
          </p:cNvPr>
          <p:cNvCxnSpPr>
            <a:cxnSpLocks/>
          </p:cNvCxnSpPr>
          <p:nvPr/>
        </p:nvCxnSpPr>
        <p:spPr>
          <a:xfrm>
            <a:off x="605288" y="4299687"/>
            <a:ext cx="872320" cy="1408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원호 59">
            <a:extLst>
              <a:ext uri="{FF2B5EF4-FFF2-40B4-BE49-F238E27FC236}">
                <a16:creationId xmlns:a16="http://schemas.microsoft.com/office/drawing/2014/main" id="{AFE9D38B-698E-4FC7-846C-5FF7298A9AE8}"/>
              </a:ext>
            </a:extLst>
          </p:cNvPr>
          <p:cNvSpPr/>
          <p:nvPr/>
        </p:nvSpPr>
        <p:spPr>
          <a:xfrm rot="18538554" flipH="1">
            <a:off x="630863" y="4190225"/>
            <a:ext cx="253175" cy="218038"/>
          </a:xfrm>
          <a:prstGeom prst="arc">
            <a:avLst>
              <a:gd name="adj1" fmla="val 11080661"/>
              <a:gd name="adj2" fmla="val 2665386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4F4F716C-A2ED-418E-8580-CA5AE391A216}"/>
              </a:ext>
            </a:extLst>
          </p:cNvPr>
          <p:cNvSpPr/>
          <p:nvPr/>
        </p:nvSpPr>
        <p:spPr>
          <a:xfrm rot="18538554" flipH="1">
            <a:off x="1806845" y="5407748"/>
            <a:ext cx="253175" cy="218038"/>
          </a:xfrm>
          <a:prstGeom prst="arc">
            <a:avLst>
              <a:gd name="adj1" fmla="val 11080661"/>
              <a:gd name="adj2" fmla="val 2665386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DBCB628-4F0A-4F12-B816-21C8650F730D}"/>
              </a:ext>
            </a:extLst>
          </p:cNvPr>
          <p:cNvCxnSpPr>
            <a:cxnSpLocks/>
          </p:cNvCxnSpPr>
          <p:nvPr/>
        </p:nvCxnSpPr>
        <p:spPr>
          <a:xfrm flipV="1">
            <a:off x="980488" y="5305243"/>
            <a:ext cx="985459" cy="389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A93553-C42E-472F-97BB-34ECCECBC3A1}"/>
                  </a:ext>
                </a:extLst>
              </p:cNvPr>
              <p:cNvSpPr txBox="1"/>
              <p:nvPr/>
            </p:nvSpPr>
            <p:spPr>
              <a:xfrm>
                <a:off x="738381" y="5586633"/>
                <a:ext cx="221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A93553-C42E-472F-97BB-34ECCECB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81" y="5586633"/>
                <a:ext cx="221920" cy="215444"/>
              </a:xfrm>
              <a:prstGeom prst="rect">
                <a:avLst/>
              </a:prstGeom>
              <a:blipFill>
                <a:blip r:embed="rId18"/>
                <a:stretch>
                  <a:fillRect l="-16216" r="-270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그룹 63">
            <a:extLst>
              <a:ext uri="{FF2B5EF4-FFF2-40B4-BE49-F238E27FC236}">
                <a16:creationId xmlns:a16="http://schemas.microsoft.com/office/drawing/2014/main" id="{0A97763A-826C-4F32-9D9B-512E5B20C60F}"/>
              </a:ext>
            </a:extLst>
          </p:cNvPr>
          <p:cNvGrpSpPr/>
          <p:nvPr/>
        </p:nvGrpSpPr>
        <p:grpSpPr>
          <a:xfrm>
            <a:off x="1511520" y="400726"/>
            <a:ext cx="2823429" cy="2649994"/>
            <a:chOff x="9434176" y="429200"/>
            <a:chExt cx="2823429" cy="264999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84AEF3A1-DB66-4D07-911A-AA7B20799D14}"/>
                </a:ext>
              </a:extLst>
            </p:cNvPr>
            <p:cNvGrpSpPr/>
            <p:nvPr/>
          </p:nvGrpSpPr>
          <p:grpSpPr>
            <a:xfrm>
              <a:off x="9434176" y="429200"/>
              <a:ext cx="2810672" cy="2649994"/>
              <a:chOff x="4148251" y="950016"/>
              <a:chExt cx="3613863" cy="3613862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5C869732-FE7F-48A6-8284-0DC8F782CBA5}"/>
                  </a:ext>
                </a:extLst>
              </p:cNvPr>
              <p:cNvGrpSpPr/>
              <p:nvPr/>
            </p:nvGrpSpPr>
            <p:grpSpPr>
              <a:xfrm>
                <a:off x="4836131" y="1280728"/>
                <a:ext cx="2204665" cy="2571187"/>
                <a:chOff x="5136233" y="640435"/>
                <a:chExt cx="2806299" cy="3272841"/>
              </a:xfrm>
            </p:grpSpPr>
            <p:sp>
              <p:nvSpPr>
                <p:cNvPr id="80" name="원통형 79">
                  <a:extLst>
                    <a:ext uri="{FF2B5EF4-FFF2-40B4-BE49-F238E27FC236}">
                      <a16:creationId xmlns:a16="http://schemas.microsoft.com/office/drawing/2014/main" id="{FD82D59E-BEA2-406B-ADDB-D62E32BCA325}"/>
                    </a:ext>
                  </a:extLst>
                </p:cNvPr>
                <p:cNvSpPr/>
                <p:nvPr/>
              </p:nvSpPr>
              <p:spPr>
                <a:xfrm rot="13675069" flipH="1">
                  <a:off x="5542952" y="2963789"/>
                  <a:ext cx="359525" cy="912581"/>
                </a:xfrm>
                <a:prstGeom prst="can">
                  <a:avLst>
                    <a:gd name="adj" fmla="val 4807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원통형 80">
                  <a:extLst>
                    <a:ext uri="{FF2B5EF4-FFF2-40B4-BE49-F238E27FC236}">
                      <a16:creationId xmlns:a16="http://schemas.microsoft.com/office/drawing/2014/main" id="{F074CB7B-F3CA-4F93-962C-97AB2FEE0243}"/>
                    </a:ext>
                  </a:extLst>
                </p:cNvPr>
                <p:cNvSpPr/>
                <p:nvPr/>
              </p:nvSpPr>
              <p:spPr>
                <a:xfrm flipH="1">
                  <a:off x="6242440" y="1421629"/>
                  <a:ext cx="359525" cy="912581"/>
                </a:xfrm>
                <a:prstGeom prst="can">
                  <a:avLst>
                    <a:gd name="adj" fmla="val 4807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원통형 81">
                  <a:extLst>
                    <a:ext uri="{FF2B5EF4-FFF2-40B4-BE49-F238E27FC236}">
                      <a16:creationId xmlns:a16="http://schemas.microsoft.com/office/drawing/2014/main" id="{C5E1DEC5-C098-4A72-9E6F-724078DFF530}"/>
                    </a:ext>
                  </a:extLst>
                </p:cNvPr>
                <p:cNvSpPr/>
                <p:nvPr/>
              </p:nvSpPr>
              <p:spPr>
                <a:xfrm rot="5776207" flipH="1">
                  <a:off x="6282368" y="2319951"/>
                  <a:ext cx="359525" cy="912581"/>
                </a:xfrm>
                <a:prstGeom prst="can">
                  <a:avLst>
                    <a:gd name="adj" fmla="val 4807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81B68BE5-AD2A-433C-AC1F-5C7C5FA9EC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22201" y="2325822"/>
                  <a:ext cx="0" cy="1378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EF7BD0CD-1D2C-4BE0-A188-1F7DD7984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61400" y="2458299"/>
                  <a:ext cx="760801" cy="65733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6E16C0D3-6C89-430D-8706-0990092B0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62568" y="3104751"/>
                  <a:ext cx="0" cy="1977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B934E879-E1FA-4BE7-AD7F-AB673351199A}"/>
                    </a:ext>
                  </a:extLst>
                </p:cNvPr>
                <p:cNvCxnSpPr>
                  <a:cxnSpLocks/>
                  <a:endCxn id="80" idx="3"/>
                </p:cNvCxnSpPr>
                <p:nvPr/>
              </p:nvCxnSpPr>
              <p:spPr>
                <a:xfrm flipH="1">
                  <a:off x="6061366" y="2800840"/>
                  <a:ext cx="357448" cy="3134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1D83E807-2B4A-4F29-9408-940EEEDE7219}"/>
                    </a:ext>
                  </a:extLst>
                </p:cNvPr>
                <p:cNvCxnSpPr>
                  <a:cxnSpLocks/>
                  <a:stCxn id="69" idx="1"/>
                </p:cNvCxnSpPr>
                <p:nvPr/>
              </p:nvCxnSpPr>
              <p:spPr>
                <a:xfrm flipV="1">
                  <a:off x="6414091" y="640435"/>
                  <a:ext cx="0" cy="495543"/>
                </a:xfrm>
                <a:prstGeom prst="straightConnector1">
                  <a:avLst/>
                </a:prstGeom>
                <a:ln w="28575">
                  <a:solidFill>
                    <a:srgbClr val="010CE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ADE09AAA-09B2-4DF7-B165-087D772D4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59359" y="2656196"/>
                  <a:ext cx="2405770" cy="25983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40039E87-9F56-4D80-AE75-FD4D8336A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14535" y="958742"/>
                  <a:ext cx="6736" cy="185053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화살표 연결선 89">
                  <a:extLst>
                    <a:ext uri="{FF2B5EF4-FFF2-40B4-BE49-F238E27FC236}">
                      <a16:creationId xmlns:a16="http://schemas.microsoft.com/office/drawing/2014/main" id="{FBBFA4D9-7C63-4C68-B8AB-345FA723B4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36233" y="3610041"/>
                  <a:ext cx="354526" cy="30323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95270DEA-C2CD-41E4-BF5F-DAD0D0054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9187" y="2902816"/>
                  <a:ext cx="453345" cy="43316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5ECF0DDF-263D-4981-9DFB-391B0D228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43513" y="2045663"/>
                  <a:ext cx="2019349" cy="178576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22FAB469-7897-47B6-885B-24810C5D4F96}"/>
                  </a:ext>
                </a:extLst>
              </p:cNvPr>
              <p:cNvSpPr/>
              <p:nvPr/>
            </p:nvSpPr>
            <p:spPr>
              <a:xfrm>
                <a:off x="4148251" y="950016"/>
                <a:ext cx="3613863" cy="36138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1BB04C3-5D9A-40D8-8761-819357B28FAE}"/>
                      </a:ext>
                    </a:extLst>
                  </p:cNvPr>
                  <p:cNvSpPr txBox="1"/>
                  <p:nvPr/>
                </p:nvSpPr>
                <p:spPr>
                  <a:xfrm>
                    <a:off x="5927415" y="1211113"/>
                    <a:ext cx="550969" cy="3066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40068358-05C9-4D3F-8C05-A85ABEE3E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7415" y="1211113"/>
                    <a:ext cx="550969" cy="30666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857" r="-1429" b="-135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96B1593-BE41-4C5F-8F12-96A3CF11B527}"/>
                      </a:ext>
                    </a:extLst>
                  </p:cNvPr>
                  <p:cNvSpPr txBox="1"/>
                  <p:nvPr/>
                </p:nvSpPr>
                <p:spPr>
                  <a:xfrm>
                    <a:off x="4827746" y="3834742"/>
                    <a:ext cx="566716" cy="3066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C72674EF-0B6E-41E5-9D1C-7553B57A74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7746" y="3834742"/>
                    <a:ext cx="566716" cy="30666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4167" r="-1389" b="-108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A41EFF55-D7DB-4B87-BDB3-46DF3EF76578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223" y="3138175"/>
                    <a:ext cx="540912" cy="3066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C026D997-B337-4273-B549-C9251E9E2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3223" y="3138175"/>
                    <a:ext cx="540912" cy="30666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696" r="-2899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E1CEFC5-D228-4F17-A0B2-B930E48EDB9F}"/>
                </a:ext>
              </a:extLst>
            </p:cNvPr>
            <p:cNvSpPr txBox="1"/>
            <p:nvPr/>
          </p:nvSpPr>
          <p:spPr>
            <a:xfrm>
              <a:off x="11317378" y="1692629"/>
              <a:ext cx="80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Hip pitch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578BC7-A75C-4E3B-852E-CB9343EAAE51}"/>
                </a:ext>
              </a:extLst>
            </p:cNvPr>
            <p:cNvSpPr txBox="1"/>
            <p:nvPr/>
          </p:nvSpPr>
          <p:spPr>
            <a:xfrm>
              <a:off x="10840075" y="1040052"/>
              <a:ext cx="729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Hip yaw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0C680F-3DD7-4BAD-B635-201311FED9D1}"/>
                </a:ext>
              </a:extLst>
            </p:cNvPr>
            <p:cNvSpPr txBox="1"/>
            <p:nvPr/>
          </p:nvSpPr>
          <p:spPr>
            <a:xfrm>
              <a:off x="10119398" y="2425151"/>
              <a:ext cx="729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Hip roll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원호 68">
              <a:extLst>
                <a:ext uri="{FF2B5EF4-FFF2-40B4-BE49-F238E27FC236}">
                  <a16:creationId xmlns:a16="http://schemas.microsoft.com/office/drawing/2014/main" id="{855A99AD-987D-4EE9-A540-9F5CD7C7A419}"/>
                </a:ext>
              </a:extLst>
            </p:cNvPr>
            <p:cNvSpPr/>
            <p:nvPr/>
          </p:nvSpPr>
          <p:spPr>
            <a:xfrm flipH="1">
              <a:off x="10599312" y="852119"/>
              <a:ext cx="301287" cy="210117"/>
            </a:xfrm>
            <a:prstGeom prst="arc">
              <a:avLst>
                <a:gd name="adj1" fmla="val 19527963"/>
                <a:gd name="adj2" fmla="val 14487882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960592DE-9A91-4009-8099-D0D624659161}"/>
                </a:ext>
              </a:extLst>
            </p:cNvPr>
            <p:cNvSpPr/>
            <p:nvPr/>
          </p:nvSpPr>
          <p:spPr>
            <a:xfrm flipH="1">
              <a:off x="9890355" y="2362999"/>
              <a:ext cx="301340" cy="300032"/>
            </a:xfrm>
            <a:prstGeom prst="arc">
              <a:avLst>
                <a:gd name="adj1" fmla="val 7330453"/>
                <a:gd name="adj2" fmla="val 229312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83FFD2D7-BBD9-4165-985E-75E14E5A0FB9}"/>
                </a:ext>
              </a:extLst>
            </p:cNvPr>
            <p:cNvSpPr/>
            <p:nvPr/>
          </p:nvSpPr>
          <p:spPr>
            <a:xfrm flipH="1">
              <a:off x="11131338" y="1838688"/>
              <a:ext cx="259057" cy="278960"/>
            </a:xfrm>
            <a:prstGeom prst="arc">
              <a:avLst>
                <a:gd name="adj1" fmla="val 13718655"/>
                <a:gd name="adj2" fmla="val 7056770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0621B1B-94B6-4E2E-89EA-64A3E488B1B1}"/>
                    </a:ext>
                  </a:extLst>
                </p:cNvPr>
                <p:cNvSpPr txBox="1"/>
                <p:nvPr/>
              </p:nvSpPr>
              <p:spPr>
                <a:xfrm>
                  <a:off x="11485007" y="1033808"/>
                  <a:ext cx="2219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BB539551-21FD-476E-8D92-988B784A7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85007" y="1033808"/>
                  <a:ext cx="221920" cy="215444"/>
                </a:xfrm>
                <a:prstGeom prst="rect">
                  <a:avLst/>
                </a:prstGeom>
                <a:blipFill>
                  <a:blip r:embed="rId27"/>
                  <a:stretch>
                    <a:fillRect l="-19444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CA9750B-B0C0-4292-BA9C-3D32F248B97D}"/>
                    </a:ext>
                  </a:extLst>
                </p:cNvPr>
                <p:cNvSpPr txBox="1"/>
                <p:nvPr/>
              </p:nvSpPr>
              <p:spPr>
                <a:xfrm>
                  <a:off x="10729954" y="2409210"/>
                  <a:ext cx="2219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8DE2E0-1DB5-49E2-AB13-898A0F969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9954" y="2409210"/>
                  <a:ext cx="221920" cy="215444"/>
                </a:xfrm>
                <a:prstGeom prst="rect">
                  <a:avLst/>
                </a:prstGeom>
                <a:blipFill>
                  <a:blip r:embed="rId28"/>
                  <a:stretch>
                    <a:fillRect l="-19444" r="-5556" b="-2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216A602-3234-4652-9D3C-B77EC0E81C0F}"/>
                    </a:ext>
                  </a:extLst>
                </p:cNvPr>
                <p:cNvSpPr txBox="1"/>
                <p:nvPr/>
              </p:nvSpPr>
              <p:spPr>
                <a:xfrm>
                  <a:off x="12035685" y="1691542"/>
                  <a:ext cx="2219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0255778-D7C4-4207-A719-CCE42D55A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5685" y="1691542"/>
                  <a:ext cx="221920" cy="215444"/>
                </a:xfrm>
                <a:prstGeom prst="rect">
                  <a:avLst/>
                </a:prstGeom>
                <a:blipFill>
                  <a:blip r:embed="rId29"/>
                  <a:stretch>
                    <a:fillRect l="-19444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6547DBF-3FF6-4823-9BC1-97E167BD4201}"/>
              </a:ext>
            </a:extLst>
          </p:cNvPr>
          <p:cNvCxnSpPr>
            <a:cxnSpLocks/>
            <a:stCxn id="45" idx="0"/>
            <a:endCxn id="76" idx="3"/>
          </p:cNvCxnSpPr>
          <p:nvPr/>
        </p:nvCxnSpPr>
        <p:spPr>
          <a:xfrm flipV="1">
            <a:off x="1688181" y="2662637"/>
            <a:ext cx="234952" cy="2617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2CCC7B-7902-46AF-AE7E-20DF5392BF3B}"/>
                  </a:ext>
                </a:extLst>
              </p:cNvPr>
              <p:cNvSpPr txBox="1"/>
              <p:nvPr/>
            </p:nvSpPr>
            <p:spPr>
              <a:xfrm>
                <a:off x="1712926" y="2988409"/>
                <a:ext cx="42652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2CCC7B-7902-46AF-AE7E-20DF5392B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926" y="2988409"/>
                <a:ext cx="426527" cy="224870"/>
              </a:xfrm>
              <a:prstGeom prst="rect">
                <a:avLst/>
              </a:prstGeom>
              <a:blipFill>
                <a:blip r:embed="rId30"/>
                <a:stretch>
                  <a:fillRect l="-10000" r="-1429" b="-21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ED58ACF-3A6E-4FFE-B6DE-508A15FC2C6C}"/>
                  </a:ext>
                </a:extLst>
              </p:cNvPr>
              <p:cNvSpPr txBox="1"/>
              <p:nvPr/>
            </p:nvSpPr>
            <p:spPr>
              <a:xfrm>
                <a:off x="757542" y="4364823"/>
                <a:ext cx="2229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ED58ACF-3A6E-4FFE-B6DE-508A15FC2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2" y="4364823"/>
                <a:ext cx="222946" cy="215444"/>
              </a:xfrm>
              <a:prstGeom prst="rect">
                <a:avLst/>
              </a:prstGeom>
              <a:blipFill>
                <a:blip r:embed="rId31"/>
                <a:stretch>
                  <a:fillRect l="-16216" r="-2703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DD4627B-272A-437F-99AD-468C20CA7106}"/>
              </a:ext>
            </a:extLst>
          </p:cNvPr>
          <p:cNvCxnSpPr>
            <a:cxnSpLocks/>
          </p:cNvCxnSpPr>
          <p:nvPr/>
        </p:nvCxnSpPr>
        <p:spPr>
          <a:xfrm>
            <a:off x="1597275" y="5470854"/>
            <a:ext cx="270668" cy="6829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4759764-8AC4-48D0-A126-09B35285C3B2}"/>
              </a:ext>
            </a:extLst>
          </p:cNvPr>
          <p:cNvCxnSpPr>
            <a:cxnSpLocks/>
          </p:cNvCxnSpPr>
          <p:nvPr/>
        </p:nvCxnSpPr>
        <p:spPr>
          <a:xfrm>
            <a:off x="1209130" y="5373190"/>
            <a:ext cx="716563" cy="177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93A892F-87E3-4BEB-87CB-76FD509FC427}"/>
                  </a:ext>
                </a:extLst>
              </p:cNvPr>
              <p:cNvSpPr txBox="1"/>
              <p:nvPr/>
            </p:nvSpPr>
            <p:spPr>
              <a:xfrm>
                <a:off x="2011019" y="5393741"/>
                <a:ext cx="221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93A892F-87E3-4BEB-87CB-76FD509FC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019" y="5393741"/>
                <a:ext cx="221920" cy="215444"/>
              </a:xfrm>
              <a:prstGeom prst="rect">
                <a:avLst/>
              </a:prstGeom>
              <a:blipFill>
                <a:blip r:embed="rId32"/>
                <a:stretch>
                  <a:fillRect l="-19444" r="-5556" b="-2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E763D266-19B5-4426-ADCB-C15562E3D167}"/>
              </a:ext>
            </a:extLst>
          </p:cNvPr>
          <p:cNvSpPr txBox="1"/>
          <p:nvPr/>
        </p:nvSpPr>
        <p:spPr>
          <a:xfrm>
            <a:off x="0" y="25380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Inverse kinematics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3A766C-64EC-4C08-8469-5CFA048F733E}"/>
              </a:ext>
            </a:extLst>
          </p:cNvPr>
          <p:cNvSpPr txBox="1"/>
          <p:nvPr/>
        </p:nvSpPr>
        <p:spPr>
          <a:xfrm>
            <a:off x="5705932" y="673059"/>
            <a:ext cx="244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Get the ankle joint angle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8005F10-0354-415F-9225-2CF9DC272F32}"/>
                  </a:ext>
                </a:extLst>
              </p:cNvPr>
              <p:cNvSpPr/>
              <p:nvPr/>
            </p:nvSpPr>
            <p:spPr>
              <a:xfrm>
                <a:off x="4671605" y="1029499"/>
                <a:ext cx="447239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Ankle pitch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Ankle 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Figure (c) can be geometrically obtained using Vector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Ankle frame (frame 9) of the previous chapter.</a:t>
                </a:r>
              </a:p>
              <a:p>
                <a:endParaRPr lang="en-US" altLang="ko-KR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8005F10-0354-415F-9225-2CF9DC272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05" y="1029499"/>
                <a:ext cx="4472395" cy="954107"/>
              </a:xfrm>
              <a:prstGeom prst="rect">
                <a:avLst/>
              </a:prstGeom>
              <a:blipFill>
                <a:blip r:embed="rId33"/>
                <a:stretch>
                  <a:fillRect l="-409" t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그룹 98">
            <a:extLst>
              <a:ext uri="{FF2B5EF4-FFF2-40B4-BE49-F238E27FC236}">
                <a16:creationId xmlns:a16="http://schemas.microsoft.com/office/drawing/2014/main" id="{F70674D8-79FB-483D-983D-1B695463864B}"/>
              </a:ext>
            </a:extLst>
          </p:cNvPr>
          <p:cNvGrpSpPr/>
          <p:nvPr/>
        </p:nvGrpSpPr>
        <p:grpSpPr>
          <a:xfrm>
            <a:off x="2344017" y="2708234"/>
            <a:ext cx="1869740" cy="4022449"/>
            <a:chOff x="4735156" y="1623969"/>
            <a:chExt cx="2130464" cy="458335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0E9F1D8-99CE-4F2A-86B8-DB36FC4BD47A}"/>
                </a:ext>
              </a:extLst>
            </p:cNvPr>
            <p:cNvSpPr txBox="1"/>
            <p:nvPr/>
          </p:nvSpPr>
          <p:spPr>
            <a:xfrm>
              <a:off x="5660114" y="5692787"/>
              <a:ext cx="1081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Foot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9318E198-039E-4669-918C-F4D173D0F72B}"/>
                </a:ext>
              </a:extLst>
            </p:cNvPr>
            <p:cNvGrpSpPr/>
            <p:nvPr/>
          </p:nvGrpSpPr>
          <p:grpSpPr>
            <a:xfrm>
              <a:off x="4886346" y="1623969"/>
              <a:ext cx="1979274" cy="4104676"/>
              <a:chOff x="4886346" y="1787500"/>
              <a:chExt cx="1979274" cy="4104676"/>
            </a:xfrm>
          </p:grpSpPr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D2BFCF8-A4F0-4AB4-B594-EF4057D80524}"/>
                  </a:ext>
                </a:extLst>
              </p:cNvPr>
              <p:cNvCxnSpPr>
                <a:cxnSpLocks/>
                <a:endCxn id="117" idx="2"/>
              </p:cNvCxnSpPr>
              <p:nvPr/>
            </p:nvCxnSpPr>
            <p:spPr>
              <a:xfrm flipH="1" flipV="1">
                <a:off x="5249937" y="4049606"/>
                <a:ext cx="692388" cy="11116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08237692-C57E-4B21-BB79-6A52FA214207}"/>
                  </a:ext>
                </a:extLst>
              </p:cNvPr>
              <p:cNvGrpSpPr/>
              <p:nvPr/>
            </p:nvGrpSpPr>
            <p:grpSpPr>
              <a:xfrm>
                <a:off x="4886346" y="5019954"/>
                <a:ext cx="1379831" cy="872222"/>
                <a:chOff x="3087627" y="4828624"/>
                <a:chExt cx="1379831" cy="872222"/>
              </a:xfrm>
            </p:grpSpPr>
            <p:sp>
              <p:nvSpPr>
                <p:cNvPr id="134" name="평행 사변형 133">
                  <a:extLst>
                    <a:ext uri="{FF2B5EF4-FFF2-40B4-BE49-F238E27FC236}">
                      <a16:creationId xmlns:a16="http://schemas.microsoft.com/office/drawing/2014/main" id="{E9AB36C3-EB9C-4EBC-A45D-D83C39338376}"/>
                    </a:ext>
                  </a:extLst>
                </p:cNvPr>
                <p:cNvSpPr/>
                <p:nvPr/>
              </p:nvSpPr>
              <p:spPr>
                <a:xfrm rot="2198911">
                  <a:off x="3741166" y="5221030"/>
                  <a:ext cx="630778" cy="479816"/>
                </a:xfrm>
                <a:prstGeom prst="parallelogram">
                  <a:avLst>
                    <a:gd name="adj" fmla="val 53353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31DC1F43-EC25-461A-A7CE-50E79CAB2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39540" y="4950841"/>
                  <a:ext cx="82790" cy="4519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원통형 135">
                  <a:extLst>
                    <a:ext uri="{FF2B5EF4-FFF2-40B4-BE49-F238E27FC236}">
                      <a16:creationId xmlns:a16="http://schemas.microsoft.com/office/drawing/2014/main" id="{A8AA2618-172A-4148-B9A9-720709F3ED59}"/>
                    </a:ext>
                  </a:extLst>
                </p:cNvPr>
                <p:cNvSpPr/>
                <p:nvPr/>
              </p:nvSpPr>
              <p:spPr>
                <a:xfrm rot="6006942" flipH="1">
                  <a:off x="4013772" y="4738417"/>
                  <a:ext cx="196173" cy="497944"/>
                </a:xfrm>
                <a:prstGeom prst="can">
                  <a:avLst>
                    <a:gd name="adj" fmla="val 4807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원통형 136">
                  <a:extLst>
                    <a:ext uri="{FF2B5EF4-FFF2-40B4-BE49-F238E27FC236}">
                      <a16:creationId xmlns:a16="http://schemas.microsoft.com/office/drawing/2014/main" id="{CA5867D7-E480-40AF-9FEB-EFC8B87C2EED}"/>
                    </a:ext>
                  </a:extLst>
                </p:cNvPr>
                <p:cNvSpPr/>
                <p:nvPr/>
              </p:nvSpPr>
              <p:spPr>
                <a:xfrm rot="14954868" flipH="1">
                  <a:off x="4022911" y="4707357"/>
                  <a:ext cx="196173" cy="497944"/>
                </a:xfrm>
                <a:prstGeom prst="can">
                  <a:avLst>
                    <a:gd name="adj" fmla="val 4807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9178DC98-FC11-43CA-9F49-5D46A3C5B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81999" y="4828624"/>
                  <a:ext cx="985459" cy="3891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화살표 연결선 138">
                  <a:extLst>
                    <a:ext uri="{FF2B5EF4-FFF2-40B4-BE49-F238E27FC236}">
                      <a16:creationId xmlns:a16="http://schemas.microsoft.com/office/drawing/2014/main" id="{6F054A5A-8325-4A36-A4BA-1ABD4ACF5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87627" y="5212826"/>
                  <a:ext cx="394091" cy="159624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EE7CACBD-2764-403E-A29A-1C5EDB62736A}"/>
                  </a:ext>
                </a:extLst>
              </p:cNvPr>
              <p:cNvCxnSpPr>
                <a:cxnSpLocks/>
                <a:stCxn id="117" idx="4"/>
              </p:cNvCxnSpPr>
              <p:nvPr/>
            </p:nvCxnSpPr>
            <p:spPr>
              <a:xfrm flipV="1">
                <a:off x="5288285" y="2430516"/>
                <a:ext cx="654041" cy="14041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원통형 116">
                <a:extLst>
                  <a:ext uri="{FF2B5EF4-FFF2-40B4-BE49-F238E27FC236}">
                    <a16:creationId xmlns:a16="http://schemas.microsoft.com/office/drawing/2014/main" id="{2A6F5BAB-AD28-42D6-ACCC-C8CE148545CD}"/>
                  </a:ext>
                </a:extLst>
              </p:cNvPr>
              <p:cNvSpPr/>
              <p:nvPr/>
            </p:nvSpPr>
            <p:spPr>
              <a:xfrm rot="6006942" flipH="1">
                <a:off x="5159945" y="3665041"/>
                <a:ext cx="218334" cy="554195"/>
              </a:xfrm>
              <a:prstGeom prst="can">
                <a:avLst>
                  <a:gd name="adj" fmla="val 4807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13CACDC4-2255-4DE6-B562-6FE5D8A30CB1}"/>
                  </a:ext>
                </a:extLst>
              </p:cNvPr>
              <p:cNvSpPr/>
              <p:nvPr/>
            </p:nvSpPr>
            <p:spPr>
              <a:xfrm rot="1888324">
                <a:off x="5815693" y="2320943"/>
                <a:ext cx="253265" cy="2532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147D8636-396D-41EC-ABF8-D159056491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6522" y="2430515"/>
                <a:ext cx="45803" cy="2754134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A2200E8A-301E-48A7-B9A1-822C4331FB1C}"/>
                      </a:ext>
                    </a:extLst>
                  </p:cNvPr>
                  <p:cNvSpPr txBox="1"/>
                  <p:nvPr/>
                </p:nvSpPr>
                <p:spPr>
                  <a:xfrm>
                    <a:off x="5589164" y="3634359"/>
                    <a:ext cx="3388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BAFAAF06-62EE-4150-BFBD-7732758588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9164" y="3634359"/>
                    <a:ext cx="338811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5C57A831-329D-441F-899A-BD8A8B669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2582" y="1787500"/>
                <a:ext cx="87804" cy="521152"/>
              </a:xfrm>
              <a:prstGeom prst="straightConnector1">
                <a:avLst/>
              </a:prstGeom>
              <a:ln w="12700">
                <a:solidFill>
                  <a:srgbClr val="010CE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12F2E09E-6CCD-41F8-A25F-998B497A9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2048" y="2272522"/>
                <a:ext cx="194485" cy="316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83EACCF1-FDB3-4957-B9CB-CF045D36307D}"/>
                      </a:ext>
                    </a:extLst>
                  </p:cNvPr>
                  <p:cNvSpPr txBox="1"/>
                  <p:nvPr/>
                </p:nvSpPr>
                <p:spPr>
                  <a:xfrm>
                    <a:off x="6146478" y="3654683"/>
                    <a:ext cx="3388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A7E62C3E-22AA-4AA8-938E-A73E79636B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6478" y="3654683"/>
                    <a:ext cx="338811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053C70DC-078D-4E5D-B145-F107329FAA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8613" y="2270249"/>
                <a:ext cx="325815" cy="17262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4B2D283F-1656-4F00-B33F-1D0AEE6814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1129" y="2283368"/>
                <a:ext cx="354870" cy="28904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194CD210-34C2-46E8-93A9-36500A172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5965" y="2299624"/>
                <a:ext cx="588684" cy="28572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원호 126">
                <a:extLst>
                  <a:ext uri="{FF2B5EF4-FFF2-40B4-BE49-F238E27FC236}">
                    <a16:creationId xmlns:a16="http://schemas.microsoft.com/office/drawing/2014/main" id="{52B9B474-58EB-4EFE-8035-91C66783BFE1}"/>
                  </a:ext>
                </a:extLst>
              </p:cNvPr>
              <p:cNvSpPr/>
              <p:nvPr/>
            </p:nvSpPr>
            <p:spPr>
              <a:xfrm rot="11181544">
                <a:off x="5708377" y="4564397"/>
                <a:ext cx="210846" cy="423762"/>
              </a:xfrm>
              <a:prstGeom prst="arc">
                <a:avLst>
                  <a:gd name="adj1" fmla="val 21568424"/>
                  <a:gd name="adj2" fmla="val 750368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원호 127">
                <a:extLst>
                  <a:ext uri="{FF2B5EF4-FFF2-40B4-BE49-F238E27FC236}">
                    <a16:creationId xmlns:a16="http://schemas.microsoft.com/office/drawing/2014/main" id="{128EDC1C-6BC3-4A6F-89A0-F31C69474756}"/>
                  </a:ext>
                </a:extLst>
              </p:cNvPr>
              <p:cNvSpPr/>
              <p:nvPr/>
            </p:nvSpPr>
            <p:spPr>
              <a:xfrm rot="16775852">
                <a:off x="6225646" y="2685297"/>
                <a:ext cx="147281" cy="175866"/>
              </a:xfrm>
              <a:prstGeom prst="arc">
                <a:avLst>
                  <a:gd name="adj1" fmla="val 16200000"/>
                  <a:gd name="adj2" fmla="val 526881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5F97587D-4BAF-4BDA-89D9-6CBF1DA000F6}"/>
                      </a:ext>
                    </a:extLst>
                  </p:cNvPr>
                  <p:cNvSpPr/>
                  <p:nvPr/>
                </p:nvSpPr>
                <p:spPr>
                  <a:xfrm>
                    <a:off x="6126591" y="2417079"/>
                    <a:ext cx="40498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142A839A-4DE3-49D9-9D60-5EF1871FC8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6591" y="2417079"/>
                    <a:ext cx="404983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6583AE1E-D3C2-4EB9-9950-7AFBB7EFAC38}"/>
                      </a:ext>
                    </a:extLst>
                  </p:cNvPr>
                  <p:cNvSpPr/>
                  <p:nvPr/>
                </p:nvSpPr>
                <p:spPr>
                  <a:xfrm>
                    <a:off x="5546211" y="4052653"/>
                    <a:ext cx="40498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9" name="직사각형 358">
                    <a:extLst>
                      <a:ext uri="{FF2B5EF4-FFF2-40B4-BE49-F238E27FC236}">
                        <a16:creationId xmlns:a16="http://schemas.microsoft.com/office/drawing/2014/main" id="{B4396C80-397F-496C-B673-E65933849D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6211" y="4052653"/>
                    <a:ext cx="404983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F814D670-4C20-4044-9FF5-EF00CC7F3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0870" y="5255832"/>
                <a:ext cx="624750" cy="12991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6AD2EBB-A8FC-4BDF-B133-10A48F40B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014" y="5078566"/>
                <a:ext cx="716563" cy="17726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B45C71E9-DB77-424C-9D29-3387BBCD2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8480" y="2400734"/>
                <a:ext cx="94974" cy="1974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7DC6A1D-FFFE-4264-8C1C-FF81C22A7775}"/>
                </a:ext>
              </a:extLst>
            </p:cNvPr>
            <p:cNvSpPr txBox="1"/>
            <p:nvPr/>
          </p:nvSpPr>
          <p:spPr>
            <a:xfrm>
              <a:off x="4735156" y="5930325"/>
              <a:ext cx="1961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(c) Get the</a:t>
              </a:r>
              <a:r>
                <a: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ankle</a:t>
              </a:r>
              <a:r>
                <a: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angles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DFD932-2A38-4640-9EA6-5138A8381DC8}"/>
                    </a:ext>
                  </a:extLst>
                </p:cNvPr>
                <p:cNvSpPr txBox="1"/>
                <p:nvPr/>
              </p:nvSpPr>
              <p:spPr>
                <a:xfrm>
                  <a:off x="5936584" y="1882123"/>
                  <a:ext cx="3388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DFD932-2A38-4640-9EA6-5138A8381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6584" y="1882123"/>
                  <a:ext cx="338811" cy="307777"/>
                </a:xfrm>
                <a:prstGeom prst="rect">
                  <a:avLst/>
                </a:prstGeom>
                <a:blipFill>
                  <a:blip r:embed="rId38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원호 141">
              <a:extLst>
                <a:ext uri="{FF2B5EF4-FFF2-40B4-BE49-F238E27FC236}">
                  <a16:creationId xmlns:a16="http://schemas.microsoft.com/office/drawing/2014/main" id="{071125C1-CECE-4DF6-AB23-2FE58CF5FA22}"/>
                </a:ext>
              </a:extLst>
            </p:cNvPr>
            <p:cNvSpPr/>
            <p:nvPr/>
          </p:nvSpPr>
          <p:spPr>
            <a:xfrm rot="11181544">
              <a:off x="5645755" y="4186010"/>
              <a:ext cx="364142" cy="731859"/>
            </a:xfrm>
            <a:prstGeom prst="arc">
              <a:avLst>
                <a:gd name="adj1" fmla="val 21568424"/>
                <a:gd name="adj2" fmla="val 750368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F7C0C5B-14FD-4F7A-8234-13C98E5DF3B8}"/>
                    </a:ext>
                  </a:extLst>
                </p:cNvPr>
                <p:cNvSpPr/>
                <p:nvPr/>
              </p:nvSpPr>
              <p:spPr>
                <a:xfrm>
                  <a:off x="5643476" y="4386731"/>
                  <a:ext cx="3872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F7C0C5B-14FD-4F7A-8234-13C98E5DF3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476" y="4386731"/>
                  <a:ext cx="387222" cy="369332"/>
                </a:xfrm>
                <a:prstGeom prst="rect">
                  <a:avLst/>
                </a:prstGeom>
                <a:blipFill>
                  <a:blip r:embed="rId39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DB5D616F-2F6C-4C73-9544-DD536F22D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9152" y="2148479"/>
              <a:ext cx="15406" cy="12548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8A7FE7A7-6AB3-45BC-B5AB-7A707C4F2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317" y="2221105"/>
              <a:ext cx="91208" cy="4832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B938D4C0-D2A3-4C1A-9DC6-9DD655BE2933}"/>
                    </a:ext>
                  </a:extLst>
                </p:cNvPr>
                <p:cNvSpPr txBox="1"/>
                <p:nvPr/>
              </p:nvSpPr>
              <p:spPr>
                <a:xfrm>
                  <a:off x="6248579" y="1809362"/>
                  <a:ext cx="338811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B938D4C0-D2A3-4C1A-9DC6-9DD655BE2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579" y="1809362"/>
                  <a:ext cx="338811" cy="324769"/>
                </a:xfrm>
                <a:prstGeom prst="rect">
                  <a:avLst/>
                </a:prstGeom>
                <a:blipFill>
                  <a:blip r:embed="rId40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2638969C-3CDE-4030-BA4D-2EE7CAF59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0948" y="2130173"/>
              <a:ext cx="23258" cy="11288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4AEF56DF-D673-4510-99E1-6A5FB5B4AA7D}"/>
                  </a:ext>
                </a:extLst>
              </p:cNvPr>
              <p:cNvSpPr/>
              <p:nvPr/>
            </p:nvSpPr>
            <p:spPr>
              <a:xfrm>
                <a:off x="4751597" y="1897848"/>
                <a:ext cx="3041775" cy="1473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𝑎𝑡𝑎𝑛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ko-KR" altLang="en-US" sz="1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d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9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𝑎𝑡𝑎𝑛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4AEF56DF-D673-4510-99E1-6A5FB5B4A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97" y="1897848"/>
                <a:ext cx="3041775" cy="147341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EE404F4-117E-4A7C-AD9D-39C411946AE4}"/>
                  </a:ext>
                </a:extLst>
              </p:cNvPr>
              <p:cNvSpPr txBox="1"/>
              <p:nvPr/>
            </p:nvSpPr>
            <p:spPr>
              <a:xfrm>
                <a:off x="1694990" y="4862698"/>
                <a:ext cx="701004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EE404F4-117E-4A7C-AD9D-39C411946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990" y="4862698"/>
                <a:ext cx="701004" cy="317203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자유형: 도형 151">
            <a:extLst>
              <a:ext uri="{FF2B5EF4-FFF2-40B4-BE49-F238E27FC236}">
                <a16:creationId xmlns:a16="http://schemas.microsoft.com/office/drawing/2014/main" id="{471A2311-13F7-4812-BF9F-19C3EAE4E122}"/>
              </a:ext>
            </a:extLst>
          </p:cNvPr>
          <p:cNvSpPr/>
          <p:nvPr/>
        </p:nvSpPr>
        <p:spPr>
          <a:xfrm>
            <a:off x="1602297" y="5150840"/>
            <a:ext cx="360727" cy="285226"/>
          </a:xfrm>
          <a:custGeom>
            <a:avLst/>
            <a:gdLst>
              <a:gd name="connsiteX0" fmla="*/ 0 w 360727"/>
              <a:gd name="connsiteY0" fmla="*/ 285226 h 285226"/>
              <a:gd name="connsiteX1" fmla="*/ 134224 w 360727"/>
              <a:gd name="connsiteY1" fmla="*/ 100668 h 285226"/>
              <a:gd name="connsiteX2" fmla="*/ 285226 w 360727"/>
              <a:gd name="connsiteY2" fmla="*/ 167780 h 285226"/>
              <a:gd name="connsiteX3" fmla="*/ 360727 w 360727"/>
              <a:gd name="connsiteY3" fmla="*/ 0 h 28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727" h="285226">
                <a:moveTo>
                  <a:pt x="0" y="285226"/>
                </a:moveTo>
                <a:cubicBezTo>
                  <a:pt x="43343" y="202734"/>
                  <a:pt x="86686" y="120242"/>
                  <a:pt x="134224" y="100668"/>
                </a:cubicBezTo>
                <a:cubicBezTo>
                  <a:pt x="181762" y="81094"/>
                  <a:pt x="247475" y="184558"/>
                  <a:pt x="285226" y="167780"/>
                </a:cubicBezTo>
                <a:cubicBezTo>
                  <a:pt x="322977" y="151002"/>
                  <a:pt x="335560" y="68510"/>
                  <a:pt x="360727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2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2ACECF2-41EA-4C2D-B87C-04B0885009D3}"/>
              </a:ext>
            </a:extLst>
          </p:cNvPr>
          <p:cNvGrpSpPr/>
          <p:nvPr/>
        </p:nvGrpSpPr>
        <p:grpSpPr>
          <a:xfrm>
            <a:off x="230779" y="67347"/>
            <a:ext cx="1660147" cy="1100463"/>
            <a:chOff x="2454691" y="1318746"/>
            <a:chExt cx="1660147" cy="110046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1D5CF5B-B865-4172-8520-C9FF06667AA9}"/>
                </a:ext>
              </a:extLst>
            </p:cNvPr>
            <p:cNvGrpSpPr/>
            <p:nvPr/>
          </p:nvGrpSpPr>
          <p:grpSpPr>
            <a:xfrm>
              <a:off x="2454691" y="1318746"/>
              <a:ext cx="1660147" cy="1100463"/>
              <a:chOff x="4554726" y="4489398"/>
              <a:chExt cx="1660147" cy="1100463"/>
            </a:xfrm>
          </p:grpSpPr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74D628CA-690E-4E57-94AE-DBB2ED1F4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9249" y="4724316"/>
                <a:ext cx="0" cy="388228"/>
              </a:xfrm>
              <a:prstGeom prst="straightConnector1">
                <a:avLst/>
              </a:prstGeom>
              <a:ln w="28575">
                <a:solidFill>
                  <a:srgbClr val="010CE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CD45E5-5D6A-4F1C-801B-CED901FBB5B8}"/>
                  </a:ext>
                </a:extLst>
              </p:cNvPr>
              <p:cNvSpPr txBox="1"/>
              <p:nvPr/>
            </p:nvSpPr>
            <p:spPr>
              <a:xfrm>
                <a:off x="4554726" y="5312862"/>
                <a:ext cx="769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Roll, X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648E7-D45C-4AEC-A548-C5A61CEDFD70}"/>
                  </a:ext>
                </a:extLst>
              </p:cNvPr>
              <p:cNvSpPr txBox="1"/>
              <p:nvPr/>
            </p:nvSpPr>
            <p:spPr>
              <a:xfrm>
                <a:off x="5385460" y="5062749"/>
                <a:ext cx="829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Pitch, Y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4E5012-DD3C-4D90-86ED-F1C77AE484EE}"/>
                  </a:ext>
                </a:extLst>
              </p:cNvPr>
              <p:cNvSpPr txBox="1"/>
              <p:nvPr/>
            </p:nvSpPr>
            <p:spPr>
              <a:xfrm>
                <a:off x="4833066" y="4489398"/>
                <a:ext cx="829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Yaw, Z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47E28FFE-E6B7-4FC3-A8E1-F104ED382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6295" y="5095110"/>
                <a:ext cx="364937" cy="3486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A0EE58A6-F1B4-41CD-8912-DF9D2A1C92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8042" y="5095110"/>
                <a:ext cx="285182" cy="19531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FCCD3D95-B396-487E-806F-0E342259ECAF}"/>
                    </a:ext>
                  </a:extLst>
                </p:cNvPr>
                <p:cNvSpPr/>
                <p:nvPr/>
              </p:nvSpPr>
              <p:spPr>
                <a:xfrm>
                  <a:off x="2537640" y="1608232"/>
                  <a:ext cx="5256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9F1F0E13-BAC8-42FA-A3F4-E1057EC92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7640" y="1608232"/>
                  <a:ext cx="5256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5B25885F-3091-4571-B6DE-45CBC4F3D51C}"/>
              </a:ext>
            </a:extLst>
          </p:cNvPr>
          <p:cNvSpPr/>
          <p:nvPr/>
        </p:nvSpPr>
        <p:spPr>
          <a:xfrm rot="2198911">
            <a:off x="1228266" y="5697649"/>
            <a:ext cx="630778" cy="479816"/>
          </a:xfrm>
          <a:prstGeom prst="parallelogram">
            <a:avLst>
              <a:gd name="adj" fmla="val 533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3F61EB9-D6AD-4C58-AC42-F873EA1D576D}"/>
              </a:ext>
            </a:extLst>
          </p:cNvPr>
          <p:cNvCxnSpPr>
            <a:cxnSpLocks/>
          </p:cNvCxnSpPr>
          <p:nvPr/>
        </p:nvCxnSpPr>
        <p:spPr>
          <a:xfrm flipV="1">
            <a:off x="931420" y="2085299"/>
            <a:ext cx="0" cy="850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FBF80F4-8137-43A5-99D2-943C14DB16E1}"/>
              </a:ext>
            </a:extLst>
          </p:cNvPr>
          <p:cNvCxnSpPr>
            <a:cxnSpLocks/>
          </p:cNvCxnSpPr>
          <p:nvPr/>
        </p:nvCxnSpPr>
        <p:spPr>
          <a:xfrm>
            <a:off x="952952" y="2924138"/>
            <a:ext cx="675827" cy="81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F5C38BB-0DDA-452D-BF4E-696837A4650A}"/>
              </a:ext>
            </a:extLst>
          </p:cNvPr>
          <p:cNvCxnSpPr>
            <a:cxnSpLocks/>
            <a:stCxn id="33" idx="4"/>
          </p:cNvCxnSpPr>
          <p:nvPr/>
        </p:nvCxnSpPr>
        <p:spPr>
          <a:xfrm flipV="1">
            <a:off x="1041126" y="3006104"/>
            <a:ext cx="587655" cy="1261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B4C8E23-5603-46AA-A438-940B99250D59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1006669" y="4460854"/>
            <a:ext cx="622110" cy="998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AFB0E2F-96BB-48D6-8042-EBB74F8F1F0C}"/>
              </a:ext>
            </a:extLst>
          </p:cNvPr>
          <p:cNvCxnSpPr>
            <a:cxnSpLocks/>
          </p:cNvCxnSpPr>
          <p:nvPr/>
        </p:nvCxnSpPr>
        <p:spPr>
          <a:xfrm flipH="1">
            <a:off x="1526640" y="5427460"/>
            <a:ext cx="82790" cy="4519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통형 32">
            <a:extLst>
              <a:ext uri="{FF2B5EF4-FFF2-40B4-BE49-F238E27FC236}">
                <a16:creationId xmlns:a16="http://schemas.microsoft.com/office/drawing/2014/main" id="{FD8BC8D4-7B49-4B3A-93C0-3BAC952A0F38}"/>
              </a:ext>
            </a:extLst>
          </p:cNvPr>
          <p:cNvSpPr/>
          <p:nvPr/>
        </p:nvSpPr>
        <p:spPr>
          <a:xfrm rot="6006942" flipH="1">
            <a:off x="925812" y="4115322"/>
            <a:ext cx="196173" cy="497944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4E75F5CF-2289-4B50-8AAE-DA9F99EFE34B}"/>
              </a:ext>
            </a:extLst>
          </p:cNvPr>
          <p:cNvSpPr/>
          <p:nvPr/>
        </p:nvSpPr>
        <p:spPr>
          <a:xfrm rot="6006942" flipH="1">
            <a:off x="1500874" y="5215036"/>
            <a:ext cx="196173" cy="497944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F3AE2413-A7ED-4672-89A1-5113B8D63C4D}"/>
              </a:ext>
            </a:extLst>
          </p:cNvPr>
          <p:cNvSpPr/>
          <p:nvPr/>
        </p:nvSpPr>
        <p:spPr>
          <a:xfrm rot="14954868" flipH="1">
            <a:off x="1510013" y="5183976"/>
            <a:ext cx="196173" cy="497944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4B21DE3-C6E2-4832-B5A1-46D7E0D871C9}"/>
              </a:ext>
            </a:extLst>
          </p:cNvPr>
          <p:cNvGrpSpPr/>
          <p:nvPr/>
        </p:nvGrpSpPr>
        <p:grpSpPr>
          <a:xfrm>
            <a:off x="663784" y="2559638"/>
            <a:ext cx="622442" cy="556497"/>
            <a:chOff x="4848042" y="4724316"/>
            <a:chExt cx="633190" cy="566106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3DDFBBF-43F0-4516-A5D8-57D8BEB88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9249" y="4724316"/>
              <a:ext cx="0" cy="388228"/>
            </a:xfrm>
            <a:prstGeom prst="straightConnector1">
              <a:avLst/>
            </a:prstGeom>
            <a:ln w="12700">
              <a:solidFill>
                <a:srgbClr val="010CE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7B59614-9433-43DF-B9FD-D63F4615C1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6295" y="5095110"/>
              <a:ext cx="364937" cy="34869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DFDE061-D89F-491E-98F7-4EC334F278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8042" y="5095110"/>
              <a:ext cx="285182" cy="19531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AEEE4B-36E2-4C1C-9C70-7D8403AA9129}"/>
              </a:ext>
            </a:extLst>
          </p:cNvPr>
          <p:cNvCxnSpPr>
            <a:cxnSpLocks/>
          </p:cNvCxnSpPr>
          <p:nvPr/>
        </p:nvCxnSpPr>
        <p:spPr>
          <a:xfrm flipV="1">
            <a:off x="1601432" y="5021861"/>
            <a:ext cx="87191" cy="442808"/>
          </a:xfrm>
          <a:prstGeom prst="straightConnector1">
            <a:avLst/>
          </a:prstGeom>
          <a:ln w="12700">
            <a:solidFill>
              <a:srgbClr val="010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68E561A-0C20-4F39-87F7-4C9B1AAD4546}"/>
              </a:ext>
            </a:extLst>
          </p:cNvPr>
          <p:cNvCxnSpPr>
            <a:cxnSpLocks/>
          </p:cNvCxnSpPr>
          <p:nvPr/>
        </p:nvCxnSpPr>
        <p:spPr>
          <a:xfrm flipH="1">
            <a:off x="1280534" y="5454198"/>
            <a:ext cx="325224" cy="1324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0B177D-CE68-4293-8B1C-C08BBDE97688}"/>
                  </a:ext>
                </a:extLst>
              </p:cNvPr>
              <p:cNvSpPr txBox="1"/>
              <p:nvPr/>
            </p:nvSpPr>
            <p:spPr>
              <a:xfrm>
                <a:off x="440921" y="2613793"/>
                <a:ext cx="701004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0B177D-CE68-4293-8B1C-C08BBDE97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21" y="2613793"/>
                <a:ext cx="701004" cy="3172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타원 43">
            <a:extLst>
              <a:ext uri="{FF2B5EF4-FFF2-40B4-BE49-F238E27FC236}">
                <a16:creationId xmlns:a16="http://schemas.microsoft.com/office/drawing/2014/main" id="{2638A649-7BE7-4072-831B-D7C4046EFC24}"/>
              </a:ext>
            </a:extLst>
          </p:cNvPr>
          <p:cNvSpPr/>
          <p:nvPr/>
        </p:nvSpPr>
        <p:spPr>
          <a:xfrm>
            <a:off x="528961" y="1292757"/>
            <a:ext cx="796838" cy="7968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934EBD8-6366-4717-B4BC-437C45DBB3B1}"/>
              </a:ext>
            </a:extLst>
          </p:cNvPr>
          <p:cNvSpPr/>
          <p:nvPr/>
        </p:nvSpPr>
        <p:spPr>
          <a:xfrm rot="1888324">
            <a:off x="1515000" y="2907651"/>
            <a:ext cx="227558" cy="227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DF46F4-FBB2-4980-9D76-EFBD6B19C5E0}"/>
              </a:ext>
            </a:extLst>
          </p:cNvPr>
          <p:cNvCxnSpPr>
            <a:cxnSpLocks/>
          </p:cNvCxnSpPr>
          <p:nvPr/>
        </p:nvCxnSpPr>
        <p:spPr>
          <a:xfrm flipV="1">
            <a:off x="1587625" y="3006101"/>
            <a:ext cx="41154" cy="24745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FC1D96-2BA4-4008-82FC-0516A93D1FD5}"/>
              </a:ext>
            </a:extLst>
          </p:cNvPr>
          <p:cNvSpPr txBox="1"/>
          <p:nvPr/>
        </p:nvSpPr>
        <p:spPr>
          <a:xfrm>
            <a:off x="429429" y="1519507"/>
            <a:ext cx="97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Body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61C3C7-2286-497B-A098-A4308724F447}"/>
              </a:ext>
            </a:extLst>
          </p:cNvPr>
          <p:cNvSpPr txBox="1"/>
          <p:nvPr/>
        </p:nvSpPr>
        <p:spPr>
          <a:xfrm>
            <a:off x="1375211" y="6084184"/>
            <a:ext cx="97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Foot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D37160-9585-46EB-A0A6-EA84176EDEE1}"/>
              </a:ext>
            </a:extLst>
          </p:cNvPr>
          <p:cNvSpPr txBox="1"/>
          <p:nvPr/>
        </p:nvSpPr>
        <p:spPr>
          <a:xfrm>
            <a:off x="383819" y="6443638"/>
            <a:ext cx="1662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(a) Definition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66D1C62-38B5-49EA-8420-C0E12E8D96B7}"/>
                  </a:ext>
                </a:extLst>
              </p:cNvPr>
              <p:cNvSpPr/>
              <p:nvPr/>
            </p:nvSpPr>
            <p:spPr>
              <a:xfrm>
                <a:off x="1058254" y="2651042"/>
                <a:ext cx="4059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66D1C62-38B5-49EA-8420-C0E12E8D9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54" y="2651042"/>
                <a:ext cx="40594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0BB0052-8C19-4BCF-8E4F-53B856821220}"/>
                  </a:ext>
                </a:extLst>
              </p:cNvPr>
              <p:cNvSpPr/>
              <p:nvPr/>
            </p:nvSpPr>
            <p:spPr>
              <a:xfrm>
                <a:off x="907612" y="3452193"/>
                <a:ext cx="4101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0BB0052-8C19-4BCF-8E4F-53B856821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12" y="3452193"/>
                <a:ext cx="41011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9723435-9372-4B31-93D0-2C7981AA6281}"/>
                  </a:ext>
                </a:extLst>
              </p:cNvPr>
              <p:cNvSpPr/>
              <p:nvPr/>
            </p:nvSpPr>
            <p:spPr>
              <a:xfrm>
                <a:off x="876894" y="4783718"/>
                <a:ext cx="4101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9723435-9372-4B31-93D0-2C7981AA6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94" y="4783718"/>
                <a:ext cx="41011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536A76C-FF73-4A8E-A467-533E8064E928}"/>
                  </a:ext>
                </a:extLst>
              </p:cNvPr>
              <p:cNvSpPr txBox="1"/>
              <p:nvPr/>
            </p:nvSpPr>
            <p:spPr>
              <a:xfrm>
                <a:off x="1367145" y="4089550"/>
                <a:ext cx="8078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536A76C-FF73-4A8E-A467-533E8064E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45" y="4089550"/>
                <a:ext cx="80781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433B27-DEB1-44AA-A5A4-128D99BF5D47}"/>
                  </a:ext>
                </a:extLst>
              </p:cNvPr>
              <p:cNvSpPr txBox="1"/>
              <p:nvPr/>
            </p:nvSpPr>
            <p:spPr>
              <a:xfrm>
                <a:off x="381274" y="2828201"/>
                <a:ext cx="32630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433B27-DEB1-44AA-A5A4-128D99BF5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4" y="2828201"/>
                <a:ext cx="326307" cy="224870"/>
              </a:xfrm>
              <a:prstGeom prst="rect">
                <a:avLst/>
              </a:prstGeom>
              <a:blipFill>
                <a:blip r:embed="rId14"/>
                <a:stretch>
                  <a:fillRect l="-7547" r="-3774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3FEA224-52CA-4354-8DF6-DD97AEF1BFA1}"/>
                  </a:ext>
                </a:extLst>
              </p:cNvPr>
              <p:cNvSpPr txBox="1"/>
              <p:nvPr/>
            </p:nvSpPr>
            <p:spPr>
              <a:xfrm>
                <a:off x="995930" y="2875792"/>
                <a:ext cx="32739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3FEA224-52CA-4354-8DF6-DD97AEF1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0" y="2875792"/>
                <a:ext cx="327397" cy="224870"/>
              </a:xfrm>
              <a:prstGeom prst="rect">
                <a:avLst/>
              </a:prstGeom>
              <a:blipFill>
                <a:blip r:embed="rId15"/>
                <a:stretch>
                  <a:fillRect l="-11111" r="-1852"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0A6C06-012F-48B4-A043-7486502C21BB}"/>
                  </a:ext>
                </a:extLst>
              </p:cNvPr>
              <p:cNvSpPr txBox="1"/>
              <p:nvPr/>
            </p:nvSpPr>
            <p:spPr>
              <a:xfrm>
                <a:off x="942491" y="2513836"/>
                <a:ext cx="314060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0A6C06-012F-48B4-A043-7486502C2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91" y="2513836"/>
                <a:ext cx="314060" cy="224870"/>
              </a:xfrm>
              <a:prstGeom prst="rect">
                <a:avLst/>
              </a:prstGeom>
              <a:blipFill>
                <a:blip r:embed="rId16"/>
                <a:stretch>
                  <a:fillRect l="-7843" r="-3922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원호 56">
            <a:extLst>
              <a:ext uri="{FF2B5EF4-FFF2-40B4-BE49-F238E27FC236}">
                <a16:creationId xmlns:a16="http://schemas.microsoft.com/office/drawing/2014/main" id="{2DD4B97E-9350-4566-A88C-27371D620F03}"/>
              </a:ext>
            </a:extLst>
          </p:cNvPr>
          <p:cNvSpPr/>
          <p:nvPr/>
        </p:nvSpPr>
        <p:spPr>
          <a:xfrm rot="3297343" flipH="1">
            <a:off x="1019651" y="5521028"/>
            <a:ext cx="226396" cy="243790"/>
          </a:xfrm>
          <a:prstGeom prst="arc">
            <a:avLst>
              <a:gd name="adj1" fmla="val 11535799"/>
              <a:gd name="adj2" fmla="val 4669696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545F3FC-145B-490C-889E-A832D86ED4F1}"/>
                  </a:ext>
                </a:extLst>
              </p:cNvPr>
              <p:cNvSpPr txBox="1"/>
              <p:nvPr/>
            </p:nvSpPr>
            <p:spPr>
              <a:xfrm>
                <a:off x="342103" y="4116281"/>
                <a:ext cx="221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545F3FC-145B-490C-889E-A832D86ED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" y="4116281"/>
                <a:ext cx="221920" cy="215444"/>
              </a:xfrm>
              <a:prstGeom prst="rect">
                <a:avLst/>
              </a:prstGeom>
              <a:blipFill>
                <a:blip r:embed="rId17"/>
                <a:stretch>
                  <a:fillRect l="-16216" r="-270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6324577-D328-4C44-BB1A-C11A44619ADC}"/>
              </a:ext>
            </a:extLst>
          </p:cNvPr>
          <p:cNvCxnSpPr>
            <a:cxnSpLocks/>
          </p:cNvCxnSpPr>
          <p:nvPr/>
        </p:nvCxnSpPr>
        <p:spPr>
          <a:xfrm>
            <a:off x="605288" y="4299687"/>
            <a:ext cx="872320" cy="1408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원호 59">
            <a:extLst>
              <a:ext uri="{FF2B5EF4-FFF2-40B4-BE49-F238E27FC236}">
                <a16:creationId xmlns:a16="http://schemas.microsoft.com/office/drawing/2014/main" id="{AFE9D38B-698E-4FC7-846C-5FF7298A9AE8}"/>
              </a:ext>
            </a:extLst>
          </p:cNvPr>
          <p:cNvSpPr/>
          <p:nvPr/>
        </p:nvSpPr>
        <p:spPr>
          <a:xfrm rot="18538554" flipH="1">
            <a:off x="630863" y="4190225"/>
            <a:ext cx="253175" cy="218038"/>
          </a:xfrm>
          <a:prstGeom prst="arc">
            <a:avLst>
              <a:gd name="adj1" fmla="val 11080661"/>
              <a:gd name="adj2" fmla="val 2665386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4F4F716C-A2ED-418E-8580-CA5AE391A216}"/>
              </a:ext>
            </a:extLst>
          </p:cNvPr>
          <p:cNvSpPr/>
          <p:nvPr/>
        </p:nvSpPr>
        <p:spPr>
          <a:xfrm rot="18538554" flipH="1">
            <a:off x="1806845" y="5407748"/>
            <a:ext cx="253175" cy="218038"/>
          </a:xfrm>
          <a:prstGeom prst="arc">
            <a:avLst>
              <a:gd name="adj1" fmla="val 11080661"/>
              <a:gd name="adj2" fmla="val 2665386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DBCB628-4F0A-4F12-B816-21C8650F730D}"/>
              </a:ext>
            </a:extLst>
          </p:cNvPr>
          <p:cNvCxnSpPr>
            <a:cxnSpLocks/>
          </p:cNvCxnSpPr>
          <p:nvPr/>
        </p:nvCxnSpPr>
        <p:spPr>
          <a:xfrm flipV="1">
            <a:off x="980488" y="5305243"/>
            <a:ext cx="985459" cy="389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A93553-C42E-472F-97BB-34ECCECBC3A1}"/>
                  </a:ext>
                </a:extLst>
              </p:cNvPr>
              <p:cNvSpPr txBox="1"/>
              <p:nvPr/>
            </p:nvSpPr>
            <p:spPr>
              <a:xfrm>
                <a:off x="738381" y="5586633"/>
                <a:ext cx="221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A93553-C42E-472F-97BB-34ECCECB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81" y="5586633"/>
                <a:ext cx="221920" cy="215444"/>
              </a:xfrm>
              <a:prstGeom prst="rect">
                <a:avLst/>
              </a:prstGeom>
              <a:blipFill>
                <a:blip r:embed="rId18"/>
                <a:stretch>
                  <a:fillRect l="-16216" r="-270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그룹 63">
            <a:extLst>
              <a:ext uri="{FF2B5EF4-FFF2-40B4-BE49-F238E27FC236}">
                <a16:creationId xmlns:a16="http://schemas.microsoft.com/office/drawing/2014/main" id="{0A97763A-826C-4F32-9D9B-512E5B20C60F}"/>
              </a:ext>
            </a:extLst>
          </p:cNvPr>
          <p:cNvGrpSpPr/>
          <p:nvPr/>
        </p:nvGrpSpPr>
        <p:grpSpPr>
          <a:xfrm>
            <a:off x="1511520" y="400726"/>
            <a:ext cx="2823429" cy="2649994"/>
            <a:chOff x="9434176" y="429200"/>
            <a:chExt cx="2823429" cy="264999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84AEF3A1-DB66-4D07-911A-AA7B20799D14}"/>
                </a:ext>
              </a:extLst>
            </p:cNvPr>
            <p:cNvGrpSpPr/>
            <p:nvPr/>
          </p:nvGrpSpPr>
          <p:grpSpPr>
            <a:xfrm>
              <a:off x="9434176" y="429200"/>
              <a:ext cx="2810672" cy="2649994"/>
              <a:chOff x="4148251" y="950016"/>
              <a:chExt cx="3613863" cy="3613862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5C869732-FE7F-48A6-8284-0DC8F782CBA5}"/>
                  </a:ext>
                </a:extLst>
              </p:cNvPr>
              <p:cNvGrpSpPr/>
              <p:nvPr/>
            </p:nvGrpSpPr>
            <p:grpSpPr>
              <a:xfrm>
                <a:off x="4836131" y="1280728"/>
                <a:ext cx="2204665" cy="2571187"/>
                <a:chOff x="5136233" y="640435"/>
                <a:chExt cx="2806299" cy="3272841"/>
              </a:xfrm>
            </p:grpSpPr>
            <p:sp>
              <p:nvSpPr>
                <p:cNvPr id="80" name="원통형 79">
                  <a:extLst>
                    <a:ext uri="{FF2B5EF4-FFF2-40B4-BE49-F238E27FC236}">
                      <a16:creationId xmlns:a16="http://schemas.microsoft.com/office/drawing/2014/main" id="{FD82D59E-BEA2-406B-ADDB-D62E32BCA325}"/>
                    </a:ext>
                  </a:extLst>
                </p:cNvPr>
                <p:cNvSpPr/>
                <p:nvPr/>
              </p:nvSpPr>
              <p:spPr>
                <a:xfrm rot="13675069" flipH="1">
                  <a:off x="5542952" y="2963789"/>
                  <a:ext cx="359525" cy="912581"/>
                </a:xfrm>
                <a:prstGeom prst="can">
                  <a:avLst>
                    <a:gd name="adj" fmla="val 4807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원통형 80">
                  <a:extLst>
                    <a:ext uri="{FF2B5EF4-FFF2-40B4-BE49-F238E27FC236}">
                      <a16:creationId xmlns:a16="http://schemas.microsoft.com/office/drawing/2014/main" id="{F074CB7B-F3CA-4F93-962C-97AB2FEE0243}"/>
                    </a:ext>
                  </a:extLst>
                </p:cNvPr>
                <p:cNvSpPr/>
                <p:nvPr/>
              </p:nvSpPr>
              <p:spPr>
                <a:xfrm flipH="1">
                  <a:off x="6242440" y="1421629"/>
                  <a:ext cx="359525" cy="912581"/>
                </a:xfrm>
                <a:prstGeom prst="can">
                  <a:avLst>
                    <a:gd name="adj" fmla="val 4807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원통형 81">
                  <a:extLst>
                    <a:ext uri="{FF2B5EF4-FFF2-40B4-BE49-F238E27FC236}">
                      <a16:creationId xmlns:a16="http://schemas.microsoft.com/office/drawing/2014/main" id="{C5E1DEC5-C098-4A72-9E6F-724078DFF530}"/>
                    </a:ext>
                  </a:extLst>
                </p:cNvPr>
                <p:cNvSpPr/>
                <p:nvPr/>
              </p:nvSpPr>
              <p:spPr>
                <a:xfrm rot="5776207" flipH="1">
                  <a:off x="6282368" y="2319951"/>
                  <a:ext cx="359525" cy="912581"/>
                </a:xfrm>
                <a:prstGeom prst="can">
                  <a:avLst>
                    <a:gd name="adj" fmla="val 4807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81B68BE5-AD2A-433C-AC1F-5C7C5FA9EC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22201" y="2325822"/>
                  <a:ext cx="0" cy="1378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EF7BD0CD-1D2C-4BE0-A188-1F7DD7984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61400" y="2458299"/>
                  <a:ext cx="760801" cy="65733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6E16C0D3-6C89-430D-8706-0990092B0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62568" y="3104751"/>
                  <a:ext cx="0" cy="1977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B934E879-E1FA-4BE7-AD7F-AB673351199A}"/>
                    </a:ext>
                  </a:extLst>
                </p:cNvPr>
                <p:cNvCxnSpPr>
                  <a:cxnSpLocks/>
                  <a:endCxn id="80" idx="3"/>
                </p:cNvCxnSpPr>
                <p:nvPr/>
              </p:nvCxnSpPr>
              <p:spPr>
                <a:xfrm flipH="1">
                  <a:off x="6061366" y="2800840"/>
                  <a:ext cx="357448" cy="3134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1D83E807-2B4A-4F29-9408-940EEEDE7219}"/>
                    </a:ext>
                  </a:extLst>
                </p:cNvPr>
                <p:cNvCxnSpPr>
                  <a:cxnSpLocks/>
                  <a:stCxn id="69" idx="1"/>
                </p:cNvCxnSpPr>
                <p:nvPr/>
              </p:nvCxnSpPr>
              <p:spPr>
                <a:xfrm flipV="1">
                  <a:off x="6414091" y="640435"/>
                  <a:ext cx="0" cy="495543"/>
                </a:xfrm>
                <a:prstGeom prst="straightConnector1">
                  <a:avLst/>
                </a:prstGeom>
                <a:ln w="28575">
                  <a:solidFill>
                    <a:srgbClr val="010CE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ADE09AAA-09B2-4DF7-B165-087D772D4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59359" y="2656196"/>
                  <a:ext cx="2405770" cy="25983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40039E87-9F56-4D80-AE75-FD4D8336A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14535" y="958742"/>
                  <a:ext cx="6736" cy="185053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화살표 연결선 89">
                  <a:extLst>
                    <a:ext uri="{FF2B5EF4-FFF2-40B4-BE49-F238E27FC236}">
                      <a16:creationId xmlns:a16="http://schemas.microsoft.com/office/drawing/2014/main" id="{FBBFA4D9-7C63-4C68-B8AB-345FA723B4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36233" y="3610041"/>
                  <a:ext cx="354526" cy="30323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95270DEA-C2CD-41E4-BF5F-DAD0D0054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9187" y="2902816"/>
                  <a:ext cx="453345" cy="43316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5ECF0DDF-263D-4981-9DFB-391B0D228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43513" y="2045663"/>
                  <a:ext cx="2019349" cy="178576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22FAB469-7897-47B6-885B-24810C5D4F96}"/>
                  </a:ext>
                </a:extLst>
              </p:cNvPr>
              <p:cNvSpPr/>
              <p:nvPr/>
            </p:nvSpPr>
            <p:spPr>
              <a:xfrm>
                <a:off x="4148251" y="950016"/>
                <a:ext cx="3613863" cy="36138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1BB04C3-5D9A-40D8-8761-819357B28FAE}"/>
                      </a:ext>
                    </a:extLst>
                  </p:cNvPr>
                  <p:cNvSpPr txBox="1"/>
                  <p:nvPr/>
                </p:nvSpPr>
                <p:spPr>
                  <a:xfrm>
                    <a:off x="5927415" y="1211113"/>
                    <a:ext cx="550969" cy="3066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40068358-05C9-4D3F-8C05-A85ABEE3E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7415" y="1211113"/>
                    <a:ext cx="550969" cy="30666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857" r="-1429" b="-135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96B1593-BE41-4C5F-8F12-96A3CF11B527}"/>
                      </a:ext>
                    </a:extLst>
                  </p:cNvPr>
                  <p:cNvSpPr txBox="1"/>
                  <p:nvPr/>
                </p:nvSpPr>
                <p:spPr>
                  <a:xfrm>
                    <a:off x="4827746" y="3834742"/>
                    <a:ext cx="566716" cy="3066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C72674EF-0B6E-41E5-9D1C-7553B57A74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7746" y="3834742"/>
                    <a:ext cx="566716" cy="30666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4167" r="-1389" b="-108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A41EFF55-D7DB-4B87-BDB3-46DF3EF76578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223" y="3138175"/>
                    <a:ext cx="540912" cy="3066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C026D997-B337-4273-B549-C9251E9E2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3223" y="3138175"/>
                    <a:ext cx="540912" cy="30666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696" r="-2899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E1CEFC5-D228-4F17-A0B2-B930E48EDB9F}"/>
                </a:ext>
              </a:extLst>
            </p:cNvPr>
            <p:cNvSpPr txBox="1"/>
            <p:nvPr/>
          </p:nvSpPr>
          <p:spPr>
            <a:xfrm>
              <a:off x="11317378" y="1692629"/>
              <a:ext cx="80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Hip pitch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578BC7-A75C-4E3B-852E-CB9343EAAE51}"/>
                </a:ext>
              </a:extLst>
            </p:cNvPr>
            <p:cNvSpPr txBox="1"/>
            <p:nvPr/>
          </p:nvSpPr>
          <p:spPr>
            <a:xfrm>
              <a:off x="10840075" y="1040052"/>
              <a:ext cx="729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Hip yaw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0C680F-3DD7-4BAD-B635-201311FED9D1}"/>
                </a:ext>
              </a:extLst>
            </p:cNvPr>
            <p:cNvSpPr txBox="1"/>
            <p:nvPr/>
          </p:nvSpPr>
          <p:spPr>
            <a:xfrm>
              <a:off x="10119398" y="2425151"/>
              <a:ext cx="729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Hip roll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원호 68">
              <a:extLst>
                <a:ext uri="{FF2B5EF4-FFF2-40B4-BE49-F238E27FC236}">
                  <a16:creationId xmlns:a16="http://schemas.microsoft.com/office/drawing/2014/main" id="{855A99AD-987D-4EE9-A540-9F5CD7C7A419}"/>
                </a:ext>
              </a:extLst>
            </p:cNvPr>
            <p:cNvSpPr/>
            <p:nvPr/>
          </p:nvSpPr>
          <p:spPr>
            <a:xfrm flipH="1">
              <a:off x="10599312" y="852119"/>
              <a:ext cx="301287" cy="210117"/>
            </a:xfrm>
            <a:prstGeom prst="arc">
              <a:avLst>
                <a:gd name="adj1" fmla="val 19527963"/>
                <a:gd name="adj2" fmla="val 14487882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960592DE-9A91-4009-8099-D0D624659161}"/>
                </a:ext>
              </a:extLst>
            </p:cNvPr>
            <p:cNvSpPr/>
            <p:nvPr/>
          </p:nvSpPr>
          <p:spPr>
            <a:xfrm flipH="1">
              <a:off x="9890355" y="2362999"/>
              <a:ext cx="301340" cy="300032"/>
            </a:xfrm>
            <a:prstGeom prst="arc">
              <a:avLst>
                <a:gd name="adj1" fmla="val 7330453"/>
                <a:gd name="adj2" fmla="val 229312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83FFD2D7-BBD9-4165-985E-75E14E5A0FB9}"/>
                </a:ext>
              </a:extLst>
            </p:cNvPr>
            <p:cNvSpPr/>
            <p:nvPr/>
          </p:nvSpPr>
          <p:spPr>
            <a:xfrm flipH="1">
              <a:off x="11131338" y="1838688"/>
              <a:ext cx="259057" cy="278960"/>
            </a:xfrm>
            <a:prstGeom prst="arc">
              <a:avLst>
                <a:gd name="adj1" fmla="val 13718655"/>
                <a:gd name="adj2" fmla="val 7056770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0621B1B-94B6-4E2E-89EA-64A3E488B1B1}"/>
                    </a:ext>
                  </a:extLst>
                </p:cNvPr>
                <p:cNvSpPr txBox="1"/>
                <p:nvPr/>
              </p:nvSpPr>
              <p:spPr>
                <a:xfrm>
                  <a:off x="11485007" y="1033808"/>
                  <a:ext cx="2219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BB539551-21FD-476E-8D92-988B784A7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85007" y="1033808"/>
                  <a:ext cx="221920" cy="215444"/>
                </a:xfrm>
                <a:prstGeom prst="rect">
                  <a:avLst/>
                </a:prstGeom>
                <a:blipFill>
                  <a:blip r:embed="rId27"/>
                  <a:stretch>
                    <a:fillRect l="-19444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CA9750B-B0C0-4292-BA9C-3D32F248B97D}"/>
                    </a:ext>
                  </a:extLst>
                </p:cNvPr>
                <p:cNvSpPr txBox="1"/>
                <p:nvPr/>
              </p:nvSpPr>
              <p:spPr>
                <a:xfrm>
                  <a:off x="10729954" y="2409210"/>
                  <a:ext cx="2219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8DE2E0-1DB5-49E2-AB13-898A0F969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9954" y="2409210"/>
                  <a:ext cx="221920" cy="215444"/>
                </a:xfrm>
                <a:prstGeom prst="rect">
                  <a:avLst/>
                </a:prstGeom>
                <a:blipFill>
                  <a:blip r:embed="rId28"/>
                  <a:stretch>
                    <a:fillRect l="-19444" r="-5556" b="-2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216A602-3234-4652-9D3C-B77EC0E81C0F}"/>
                    </a:ext>
                  </a:extLst>
                </p:cNvPr>
                <p:cNvSpPr txBox="1"/>
                <p:nvPr/>
              </p:nvSpPr>
              <p:spPr>
                <a:xfrm>
                  <a:off x="12035685" y="1691542"/>
                  <a:ext cx="2219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0255778-D7C4-4207-A719-CCE42D55A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5685" y="1691542"/>
                  <a:ext cx="221920" cy="215444"/>
                </a:xfrm>
                <a:prstGeom prst="rect">
                  <a:avLst/>
                </a:prstGeom>
                <a:blipFill>
                  <a:blip r:embed="rId29"/>
                  <a:stretch>
                    <a:fillRect l="-19444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6547DBF-3FF6-4823-9BC1-97E167BD4201}"/>
              </a:ext>
            </a:extLst>
          </p:cNvPr>
          <p:cNvCxnSpPr>
            <a:cxnSpLocks/>
            <a:stCxn id="45" idx="0"/>
            <a:endCxn id="76" idx="3"/>
          </p:cNvCxnSpPr>
          <p:nvPr/>
        </p:nvCxnSpPr>
        <p:spPr>
          <a:xfrm flipV="1">
            <a:off x="1688181" y="2662637"/>
            <a:ext cx="234952" cy="2617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2CCC7B-7902-46AF-AE7E-20DF5392BF3B}"/>
                  </a:ext>
                </a:extLst>
              </p:cNvPr>
              <p:cNvSpPr txBox="1"/>
              <p:nvPr/>
            </p:nvSpPr>
            <p:spPr>
              <a:xfrm>
                <a:off x="1712926" y="2988409"/>
                <a:ext cx="42652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2CCC7B-7902-46AF-AE7E-20DF5392B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926" y="2988409"/>
                <a:ext cx="426527" cy="224870"/>
              </a:xfrm>
              <a:prstGeom prst="rect">
                <a:avLst/>
              </a:prstGeom>
              <a:blipFill>
                <a:blip r:embed="rId30"/>
                <a:stretch>
                  <a:fillRect l="-10000" r="-1429" b="-21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ED58ACF-3A6E-4FFE-B6DE-508A15FC2C6C}"/>
                  </a:ext>
                </a:extLst>
              </p:cNvPr>
              <p:cNvSpPr txBox="1"/>
              <p:nvPr/>
            </p:nvSpPr>
            <p:spPr>
              <a:xfrm>
                <a:off x="757542" y="4364823"/>
                <a:ext cx="2229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ED58ACF-3A6E-4FFE-B6DE-508A15FC2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2" y="4364823"/>
                <a:ext cx="222946" cy="215444"/>
              </a:xfrm>
              <a:prstGeom prst="rect">
                <a:avLst/>
              </a:prstGeom>
              <a:blipFill>
                <a:blip r:embed="rId31"/>
                <a:stretch>
                  <a:fillRect l="-16216" r="-2703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DD4627B-272A-437F-99AD-468C20CA7106}"/>
              </a:ext>
            </a:extLst>
          </p:cNvPr>
          <p:cNvCxnSpPr>
            <a:cxnSpLocks/>
          </p:cNvCxnSpPr>
          <p:nvPr/>
        </p:nvCxnSpPr>
        <p:spPr>
          <a:xfrm>
            <a:off x="1597275" y="5470854"/>
            <a:ext cx="270668" cy="6829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4759764-8AC4-48D0-A126-09B35285C3B2}"/>
              </a:ext>
            </a:extLst>
          </p:cNvPr>
          <p:cNvCxnSpPr>
            <a:cxnSpLocks/>
          </p:cNvCxnSpPr>
          <p:nvPr/>
        </p:nvCxnSpPr>
        <p:spPr>
          <a:xfrm>
            <a:off x="1209130" y="5373190"/>
            <a:ext cx="716563" cy="177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93A892F-87E3-4BEB-87CB-76FD509FC427}"/>
                  </a:ext>
                </a:extLst>
              </p:cNvPr>
              <p:cNvSpPr txBox="1"/>
              <p:nvPr/>
            </p:nvSpPr>
            <p:spPr>
              <a:xfrm>
                <a:off x="2011019" y="5393741"/>
                <a:ext cx="221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93A892F-87E3-4BEB-87CB-76FD509FC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019" y="5393741"/>
                <a:ext cx="221920" cy="215444"/>
              </a:xfrm>
              <a:prstGeom prst="rect">
                <a:avLst/>
              </a:prstGeom>
              <a:blipFill>
                <a:blip r:embed="rId32"/>
                <a:stretch>
                  <a:fillRect l="-19444" r="-5556" b="-2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E763D266-19B5-4426-ADCB-C15562E3D167}"/>
              </a:ext>
            </a:extLst>
          </p:cNvPr>
          <p:cNvSpPr txBox="1"/>
          <p:nvPr/>
        </p:nvSpPr>
        <p:spPr>
          <a:xfrm>
            <a:off x="0" y="25380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Inverse kinematics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3A766C-64EC-4C08-8469-5CFA048F733E}"/>
              </a:ext>
            </a:extLst>
          </p:cNvPr>
          <p:cNvSpPr txBox="1"/>
          <p:nvPr/>
        </p:nvSpPr>
        <p:spPr>
          <a:xfrm>
            <a:off x="5705932" y="673059"/>
            <a:ext cx="244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Get the hip joint angle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8005F10-0354-415F-9225-2CF9DC272F32}"/>
                  </a:ext>
                </a:extLst>
              </p:cNvPr>
              <p:cNvSpPr/>
              <p:nvPr/>
            </p:nvSpPr>
            <p:spPr>
              <a:xfrm>
                <a:off x="4671605" y="1029499"/>
                <a:ext cx="447239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In order to calculate the hip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rotation from the base frame to the ankle can be expressed as follows</a:t>
                </a:r>
              </a:p>
            </p:txBody>
          </p:sp>
        </mc:Choice>
        <mc:Fallback xmlns=""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8005F10-0354-415F-9225-2CF9DC272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05" y="1029499"/>
                <a:ext cx="4472395" cy="738664"/>
              </a:xfrm>
              <a:prstGeom prst="rect">
                <a:avLst/>
              </a:prstGeom>
              <a:blipFill>
                <a:blip r:embed="rId33"/>
                <a:stretch>
                  <a:fillRect l="-409" t="-1653" b="-7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A0D6055-8325-4819-9D5B-A08E1BCE44C5}"/>
                  </a:ext>
                </a:extLst>
              </p:cNvPr>
              <p:cNvSpPr/>
              <p:nvPr/>
            </p:nvSpPr>
            <p:spPr>
              <a:xfrm>
                <a:off x="4648733" y="1928722"/>
                <a:ext cx="4019241" cy="333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A0D6055-8325-4819-9D5B-A08E1BCE4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733" y="1928722"/>
                <a:ext cx="4019241" cy="333040"/>
              </a:xfrm>
              <a:prstGeom prst="rect">
                <a:avLst/>
              </a:prstGeom>
              <a:blipFill>
                <a:blip r:embed="rId3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D502638-AD2A-47A1-8DDE-3894DCAF33B9}"/>
                  </a:ext>
                </a:extLst>
              </p:cNvPr>
              <p:cNvSpPr/>
              <p:nvPr/>
            </p:nvSpPr>
            <p:spPr>
              <a:xfrm>
                <a:off x="4644715" y="2540455"/>
                <a:ext cx="4444485" cy="333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Pre>
                                <m:sPre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sPre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D502638-AD2A-47A1-8DDE-3894DCAF3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715" y="2540455"/>
                <a:ext cx="4444485" cy="333040"/>
              </a:xfrm>
              <a:prstGeom prst="rect">
                <a:avLst/>
              </a:prstGeom>
              <a:blipFill>
                <a:blip r:embed="rId3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03E534A-FCF1-456C-9733-304BCC0506DB}"/>
              </a:ext>
            </a:extLst>
          </p:cNvPr>
          <p:cNvCxnSpPr/>
          <p:nvPr/>
        </p:nvCxnSpPr>
        <p:spPr>
          <a:xfrm>
            <a:off x="6595035" y="2290794"/>
            <a:ext cx="0" cy="233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0B6E1-CBD8-40EB-A505-0E51CD934BE3}"/>
              </a:ext>
            </a:extLst>
          </p:cNvPr>
          <p:cNvSpPr/>
          <p:nvPr/>
        </p:nvSpPr>
        <p:spPr>
          <a:xfrm>
            <a:off x="4671604" y="3524160"/>
            <a:ext cx="43178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7. Calculate hip joint angle using knee roll, ankle roll, pitch angle and rotation matrix of Pelvis and Ankle w.r.t the base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D83362B6-C510-45E0-BC1B-DA567707BE3D}"/>
                  </a:ext>
                </a:extLst>
              </p:cNvPr>
              <p:cNvSpPr/>
              <p:nvPr/>
            </p:nvSpPr>
            <p:spPr>
              <a:xfrm>
                <a:off x="4322192" y="4373090"/>
                <a:ext cx="4926431" cy="705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D83362B6-C510-45E0-BC1B-DA567707B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192" y="4373090"/>
                <a:ext cx="4926431" cy="70519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DED30E32-16ED-444E-9803-79F64ACB34B6}"/>
              </a:ext>
            </a:extLst>
          </p:cNvPr>
          <p:cNvGrpSpPr/>
          <p:nvPr/>
        </p:nvGrpSpPr>
        <p:grpSpPr>
          <a:xfrm>
            <a:off x="4592893" y="5234206"/>
            <a:ext cx="2844208" cy="1166447"/>
            <a:chOff x="6714369" y="4179018"/>
            <a:chExt cx="2844208" cy="1166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40A549CF-251F-47E1-960D-80EEA31F9847}"/>
                    </a:ext>
                  </a:extLst>
                </p:cNvPr>
                <p:cNvSpPr/>
                <p:nvPr/>
              </p:nvSpPr>
              <p:spPr>
                <a:xfrm>
                  <a:off x="6743639" y="4179018"/>
                  <a:ext cx="1989904" cy="3806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32FCEE3C-4452-43FB-A831-F0703F1930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639" y="4179018"/>
                  <a:ext cx="1989904" cy="380682"/>
                </a:xfrm>
                <a:prstGeom prst="rect">
                  <a:avLst/>
                </a:prstGeom>
                <a:blipFill>
                  <a:blip r:embed="rId6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07C693D1-D31C-4035-AAC4-D36070E46239}"/>
                    </a:ext>
                  </a:extLst>
                </p:cNvPr>
                <p:cNvSpPr/>
                <p:nvPr/>
              </p:nvSpPr>
              <p:spPr>
                <a:xfrm>
                  <a:off x="6740946" y="4605359"/>
                  <a:ext cx="281763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2(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F5662A39-4622-4BC1-836E-8AA9F32C60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0946" y="4605359"/>
                  <a:ext cx="2817631" cy="307777"/>
                </a:xfrm>
                <a:prstGeom prst="rect">
                  <a:avLst/>
                </a:prstGeom>
                <a:blipFill>
                  <a:blip r:embed="rId3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77BC4CA4-5CAC-455E-933E-EF38A49E3B4B}"/>
                    </a:ext>
                  </a:extLst>
                </p:cNvPr>
                <p:cNvSpPr/>
                <p:nvPr/>
              </p:nvSpPr>
              <p:spPr>
                <a:xfrm>
                  <a:off x="6714369" y="4929967"/>
                  <a:ext cx="2014975" cy="415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𝑎𝑡𝑎𝑛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2(−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652FBD9E-D1E5-4FF0-A392-1E06DF70D7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369" y="4929967"/>
                  <a:ext cx="2014975" cy="415498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8DB0EAB-C7CA-4180-8A61-F0B4EFCBD506}"/>
                  </a:ext>
                </a:extLst>
              </p:cNvPr>
              <p:cNvSpPr txBox="1"/>
              <p:nvPr/>
            </p:nvSpPr>
            <p:spPr>
              <a:xfrm>
                <a:off x="1694990" y="4862698"/>
                <a:ext cx="701004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8DB0EAB-C7CA-4180-8A61-F0B4EFCBD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990" y="4862698"/>
                <a:ext cx="701004" cy="31720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3BC8E778-F51D-4815-8092-01F9C7FDBFA1}"/>
              </a:ext>
            </a:extLst>
          </p:cNvPr>
          <p:cNvSpPr/>
          <p:nvPr/>
        </p:nvSpPr>
        <p:spPr>
          <a:xfrm>
            <a:off x="1602297" y="5150840"/>
            <a:ext cx="360727" cy="285226"/>
          </a:xfrm>
          <a:custGeom>
            <a:avLst/>
            <a:gdLst>
              <a:gd name="connsiteX0" fmla="*/ 0 w 360727"/>
              <a:gd name="connsiteY0" fmla="*/ 285226 h 285226"/>
              <a:gd name="connsiteX1" fmla="*/ 134224 w 360727"/>
              <a:gd name="connsiteY1" fmla="*/ 100668 h 285226"/>
              <a:gd name="connsiteX2" fmla="*/ 285226 w 360727"/>
              <a:gd name="connsiteY2" fmla="*/ 167780 h 285226"/>
              <a:gd name="connsiteX3" fmla="*/ 360727 w 360727"/>
              <a:gd name="connsiteY3" fmla="*/ 0 h 28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727" h="285226">
                <a:moveTo>
                  <a:pt x="0" y="285226"/>
                </a:moveTo>
                <a:cubicBezTo>
                  <a:pt x="43343" y="202734"/>
                  <a:pt x="86686" y="120242"/>
                  <a:pt x="134224" y="100668"/>
                </a:cubicBezTo>
                <a:cubicBezTo>
                  <a:pt x="181762" y="81094"/>
                  <a:pt x="247475" y="184558"/>
                  <a:pt x="285226" y="167780"/>
                </a:cubicBezTo>
                <a:cubicBezTo>
                  <a:pt x="322977" y="151002"/>
                  <a:pt x="335560" y="68510"/>
                  <a:pt x="360727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4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31BC848-61D2-4DAC-9F13-A0A18D840144}"/>
              </a:ext>
            </a:extLst>
          </p:cNvPr>
          <p:cNvCxnSpPr>
            <a:cxnSpLocks/>
          </p:cNvCxnSpPr>
          <p:nvPr/>
        </p:nvCxnSpPr>
        <p:spPr>
          <a:xfrm>
            <a:off x="485781" y="2949897"/>
            <a:ext cx="1041383" cy="13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8CD2FDA-C1D5-4487-A8C5-D3EA0216E282}"/>
              </a:ext>
            </a:extLst>
          </p:cNvPr>
          <p:cNvCxnSpPr>
            <a:cxnSpLocks/>
          </p:cNvCxnSpPr>
          <p:nvPr/>
        </p:nvCxnSpPr>
        <p:spPr>
          <a:xfrm flipV="1">
            <a:off x="1049008" y="2342004"/>
            <a:ext cx="0" cy="678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486709-B928-48DA-886A-ABCD107B7E94}"/>
              </a:ext>
            </a:extLst>
          </p:cNvPr>
          <p:cNvSpPr txBox="1"/>
          <p:nvPr/>
        </p:nvSpPr>
        <p:spPr>
          <a:xfrm>
            <a:off x="691058" y="1920112"/>
            <a:ext cx="712616" cy="278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Body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507A9AA-3588-4A1F-8B5C-6D42C2AF4A14}"/>
              </a:ext>
            </a:extLst>
          </p:cNvPr>
          <p:cNvSpPr/>
          <p:nvPr/>
        </p:nvSpPr>
        <p:spPr>
          <a:xfrm>
            <a:off x="756865" y="1711097"/>
            <a:ext cx="584286" cy="6355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DB2909-F91D-4EFA-AB16-28FCD87A9955}"/>
              </a:ext>
            </a:extLst>
          </p:cNvPr>
          <p:cNvGrpSpPr/>
          <p:nvPr/>
        </p:nvGrpSpPr>
        <p:grpSpPr>
          <a:xfrm>
            <a:off x="1442349" y="2972733"/>
            <a:ext cx="414987" cy="2387865"/>
            <a:chOff x="1442348" y="2972731"/>
            <a:chExt cx="414987" cy="2387865"/>
          </a:xfrm>
        </p:grpSpPr>
        <p:sp>
          <p:nvSpPr>
            <p:cNvPr id="7" name="평행 사변형 6">
              <a:extLst>
                <a:ext uri="{FF2B5EF4-FFF2-40B4-BE49-F238E27FC236}">
                  <a16:creationId xmlns:a16="http://schemas.microsoft.com/office/drawing/2014/main" id="{48B967DE-6D7E-4A68-8715-83DBE179F8E3}"/>
                </a:ext>
              </a:extLst>
            </p:cNvPr>
            <p:cNvSpPr/>
            <p:nvPr/>
          </p:nvSpPr>
          <p:spPr>
            <a:xfrm rot="1549112">
              <a:off x="1442348" y="4932288"/>
              <a:ext cx="414987" cy="428308"/>
            </a:xfrm>
            <a:prstGeom prst="parallelogram">
              <a:avLst>
                <a:gd name="adj" fmla="val 373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7E06192-9346-4258-AFA5-BC641A3A4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2919" y="3084194"/>
              <a:ext cx="0" cy="20622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통형 8">
              <a:extLst>
                <a:ext uri="{FF2B5EF4-FFF2-40B4-BE49-F238E27FC236}">
                  <a16:creationId xmlns:a16="http://schemas.microsoft.com/office/drawing/2014/main" id="{FA14FBE3-9697-425C-9B0E-19BD84F0030C}"/>
                </a:ext>
              </a:extLst>
            </p:cNvPr>
            <p:cNvSpPr/>
            <p:nvPr/>
          </p:nvSpPr>
          <p:spPr>
            <a:xfrm rot="5802908" flipH="1">
              <a:off x="1557983" y="3870865"/>
              <a:ext cx="156471" cy="365120"/>
            </a:xfrm>
            <a:prstGeom prst="can">
              <a:avLst>
                <a:gd name="adj" fmla="val 4807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원통형 9">
              <a:extLst>
                <a:ext uri="{FF2B5EF4-FFF2-40B4-BE49-F238E27FC236}">
                  <a16:creationId xmlns:a16="http://schemas.microsoft.com/office/drawing/2014/main" id="{89B79CB8-870B-40FE-A09D-228C6F20964C}"/>
                </a:ext>
              </a:extLst>
            </p:cNvPr>
            <p:cNvSpPr/>
            <p:nvPr/>
          </p:nvSpPr>
          <p:spPr>
            <a:xfrm rot="5802908" flipH="1">
              <a:off x="1557983" y="4691071"/>
              <a:ext cx="156471" cy="365120"/>
            </a:xfrm>
            <a:prstGeom prst="can">
              <a:avLst>
                <a:gd name="adj" fmla="val 4807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원통형 10">
              <a:extLst>
                <a:ext uri="{FF2B5EF4-FFF2-40B4-BE49-F238E27FC236}">
                  <a16:creationId xmlns:a16="http://schemas.microsoft.com/office/drawing/2014/main" id="{A23E9333-6B05-406E-B610-1E60C7371A22}"/>
                </a:ext>
              </a:extLst>
            </p:cNvPr>
            <p:cNvSpPr/>
            <p:nvPr/>
          </p:nvSpPr>
          <p:spPr>
            <a:xfrm rot="13599385" flipH="1">
              <a:off x="1571606" y="4667239"/>
              <a:ext cx="156471" cy="365120"/>
            </a:xfrm>
            <a:prstGeom prst="can">
              <a:avLst>
                <a:gd name="adj" fmla="val 4807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3E541BA-AEE6-439C-B219-AC5D47FD1781}"/>
                </a:ext>
              </a:extLst>
            </p:cNvPr>
            <p:cNvSpPr/>
            <p:nvPr/>
          </p:nvSpPr>
          <p:spPr>
            <a:xfrm rot="1888324">
              <a:off x="1526867" y="2972731"/>
              <a:ext cx="218699" cy="2378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8ED999D1-4501-415D-91A0-9C84D887ADCB}"/>
              </a:ext>
            </a:extLst>
          </p:cNvPr>
          <p:cNvSpPr/>
          <p:nvPr/>
        </p:nvSpPr>
        <p:spPr>
          <a:xfrm rot="1549112">
            <a:off x="298873" y="4797990"/>
            <a:ext cx="414987" cy="428308"/>
          </a:xfrm>
          <a:prstGeom prst="parallelogram">
            <a:avLst>
              <a:gd name="adj" fmla="val 373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E67D511-E6BB-488B-88AF-CB4D7B9564BA}"/>
              </a:ext>
            </a:extLst>
          </p:cNvPr>
          <p:cNvCxnSpPr>
            <a:cxnSpLocks/>
          </p:cNvCxnSpPr>
          <p:nvPr/>
        </p:nvCxnSpPr>
        <p:spPr>
          <a:xfrm flipV="1">
            <a:off x="499444" y="2949896"/>
            <a:ext cx="0" cy="2062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통형 14">
            <a:extLst>
              <a:ext uri="{FF2B5EF4-FFF2-40B4-BE49-F238E27FC236}">
                <a16:creationId xmlns:a16="http://schemas.microsoft.com/office/drawing/2014/main" id="{451383C8-A2CA-49F6-A4C2-E3A25400789D}"/>
              </a:ext>
            </a:extLst>
          </p:cNvPr>
          <p:cNvSpPr/>
          <p:nvPr/>
        </p:nvSpPr>
        <p:spPr>
          <a:xfrm rot="5802908" flipH="1">
            <a:off x="414509" y="3736567"/>
            <a:ext cx="156471" cy="365120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D57E11DA-A3DD-4871-AA75-079DEDB9B634}"/>
              </a:ext>
            </a:extLst>
          </p:cNvPr>
          <p:cNvSpPr/>
          <p:nvPr/>
        </p:nvSpPr>
        <p:spPr>
          <a:xfrm rot="5802908" flipH="1">
            <a:off x="414509" y="4556772"/>
            <a:ext cx="156471" cy="365120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26FBD2A1-F2B2-4DAA-B31D-ED5D3E72BAB7}"/>
              </a:ext>
            </a:extLst>
          </p:cNvPr>
          <p:cNvSpPr/>
          <p:nvPr/>
        </p:nvSpPr>
        <p:spPr>
          <a:xfrm rot="13599385" flipH="1">
            <a:off x="428132" y="4532940"/>
            <a:ext cx="156471" cy="365120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E8E6958-FEB7-448C-9BA9-406E5C4B773B}"/>
              </a:ext>
            </a:extLst>
          </p:cNvPr>
          <p:cNvSpPr/>
          <p:nvPr/>
        </p:nvSpPr>
        <p:spPr>
          <a:xfrm rot="1888324">
            <a:off x="383393" y="2838433"/>
            <a:ext cx="218699" cy="2378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212296-9AC6-4193-9B1C-B968E9F91C43}"/>
              </a:ext>
            </a:extLst>
          </p:cNvPr>
          <p:cNvSpPr txBox="1"/>
          <p:nvPr/>
        </p:nvSpPr>
        <p:spPr>
          <a:xfrm>
            <a:off x="202117" y="5608529"/>
            <a:ext cx="166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(a) Zero configuration of a simplified humanoid robot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A30BA1B-6828-4A10-A851-6751B39EC330}"/>
              </a:ext>
            </a:extLst>
          </p:cNvPr>
          <p:cNvCxnSpPr>
            <a:cxnSpLocks/>
          </p:cNvCxnSpPr>
          <p:nvPr/>
        </p:nvCxnSpPr>
        <p:spPr>
          <a:xfrm>
            <a:off x="4114654" y="2949897"/>
            <a:ext cx="1041383" cy="13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FD3EAF1-8CAB-4BD3-8347-65B5934D6C51}"/>
              </a:ext>
            </a:extLst>
          </p:cNvPr>
          <p:cNvCxnSpPr>
            <a:cxnSpLocks/>
          </p:cNvCxnSpPr>
          <p:nvPr/>
        </p:nvCxnSpPr>
        <p:spPr>
          <a:xfrm flipV="1">
            <a:off x="4653679" y="2342005"/>
            <a:ext cx="0" cy="678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88D083-982A-4DD9-99E3-F7020BEB77E7}"/>
              </a:ext>
            </a:extLst>
          </p:cNvPr>
          <p:cNvSpPr txBox="1"/>
          <p:nvPr/>
        </p:nvSpPr>
        <p:spPr>
          <a:xfrm>
            <a:off x="4295730" y="1920113"/>
            <a:ext cx="712616" cy="278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Body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25ACCE1-AB00-4466-ADBB-0BD69A6166F5}"/>
              </a:ext>
            </a:extLst>
          </p:cNvPr>
          <p:cNvSpPr/>
          <p:nvPr/>
        </p:nvSpPr>
        <p:spPr>
          <a:xfrm>
            <a:off x="4361537" y="1711098"/>
            <a:ext cx="584286" cy="6355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56BFA-AFD7-4803-95C4-3DCC0F8FD06C}"/>
              </a:ext>
            </a:extLst>
          </p:cNvPr>
          <p:cNvSpPr txBox="1"/>
          <p:nvPr/>
        </p:nvSpPr>
        <p:spPr>
          <a:xfrm>
            <a:off x="3605593" y="5608529"/>
            <a:ext cx="166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(b) Zero configuration of </a:t>
            </a:r>
            <a:r>
              <a:rPr lang="en-US" altLang="ko-KR" sz="12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Dyros</a:t>
            </a:r>
            <a:r>
              <a:rPr lang="en-US" altLang="ko-KR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-jet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9379ABA-4F56-45F5-861F-B351BF442C28}"/>
              </a:ext>
            </a:extLst>
          </p:cNvPr>
          <p:cNvGrpSpPr/>
          <p:nvPr/>
        </p:nvGrpSpPr>
        <p:grpSpPr>
          <a:xfrm>
            <a:off x="1956814" y="1497951"/>
            <a:ext cx="1767322" cy="4341408"/>
            <a:chOff x="4759313" y="1497951"/>
            <a:chExt cx="1767322" cy="434140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8F55A3D-78C1-451A-B7E0-AE0F14023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785" t="506"/>
            <a:stretch/>
          </p:blipFill>
          <p:spPr>
            <a:xfrm>
              <a:off x="4759313" y="1497951"/>
              <a:ext cx="1646473" cy="4255889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C6AFF86-CABE-43A6-825A-7704096FCE1B}"/>
                </a:ext>
              </a:extLst>
            </p:cNvPr>
            <p:cNvSpPr/>
            <p:nvPr/>
          </p:nvSpPr>
          <p:spPr>
            <a:xfrm>
              <a:off x="6174297" y="5360049"/>
              <a:ext cx="352338" cy="479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39C7CA1-B2D8-4C9C-992A-771A677C175F}"/>
              </a:ext>
            </a:extLst>
          </p:cNvPr>
          <p:cNvCxnSpPr>
            <a:cxnSpLocks/>
          </p:cNvCxnSpPr>
          <p:nvPr/>
        </p:nvCxnSpPr>
        <p:spPr>
          <a:xfrm>
            <a:off x="3411302" y="3115921"/>
            <a:ext cx="4764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33EAE8FB-117B-41B7-9699-0A15145EECD7}"/>
              </a:ext>
            </a:extLst>
          </p:cNvPr>
          <p:cNvSpPr/>
          <p:nvPr/>
        </p:nvSpPr>
        <p:spPr>
          <a:xfrm rot="1549112">
            <a:off x="5071633" y="4932288"/>
            <a:ext cx="414987" cy="428308"/>
          </a:xfrm>
          <a:prstGeom prst="parallelogram">
            <a:avLst>
              <a:gd name="adj" fmla="val 37367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6C3F9257-2DB3-4051-9C11-2E99720AB9DB}"/>
              </a:ext>
            </a:extLst>
          </p:cNvPr>
          <p:cNvSpPr/>
          <p:nvPr/>
        </p:nvSpPr>
        <p:spPr>
          <a:xfrm rot="1549112">
            <a:off x="4754305" y="4932288"/>
            <a:ext cx="414987" cy="428308"/>
          </a:xfrm>
          <a:prstGeom prst="parallelogram">
            <a:avLst>
              <a:gd name="adj" fmla="val 373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F270242-817D-445C-865A-1491E57D5622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912252" y="4067733"/>
            <a:ext cx="74394" cy="769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35DE2B3-7AC9-4770-B2BF-D8373564BCF5}"/>
              </a:ext>
            </a:extLst>
          </p:cNvPr>
          <p:cNvCxnSpPr>
            <a:cxnSpLocks/>
          </p:cNvCxnSpPr>
          <p:nvPr/>
        </p:nvCxnSpPr>
        <p:spPr>
          <a:xfrm flipV="1">
            <a:off x="5272202" y="3057957"/>
            <a:ext cx="0" cy="2062248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39CC02B-EA05-4BDD-8F3A-66D529E993F2}"/>
              </a:ext>
            </a:extLst>
          </p:cNvPr>
          <p:cNvCxnSpPr>
            <a:cxnSpLocks/>
          </p:cNvCxnSpPr>
          <p:nvPr/>
        </p:nvCxnSpPr>
        <p:spPr>
          <a:xfrm flipV="1">
            <a:off x="5008348" y="3084196"/>
            <a:ext cx="263445" cy="8968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208B447-A293-4D19-BED9-8229B33E64A6}"/>
              </a:ext>
            </a:extLst>
          </p:cNvPr>
          <p:cNvSpPr/>
          <p:nvPr/>
        </p:nvSpPr>
        <p:spPr>
          <a:xfrm rot="1888324">
            <a:off x="5155741" y="2972731"/>
            <a:ext cx="218699" cy="2378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C82999BA-CF78-40EE-A297-672F8D1B36D9}"/>
              </a:ext>
            </a:extLst>
          </p:cNvPr>
          <p:cNvSpPr/>
          <p:nvPr/>
        </p:nvSpPr>
        <p:spPr>
          <a:xfrm rot="5802908" flipH="1">
            <a:off x="5187268" y="3870865"/>
            <a:ext cx="156471" cy="365120"/>
          </a:xfrm>
          <a:prstGeom prst="can">
            <a:avLst>
              <a:gd name="adj" fmla="val 48077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1B9E9356-D3AC-4812-9E97-E5A7E452FF29}"/>
              </a:ext>
            </a:extLst>
          </p:cNvPr>
          <p:cNvSpPr/>
          <p:nvPr/>
        </p:nvSpPr>
        <p:spPr>
          <a:xfrm rot="5802908" flipH="1">
            <a:off x="5187268" y="4691071"/>
            <a:ext cx="156471" cy="365120"/>
          </a:xfrm>
          <a:prstGeom prst="can">
            <a:avLst>
              <a:gd name="adj" fmla="val 48077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원통형 36">
            <a:extLst>
              <a:ext uri="{FF2B5EF4-FFF2-40B4-BE49-F238E27FC236}">
                <a16:creationId xmlns:a16="http://schemas.microsoft.com/office/drawing/2014/main" id="{7DB58A99-7E7E-442A-AE06-279206E804DF}"/>
              </a:ext>
            </a:extLst>
          </p:cNvPr>
          <p:cNvSpPr/>
          <p:nvPr/>
        </p:nvSpPr>
        <p:spPr>
          <a:xfrm rot="13599385" flipH="1">
            <a:off x="5200891" y="4667239"/>
            <a:ext cx="156471" cy="365120"/>
          </a:xfrm>
          <a:prstGeom prst="can">
            <a:avLst>
              <a:gd name="adj" fmla="val 48077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44C8E42-A223-440C-B7EF-F5808B6ABDCF}"/>
              </a:ext>
            </a:extLst>
          </p:cNvPr>
          <p:cNvSpPr/>
          <p:nvPr/>
        </p:nvSpPr>
        <p:spPr>
          <a:xfrm rot="1888324">
            <a:off x="5156152" y="2972731"/>
            <a:ext cx="218699" cy="2378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원통형 38">
            <a:extLst>
              <a:ext uri="{FF2B5EF4-FFF2-40B4-BE49-F238E27FC236}">
                <a16:creationId xmlns:a16="http://schemas.microsoft.com/office/drawing/2014/main" id="{2CD7898E-4E31-4EA9-81BA-D9CEC42AFCDB}"/>
              </a:ext>
            </a:extLst>
          </p:cNvPr>
          <p:cNvSpPr/>
          <p:nvPr/>
        </p:nvSpPr>
        <p:spPr>
          <a:xfrm rot="5802908" flipH="1">
            <a:off x="4917561" y="3807474"/>
            <a:ext cx="156471" cy="365120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FDCBE6B0-7F87-4B04-B433-E5031BBD193E}"/>
              </a:ext>
            </a:extLst>
          </p:cNvPr>
          <p:cNvSpPr/>
          <p:nvPr/>
        </p:nvSpPr>
        <p:spPr>
          <a:xfrm rot="5802908" flipH="1">
            <a:off x="4850100" y="4667735"/>
            <a:ext cx="156471" cy="365120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27F0B2-2F82-48C6-957F-44EDE88191C5}"/>
              </a:ext>
            </a:extLst>
          </p:cNvPr>
          <p:cNvCxnSpPr>
            <a:cxnSpLocks/>
          </p:cNvCxnSpPr>
          <p:nvPr/>
        </p:nvCxnSpPr>
        <p:spPr>
          <a:xfrm flipV="1">
            <a:off x="4954167" y="4824191"/>
            <a:ext cx="0" cy="322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원통형 41">
            <a:extLst>
              <a:ext uri="{FF2B5EF4-FFF2-40B4-BE49-F238E27FC236}">
                <a16:creationId xmlns:a16="http://schemas.microsoft.com/office/drawing/2014/main" id="{63797C68-4022-4CF3-8FF0-A1C00EEFF585}"/>
              </a:ext>
            </a:extLst>
          </p:cNvPr>
          <p:cNvSpPr/>
          <p:nvPr/>
        </p:nvSpPr>
        <p:spPr>
          <a:xfrm rot="13599385" flipH="1">
            <a:off x="4846863" y="4639664"/>
            <a:ext cx="156471" cy="365120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3C4652A-B038-4784-9F97-C2F3CEE3D5B6}"/>
              </a:ext>
            </a:extLst>
          </p:cNvPr>
          <p:cNvCxnSpPr>
            <a:cxnSpLocks/>
          </p:cNvCxnSpPr>
          <p:nvPr/>
        </p:nvCxnSpPr>
        <p:spPr>
          <a:xfrm flipV="1">
            <a:off x="5010628" y="4067733"/>
            <a:ext cx="0" cy="278508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평행 사변형 43">
            <a:extLst>
              <a:ext uri="{FF2B5EF4-FFF2-40B4-BE49-F238E27FC236}">
                <a16:creationId xmlns:a16="http://schemas.microsoft.com/office/drawing/2014/main" id="{E3548303-D9FB-41DE-9E4A-7D50776509AB}"/>
              </a:ext>
            </a:extLst>
          </p:cNvPr>
          <p:cNvSpPr/>
          <p:nvPr/>
        </p:nvSpPr>
        <p:spPr>
          <a:xfrm rot="1549112">
            <a:off x="3877011" y="4783799"/>
            <a:ext cx="414987" cy="428308"/>
          </a:xfrm>
          <a:prstGeom prst="parallelogram">
            <a:avLst>
              <a:gd name="adj" fmla="val 37367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id="{9757D996-9C60-4287-900D-E4D3205C3878}"/>
              </a:ext>
            </a:extLst>
          </p:cNvPr>
          <p:cNvSpPr/>
          <p:nvPr/>
        </p:nvSpPr>
        <p:spPr>
          <a:xfrm rot="1549112">
            <a:off x="3559683" y="4783799"/>
            <a:ext cx="414987" cy="428308"/>
          </a:xfrm>
          <a:prstGeom prst="parallelogram">
            <a:avLst>
              <a:gd name="adj" fmla="val 373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4FD4B9D-450F-40B8-97B6-EB3DAE4E3546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3717630" y="3919244"/>
            <a:ext cx="74394" cy="769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1234EC2-487C-412A-BA1B-5E3780D81579}"/>
              </a:ext>
            </a:extLst>
          </p:cNvPr>
          <p:cNvCxnSpPr>
            <a:cxnSpLocks/>
          </p:cNvCxnSpPr>
          <p:nvPr/>
        </p:nvCxnSpPr>
        <p:spPr>
          <a:xfrm flipV="1">
            <a:off x="4077580" y="2935705"/>
            <a:ext cx="0" cy="2062248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EC698A2-6E1E-4D5F-A771-E9763E3827A6}"/>
              </a:ext>
            </a:extLst>
          </p:cNvPr>
          <p:cNvCxnSpPr>
            <a:cxnSpLocks/>
          </p:cNvCxnSpPr>
          <p:nvPr/>
        </p:nvCxnSpPr>
        <p:spPr>
          <a:xfrm flipV="1">
            <a:off x="3813726" y="2935707"/>
            <a:ext cx="263445" cy="8968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682C8CF1-60D7-468C-826E-D07F7A1B29FB}"/>
              </a:ext>
            </a:extLst>
          </p:cNvPr>
          <p:cNvSpPr/>
          <p:nvPr/>
        </p:nvSpPr>
        <p:spPr>
          <a:xfrm rot="1888324">
            <a:off x="3961119" y="2824242"/>
            <a:ext cx="218699" cy="2378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원통형 49">
            <a:extLst>
              <a:ext uri="{FF2B5EF4-FFF2-40B4-BE49-F238E27FC236}">
                <a16:creationId xmlns:a16="http://schemas.microsoft.com/office/drawing/2014/main" id="{793E014A-4824-4037-8204-30CF8E018CF8}"/>
              </a:ext>
            </a:extLst>
          </p:cNvPr>
          <p:cNvSpPr/>
          <p:nvPr/>
        </p:nvSpPr>
        <p:spPr>
          <a:xfrm rot="5802908" flipH="1">
            <a:off x="3992646" y="3722376"/>
            <a:ext cx="156471" cy="365120"/>
          </a:xfrm>
          <a:prstGeom prst="can">
            <a:avLst>
              <a:gd name="adj" fmla="val 48077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원통형 50">
            <a:extLst>
              <a:ext uri="{FF2B5EF4-FFF2-40B4-BE49-F238E27FC236}">
                <a16:creationId xmlns:a16="http://schemas.microsoft.com/office/drawing/2014/main" id="{CFD04C41-38D1-414E-8758-F328730D08C9}"/>
              </a:ext>
            </a:extLst>
          </p:cNvPr>
          <p:cNvSpPr/>
          <p:nvPr/>
        </p:nvSpPr>
        <p:spPr>
          <a:xfrm rot="5802908" flipH="1">
            <a:off x="3992646" y="4542582"/>
            <a:ext cx="156471" cy="365120"/>
          </a:xfrm>
          <a:prstGeom prst="can">
            <a:avLst>
              <a:gd name="adj" fmla="val 48077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원통형 51">
            <a:extLst>
              <a:ext uri="{FF2B5EF4-FFF2-40B4-BE49-F238E27FC236}">
                <a16:creationId xmlns:a16="http://schemas.microsoft.com/office/drawing/2014/main" id="{60926D5C-F50E-4652-8A6D-243BC5DDCA2A}"/>
              </a:ext>
            </a:extLst>
          </p:cNvPr>
          <p:cNvSpPr/>
          <p:nvPr/>
        </p:nvSpPr>
        <p:spPr>
          <a:xfrm rot="13599385" flipH="1">
            <a:off x="4006269" y="4518750"/>
            <a:ext cx="156471" cy="365120"/>
          </a:xfrm>
          <a:prstGeom prst="can">
            <a:avLst>
              <a:gd name="adj" fmla="val 48077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D992D20-99E3-4611-9907-4F4648E82358}"/>
              </a:ext>
            </a:extLst>
          </p:cNvPr>
          <p:cNvSpPr/>
          <p:nvPr/>
        </p:nvSpPr>
        <p:spPr>
          <a:xfrm rot="1888324">
            <a:off x="3961530" y="2824242"/>
            <a:ext cx="218699" cy="2378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원통형 53">
            <a:extLst>
              <a:ext uri="{FF2B5EF4-FFF2-40B4-BE49-F238E27FC236}">
                <a16:creationId xmlns:a16="http://schemas.microsoft.com/office/drawing/2014/main" id="{D040C0F5-7C00-49B3-8E78-C6526944CF42}"/>
              </a:ext>
            </a:extLst>
          </p:cNvPr>
          <p:cNvSpPr/>
          <p:nvPr/>
        </p:nvSpPr>
        <p:spPr>
          <a:xfrm rot="5802908" flipH="1">
            <a:off x="3722939" y="3658985"/>
            <a:ext cx="156471" cy="365120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원통형 54">
            <a:extLst>
              <a:ext uri="{FF2B5EF4-FFF2-40B4-BE49-F238E27FC236}">
                <a16:creationId xmlns:a16="http://schemas.microsoft.com/office/drawing/2014/main" id="{5A93AA85-00DD-4B42-8FD4-3DA08B380428}"/>
              </a:ext>
            </a:extLst>
          </p:cNvPr>
          <p:cNvSpPr/>
          <p:nvPr/>
        </p:nvSpPr>
        <p:spPr>
          <a:xfrm rot="5802908" flipH="1">
            <a:off x="3655478" y="4519246"/>
            <a:ext cx="156471" cy="365120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9B0DAF6-A97E-4D41-8368-7A4CCA2BBDDC}"/>
              </a:ext>
            </a:extLst>
          </p:cNvPr>
          <p:cNvCxnSpPr>
            <a:cxnSpLocks/>
          </p:cNvCxnSpPr>
          <p:nvPr/>
        </p:nvCxnSpPr>
        <p:spPr>
          <a:xfrm flipV="1">
            <a:off x="3759545" y="4675702"/>
            <a:ext cx="0" cy="322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원통형 56">
            <a:extLst>
              <a:ext uri="{FF2B5EF4-FFF2-40B4-BE49-F238E27FC236}">
                <a16:creationId xmlns:a16="http://schemas.microsoft.com/office/drawing/2014/main" id="{B1448760-C42D-4EB7-B3D5-8939FC8BBD65}"/>
              </a:ext>
            </a:extLst>
          </p:cNvPr>
          <p:cNvSpPr/>
          <p:nvPr/>
        </p:nvSpPr>
        <p:spPr>
          <a:xfrm rot="13599385" flipH="1">
            <a:off x="3652241" y="4491175"/>
            <a:ext cx="156471" cy="365120"/>
          </a:xfrm>
          <a:prstGeom prst="can">
            <a:avLst>
              <a:gd name="adj" fmla="val 480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B808457-3D8F-431A-8218-8B1151D2536E}"/>
              </a:ext>
            </a:extLst>
          </p:cNvPr>
          <p:cNvCxnSpPr>
            <a:cxnSpLocks/>
          </p:cNvCxnSpPr>
          <p:nvPr/>
        </p:nvCxnSpPr>
        <p:spPr>
          <a:xfrm flipV="1">
            <a:off x="3816006" y="3919244"/>
            <a:ext cx="0" cy="278508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588116F-59B1-4A65-934E-BE5C3732FA95}"/>
              </a:ext>
            </a:extLst>
          </p:cNvPr>
          <p:cNvSpPr/>
          <p:nvPr/>
        </p:nvSpPr>
        <p:spPr>
          <a:xfrm>
            <a:off x="5650824" y="1995789"/>
            <a:ext cx="31408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 In the inverse kinematic calculations performed in the previous chapters, the zero configuration of the robot was shown in Figure a.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6E3F50-8D1C-460C-923C-F7166A74EBFE}"/>
              </a:ext>
            </a:extLst>
          </p:cNvPr>
          <p:cNvSpPr txBox="1"/>
          <p:nvPr/>
        </p:nvSpPr>
        <p:spPr>
          <a:xfrm>
            <a:off x="0" y="25380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Inverse kinematics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B1EAF19-7EEC-4DFB-9FFD-440BAF332EFF}"/>
              </a:ext>
            </a:extLst>
          </p:cNvPr>
          <p:cNvSpPr/>
          <p:nvPr/>
        </p:nvSpPr>
        <p:spPr>
          <a:xfrm>
            <a:off x="5650824" y="3181695"/>
            <a:ext cx="31408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 As shown in Figure b, the zero configuration of Dyros-Jet is different from the zero configuration of a.</a:t>
            </a:r>
          </a:p>
          <a:p>
            <a:endParaRPr lang="en-US" altLang="ko-KR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CB8E9-F881-4402-ACA9-8AB132F4051E}"/>
              </a:ext>
            </a:extLst>
          </p:cNvPr>
          <p:cNvSpPr/>
          <p:nvPr/>
        </p:nvSpPr>
        <p:spPr>
          <a:xfrm>
            <a:off x="5650824" y="4288665"/>
            <a:ext cx="31408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3. To make the zero configuration equal to figure a, you need to add the offset of Hip (24.08 deg), Knee (-14.82 deg), and Ankle (-9.26 deg).</a:t>
            </a:r>
          </a:p>
          <a:p>
            <a:endParaRPr lang="en-US" altLang="ko-KR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1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DF3B0-75A8-43E2-83FF-B32AD12B8063}"/>
              </a:ext>
            </a:extLst>
          </p:cNvPr>
          <p:cNvSpPr txBox="1"/>
          <p:nvPr/>
        </p:nvSpPr>
        <p:spPr>
          <a:xfrm>
            <a:off x="0" y="27017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HW#1 simulation video</a:t>
            </a:r>
            <a:endParaRPr lang="en-US" altLang="ko-KR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simplescreenrecorder-2020-09-01_13.25.53">
            <a:hlinkClick r:id="" action="ppaction://media"/>
            <a:extLst>
              <a:ext uri="{FF2B5EF4-FFF2-40B4-BE49-F238E27FC236}">
                <a16:creationId xmlns:a16="http://schemas.microsoft.com/office/drawing/2014/main" id="{D039C2F1-FE52-4E7B-A070-E4624FF3193D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4786"/>
                </p14:media>
              </p:ext>
            </p:extLst>
          </p:nvPr>
        </p:nvPicPr>
        <p:blipFill rotWithShape="1">
          <a:blip r:embed="rId4"/>
          <a:srcRect l="20990"/>
          <a:stretch>
            <a:fillRect/>
          </a:stretch>
        </p:blipFill>
        <p:spPr>
          <a:xfrm>
            <a:off x="852881" y="989622"/>
            <a:ext cx="7315200" cy="520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1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785</Words>
  <Application>Microsoft Office PowerPoint</Application>
  <PresentationFormat>화면 슬라이드 쇼(4:3)</PresentationFormat>
  <Paragraphs>227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myeongju</dc:creator>
  <cp:lastModifiedBy>myeongju</cp:lastModifiedBy>
  <cp:revision>14</cp:revision>
  <dcterms:created xsi:type="dcterms:W3CDTF">2020-09-03T13:15:02Z</dcterms:created>
  <dcterms:modified xsi:type="dcterms:W3CDTF">2020-09-08T02:55:58Z</dcterms:modified>
</cp:coreProperties>
</file>