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9" r:id="rId4"/>
    <p:sldId id="259" r:id="rId5"/>
    <p:sldId id="267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D923-B2C4-436C-9B24-5FA8E1D8C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B6231-BA0C-4E54-8E0C-87DAF26CD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B8FEB-B177-4CE7-9F7D-B00BC0DF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FB9C-DC1F-44BF-9AE0-DBAB82F4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BA31-FABB-4D40-965D-4282AE8C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5DE9-28ED-43CA-9E51-B2576E19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8C21E-4A9A-4580-8F75-5F40FDBA2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C360-F56E-4E7C-A782-A37BB8AF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1677-01EF-4800-B55D-27799EEB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FD744-E9D2-4A46-A893-96868B51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1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027E3-0D03-4AC6-8EBC-8A25E19C4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73555-9FAB-4DC0-9EDC-E5D362395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B4D3-AE87-4397-BC8D-5ABA92B8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796E4-1AA0-4E9C-8641-234CAB36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E957F-21E0-405C-A0DE-F9284EE4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6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5267-EB2C-49DE-A879-424D1351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12CA-3EC0-47FC-B841-07A94B9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E8D7D-5F87-466B-A1FF-0A9A1DB7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BEEA-03A6-40FC-877D-C2617E9F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68288-133A-4843-A5E8-E1EA366B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F2E9-D112-42D7-BD0B-0116F2C8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4EFBB-3C4D-476F-804C-BEAD729F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3252C-EF6B-47D3-8C00-C1504515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7946C-203F-4129-A13E-BBA1F290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0F2A5-101B-4A72-B3DF-18AEBA2D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73CB-362E-4702-A889-D62AD960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9611-CA98-460E-AD8C-A9A727895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F2660-F38A-413B-B144-1DCA2D33F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D9989-925A-4377-AAEC-7EF1BCC8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FFFF-86BD-449D-AF64-252D0C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FC9DD-59A5-4E3A-831D-DAC9B7A8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734C-91EB-4CC0-A6FE-65923B6C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25815-1CAF-4CFC-8FFB-ABA6588BC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D4377-A4A4-4F06-AFB9-7F4DB16A5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EAED5-663A-4D72-A775-2FE64FB94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EAC2E-8BE8-4ACF-9FFA-EA2EE3C51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47AB4-A127-4786-810A-4C0DD723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83C2C-4B14-442B-9AB1-79958A05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769FE-A77E-49C1-AFD3-7B9F66D5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0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988C-664E-4835-92D5-D7DFEA72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C397F-6093-4E80-BE91-F59BFE2B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E85C3-BF4B-46E3-B666-022A4C63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F7BF8-583A-4781-9A79-0C690810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B7E29-FF35-421D-98C2-8EBB54CD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EDDB0-C646-4F69-B6CD-277B47CB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57303-79D3-4AFA-9248-229AC1A5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E028-2E00-49DF-A503-081E0FB0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B2EF-C447-4F90-88CC-2714ED62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5EB4-9793-469E-ABCB-BB5F246C6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DC27-E6B7-43D4-B431-E2B389FB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E3C93-F3FC-4A1C-8657-537BBB88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C2899-3BCB-4EFB-9CD1-7BFDC1D2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1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1678-0B48-4709-92BB-E3027DE1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5B5A-AE11-4820-82A1-652363A39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48A43-C026-44D4-8201-84A4A2D97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120CD-7290-4A63-A515-483425E1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B8BB8-404A-489B-876C-14D16C49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3CCD-4CDF-4360-A4EF-4401A8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1F6D5-A560-478D-93C7-E701859D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E9BFF-EC3B-4CE0-9020-D813938F8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0DF90-3124-4FC4-A257-E7066BBA9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1B1F-DA39-43CF-9CE5-F3B2F2607C8C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05A2-75C9-4027-8EC1-986385C8E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8E21-DBC7-41C3-8DE1-B29551AFB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CAD7-37CB-488D-89CE-3916FE28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831" y="1375795"/>
            <a:ext cx="8943976" cy="1806953"/>
          </a:xfrm>
        </p:spPr>
        <p:txBody>
          <a:bodyPr>
            <a:normAutofit/>
          </a:bodyPr>
          <a:lstStyle/>
          <a:p>
            <a:r>
              <a:rPr lang="en-US" sz="5400" dirty="0"/>
              <a:t>CCS2 – Workshop 10 </a:t>
            </a:r>
            <a:br>
              <a:rPr lang="en-US" sz="5400" dirty="0"/>
            </a:br>
            <a:r>
              <a:rPr lang="en-US" altLang="zh-CN" sz="5400" dirty="0"/>
              <a:t>Discussion &amp; Conclusion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23F2D-CDD1-43A5-8DCD-F2CA4E92DA87}"/>
              </a:ext>
            </a:extLst>
          </p:cNvPr>
          <p:cNvSpPr txBox="1"/>
          <p:nvPr/>
        </p:nvSpPr>
        <p:spPr>
          <a:xfrm>
            <a:off x="8724552" y="5209671"/>
            <a:ext cx="271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5/14/2021</a:t>
            </a:r>
          </a:p>
        </p:txBody>
      </p:sp>
    </p:spTree>
    <p:extLst>
      <p:ext uri="{BB962C8B-B14F-4D97-AF65-F5344CB8AC3E}">
        <p14:creationId xmlns:p14="http://schemas.microsoft.com/office/powerpoint/2010/main" val="209239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0721-4355-4C10-8700-039309AB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3" y="177646"/>
            <a:ext cx="10515600" cy="1325563"/>
          </a:xfrm>
        </p:spPr>
        <p:txBody>
          <a:bodyPr/>
          <a:lstStyle/>
          <a:p>
            <a:r>
              <a:rPr lang="en-US" altLang="zh-CN" dirty="0"/>
              <a:t>Discussion in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DEA6-2BB9-42DD-ABF4-D4247A19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53" y="1573955"/>
            <a:ext cx="10515600" cy="884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The purpose of the discussion section is to interpret the experiment result and describe the significance of your findings.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B2CB5-6273-4189-85EA-7906EAB0C119}"/>
              </a:ext>
            </a:extLst>
          </p:cNvPr>
          <p:cNvSpPr txBox="1"/>
          <p:nvPr/>
        </p:nvSpPr>
        <p:spPr>
          <a:xfrm>
            <a:off x="1317071" y="3047582"/>
            <a:ext cx="7155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Discuss the limitations of other approaches.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Discuss the benefits of the proposed approach.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(Briefly discuss the additional findings)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Discuss the statistical significance of obtained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F53EA-D8E9-42D0-9C08-3550742A4637}"/>
              </a:ext>
            </a:extLst>
          </p:cNvPr>
          <p:cNvSpPr txBox="1"/>
          <p:nvPr/>
        </p:nvSpPr>
        <p:spPr>
          <a:xfrm>
            <a:off x="897623" y="2641150"/>
            <a:ext cx="5687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With the support of the experiment results: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52036-FE55-43E7-BBBC-400B105D61B0}"/>
              </a:ext>
            </a:extLst>
          </p:cNvPr>
          <p:cNvSpPr txBox="1"/>
          <p:nvPr/>
        </p:nvSpPr>
        <p:spPr>
          <a:xfrm>
            <a:off x="897623" y="4558234"/>
            <a:ext cx="458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Also: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7CA0A-B4AE-455B-99AD-43F61494F917}"/>
              </a:ext>
            </a:extLst>
          </p:cNvPr>
          <p:cNvSpPr txBox="1"/>
          <p:nvPr/>
        </p:nvSpPr>
        <p:spPr>
          <a:xfrm>
            <a:off x="1317072" y="5082758"/>
            <a:ext cx="608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Discuss the limitations of the proposed approach.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Discuss future work.</a:t>
            </a:r>
          </a:p>
        </p:txBody>
      </p:sp>
    </p:spTree>
    <p:extLst>
      <p:ext uri="{BB962C8B-B14F-4D97-AF65-F5344CB8AC3E}">
        <p14:creationId xmlns:p14="http://schemas.microsoft.com/office/powerpoint/2010/main" val="152432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594E-2B4A-4D97-A22E-2D606B3B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668"/>
          </a:xfrm>
        </p:spPr>
        <p:txBody>
          <a:bodyPr/>
          <a:lstStyle/>
          <a:p>
            <a:r>
              <a:rPr lang="en-US" dirty="0"/>
              <a:t>Discussion in paper writing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BBB6-E071-4428-9AC6-1504B9D5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348"/>
            <a:ext cx="11225169" cy="4351338"/>
          </a:xfrm>
        </p:spPr>
        <p:txBody>
          <a:bodyPr>
            <a:normAutofit/>
          </a:bodyPr>
          <a:lstStyle/>
          <a:p>
            <a:r>
              <a:rPr lang="en-US" dirty="0"/>
              <a:t>Result presentation and discussion being together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400" dirty="0"/>
              <a:t> E.g.: </a:t>
            </a:r>
            <a:r>
              <a:rPr lang="en-US" altLang="zh-CN" sz="2400" dirty="0"/>
              <a:t>Inductive Representation Learning on Large Graphs (NIPS’17)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 presentation and discussion being separated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altLang="zh-CN" sz="2400" dirty="0"/>
              <a:t>E.g.: Semi-supervised classification with graph convolutional networks (ICLR’17)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75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E3DA-9CBB-40D5-B585-12D08ED9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151284"/>
            <a:ext cx="10515600" cy="1133567"/>
          </a:xfrm>
        </p:spPr>
        <p:txBody>
          <a:bodyPr>
            <a:normAutofit/>
          </a:bodyPr>
          <a:lstStyle/>
          <a:p>
            <a:r>
              <a:rPr lang="en-US" dirty="0"/>
              <a:t>Activity 1 </a:t>
            </a:r>
            <a:r>
              <a:rPr lang="en-US" altLang="zh-CN" dirty="0"/>
              <a:t>Discussion and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FD52-76FA-4793-93B2-F689BCCA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36" y="1796952"/>
            <a:ext cx="10260591" cy="3404222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zh-CN" sz="2400" dirty="0">
                <a:solidFill>
                  <a:srgbClr val="252B2B"/>
                </a:solidFill>
                <a:latin typeface="Lato Extended"/>
              </a:rPr>
              <a:t>Based on everything you have, write the first draft of the discussion section. Include: </a:t>
            </a:r>
            <a:endParaRPr lang="en-US" altLang="zh-CN" sz="2400" b="0" i="0" dirty="0">
              <a:solidFill>
                <a:srgbClr val="252B2B"/>
              </a:solidFill>
              <a:effectLst/>
              <a:latin typeface="Lato Extended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dirty="0">
                <a:solidFill>
                  <a:srgbClr val="252B2B"/>
                </a:solidFill>
                <a:latin typeface="Lato Extended"/>
              </a:rPr>
              <a:t>Discussion of the importance of the study.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dirty="0">
                <a:solidFill>
                  <a:srgbClr val="252B2B"/>
                </a:solidFill>
                <a:latin typeface="Lato Extended"/>
              </a:rPr>
              <a:t>Discussion of the major findings (the limitations of other approaches, the benefits of the proposed approach).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dirty="0">
                <a:solidFill>
                  <a:srgbClr val="252B2B"/>
                </a:solidFill>
                <a:latin typeface="Lato Extended"/>
              </a:rPr>
              <a:t>(Discussion of the additional findings.)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b="0" i="0" dirty="0">
                <a:solidFill>
                  <a:srgbClr val="252B2B"/>
                </a:solidFill>
                <a:effectLst/>
                <a:latin typeface="Lato Extended"/>
              </a:rPr>
              <a:t>Discussion of the limitations of the study.</a:t>
            </a:r>
            <a:endParaRPr lang="en-US" altLang="zh-CN" sz="1800" dirty="0">
              <a:solidFill>
                <a:srgbClr val="252B2B"/>
              </a:solidFill>
              <a:latin typeface="Lato Extended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b="0" i="0" dirty="0">
                <a:solidFill>
                  <a:srgbClr val="252B2B"/>
                </a:solidFill>
                <a:effectLst/>
                <a:latin typeface="Lato Extended"/>
              </a:rPr>
              <a:t>Discussion of the future directions of the study.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dirty="0">
                <a:solidFill>
                  <a:srgbClr val="252B2B"/>
                </a:solidFill>
                <a:latin typeface="Lato Extended"/>
              </a:rPr>
              <a:t>Overall conclusion.</a:t>
            </a:r>
            <a:r>
              <a:rPr lang="en-US" altLang="zh-CN" sz="1800" b="0" i="0" dirty="0">
                <a:solidFill>
                  <a:srgbClr val="252B2B"/>
                </a:solidFill>
                <a:effectLst/>
                <a:latin typeface="Lato Extended"/>
              </a:rPr>
              <a:t>	</a:t>
            </a:r>
          </a:p>
          <a:p>
            <a:pPr>
              <a:buFontTx/>
              <a:buChar char="-"/>
            </a:pPr>
            <a:r>
              <a:rPr lang="en-US" altLang="zh-CN" sz="2400" dirty="0">
                <a:solidFill>
                  <a:srgbClr val="252B2B"/>
                </a:solidFill>
                <a:latin typeface="Lato Extended"/>
              </a:rPr>
              <a:t>Share your workings on Canvas</a:t>
            </a:r>
            <a:r>
              <a:rPr lang="en-US" sz="2000" dirty="0">
                <a:solidFill>
                  <a:srgbClr val="252B2B"/>
                </a:solidFill>
                <a:latin typeface="Lato Extended"/>
              </a:rPr>
              <a:t>	</a:t>
            </a:r>
            <a:r>
              <a:rPr lang="en-US" dirty="0"/>
              <a:t>		  </a:t>
            </a:r>
            <a:r>
              <a:rPr lang="en-US" sz="3600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3EC5-6AF9-44DF-B5E8-CCE64E3ADAEA}"/>
              </a:ext>
            </a:extLst>
          </p:cNvPr>
          <p:cNvSpPr txBox="1"/>
          <p:nvPr/>
        </p:nvSpPr>
        <p:spPr>
          <a:xfrm>
            <a:off x="10371419" y="869352"/>
            <a:ext cx="163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Group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50 mins</a:t>
            </a:r>
          </a:p>
        </p:txBody>
      </p:sp>
    </p:spTree>
    <p:extLst>
      <p:ext uri="{BB962C8B-B14F-4D97-AF65-F5344CB8AC3E}">
        <p14:creationId xmlns:p14="http://schemas.microsoft.com/office/powerpoint/2010/main" val="270318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E3DA-9CBB-40D5-B585-12D08ED9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98" y="441368"/>
            <a:ext cx="10252046" cy="89361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Activity 2  Feedback on </a:t>
            </a:r>
            <a:r>
              <a:rPr lang="en-US" altLang="zh-CN" sz="4000" dirty="0"/>
              <a:t>Discussion &amp; Conclusion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3EC5-6AF9-44DF-B5E8-CCE64E3ADAEA}"/>
              </a:ext>
            </a:extLst>
          </p:cNvPr>
          <p:cNvSpPr txBox="1"/>
          <p:nvPr/>
        </p:nvSpPr>
        <p:spPr>
          <a:xfrm>
            <a:off x="10252744" y="657342"/>
            <a:ext cx="148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20 mins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BB436-9696-4E3E-BB0F-32BF8AB60D7C}"/>
              </a:ext>
            </a:extLst>
          </p:cNvPr>
          <p:cNvSpPr txBox="1"/>
          <p:nvPr/>
        </p:nvSpPr>
        <p:spPr>
          <a:xfrm>
            <a:off x="741028" y="1878020"/>
            <a:ext cx="10252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Read the discussion section of other teams and provide some feedbacks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Comment on canvas</a:t>
            </a:r>
          </a:p>
        </p:txBody>
      </p:sp>
    </p:spTree>
    <p:extLst>
      <p:ext uri="{BB962C8B-B14F-4D97-AF65-F5344CB8AC3E}">
        <p14:creationId xmlns:p14="http://schemas.microsoft.com/office/powerpoint/2010/main" val="191534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858E-C592-4D68-AC84-8E1FBAF9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24" y="1368959"/>
            <a:ext cx="9748705" cy="102495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CN" dirty="0"/>
              <a:t>Create a list of main characteristics that a good discussion section should have.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361B53-6BD8-4244-8624-C1F42838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24" y="162947"/>
            <a:ext cx="10515600" cy="1024956"/>
          </a:xfrm>
        </p:spPr>
        <p:txBody>
          <a:bodyPr>
            <a:normAutofit/>
          </a:bodyPr>
          <a:lstStyle/>
          <a:p>
            <a:r>
              <a:rPr lang="en-US" sz="4000" dirty="0"/>
              <a:t>Activity 3 What is a good </a:t>
            </a:r>
            <a:r>
              <a:rPr lang="en-US" altLang="zh-CN" sz="4000" dirty="0"/>
              <a:t>discussion section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69A8B-EF77-4834-8E33-D381B48EF5ED}"/>
              </a:ext>
            </a:extLst>
          </p:cNvPr>
          <p:cNvSpPr txBox="1"/>
          <p:nvPr/>
        </p:nvSpPr>
        <p:spPr>
          <a:xfrm>
            <a:off x="10440098" y="1073010"/>
            <a:ext cx="163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Group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20 mins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4917F1-7B83-47E8-AD87-0F9D21AA119B}"/>
              </a:ext>
            </a:extLst>
          </p:cNvPr>
          <p:cNvSpPr txBox="1">
            <a:spLocks/>
          </p:cNvSpPr>
          <p:nvPr/>
        </p:nvSpPr>
        <p:spPr>
          <a:xfrm>
            <a:off x="742424" y="30498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Activity 4 Assess your </a:t>
            </a:r>
            <a:r>
              <a:rPr lang="en-US" altLang="zh-CN" sz="4000" dirty="0"/>
              <a:t>discussion section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DE555-3909-419F-8BFD-2B28EDF27054}"/>
              </a:ext>
            </a:extLst>
          </p:cNvPr>
          <p:cNvSpPr txBox="1"/>
          <p:nvPr/>
        </p:nvSpPr>
        <p:spPr>
          <a:xfrm>
            <a:off x="10465966" y="3953463"/>
            <a:ext cx="163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Group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20 mins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91BFA-ED5E-4EE1-AB14-80856A522A59}"/>
              </a:ext>
            </a:extLst>
          </p:cNvPr>
          <p:cNvSpPr txBox="1"/>
          <p:nvPr/>
        </p:nvSpPr>
        <p:spPr>
          <a:xfrm>
            <a:off x="908108" y="4208575"/>
            <a:ext cx="97291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zh-CN" sz="2800" dirty="0"/>
              <a:t>Assess which characteristics of "a good discussion section" your plan has.</a:t>
            </a:r>
          </a:p>
          <a:p>
            <a:pPr>
              <a:buFontTx/>
              <a:buChar char="-"/>
            </a:pPr>
            <a:endParaRPr lang="en-US" altLang="zh-CN" sz="2800" dirty="0"/>
          </a:p>
          <a:p>
            <a:pPr>
              <a:buFontTx/>
              <a:buChar char="-"/>
            </a:pPr>
            <a:r>
              <a:rPr lang="en-US" altLang="zh-CN" sz="2800" dirty="0"/>
              <a:t>Revise your discussion section.</a:t>
            </a:r>
          </a:p>
        </p:txBody>
      </p:sp>
    </p:spTree>
    <p:extLst>
      <p:ext uri="{BB962C8B-B14F-4D97-AF65-F5344CB8AC3E}">
        <p14:creationId xmlns:p14="http://schemas.microsoft.com/office/powerpoint/2010/main" val="268850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5216</TotalTime>
  <Words>294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Lato Extended</vt:lpstr>
      <vt:lpstr>等线</vt:lpstr>
      <vt:lpstr>等线 Light</vt:lpstr>
      <vt:lpstr>Arial</vt:lpstr>
      <vt:lpstr>Office Theme</vt:lpstr>
      <vt:lpstr>CCS2 – Workshop 10  Discussion &amp; Conclusion</vt:lpstr>
      <vt:lpstr>Discussion in Research</vt:lpstr>
      <vt:lpstr>Discussion in paper writing </vt:lpstr>
      <vt:lpstr>Activity 1 Discussion and Conclusion</vt:lpstr>
      <vt:lpstr>Activity 2  Feedback on Discussion &amp; Conclusion</vt:lpstr>
      <vt:lpstr>Activity 3 What is a good discussion 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CCS2 – Workshop 8 Experiment Analysis</dc:title>
  <dc:creator>Mingshan Jia</dc:creator>
  <cp:lastModifiedBy>Mingshan Jia</cp:lastModifiedBy>
  <cp:revision>22</cp:revision>
  <dcterms:created xsi:type="dcterms:W3CDTF">2021-04-22T00:35:36Z</dcterms:created>
  <dcterms:modified xsi:type="dcterms:W3CDTF">2021-05-17T07:24:39Z</dcterms:modified>
</cp:coreProperties>
</file>