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842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E4AEF1-5282-4120-B211-2626C3FA2D0C}" type="doc">
      <dgm:prSet loTypeId="urn:microsoft.com/office/officeart/2005/8/layout/hChevron3" loCatId="process" qsTypeId="urn:microsoft.com/office/officeart/2005/8/quickstyle/simple1" qsCatId="simple" csTypeId="urn:microsoft.com/office/officeart/2005/8/colors/colorful2" csCatId="colorful" phldr="1"/>
      <dgm:spPr/>
    </dgm:pt>
    <dgm:pt modelId="{8C74C5BA-2DFC-4D85-A261-92BDB2269C88}">
      <dgm:prSet phldrT="[Text]" custT="1"/>
      <dgm:spPr/>
      <dgm:t>
        <a:bodyPr/>
        <a:lstStyle/>
        <a:p>
          <a:r>
            <a:rPr lang="en-US" sz="2800" kern="1200" dirty="0"/>
            <a:t>Idea </a:t>
          </a:r>
          <a:r>
            <a:rPr lang="en-US" sz="1800" kern="1200" dirty="0">
              <a:sym typeface="Wingdings" panose="05000000000000000000" pitchFamily="2" charset="2"/>
            </a:rPr>
            <a:t> </a:t>
          </a:r>
          <a:r>
            <a:rPr lang="en-US" sz="2800" kern="1200" dirty="0">
              <a:solidFill>
                <a:prstClr val="white"/>
              </a:solidFill>
              <a:latin typeface="等线" panose="020F0502020204030204"/>
              <a:ea typeface="+mn-ea"/>
              <a:cs typeface="+mn-cs"/>
            </a:rPr>
            <a:t>Approach</a:t>
          </a:r>
          <a:r>
            <a:rPr lang="en-US" sz="2800" kern="1200" dirty="0"/>
            <a:t> </a:t>
          </a:r>
        </a:p>
      </dgm:t>
    </dgm:pt>
    <dgm:pt modelId="{CA2218CB-17EE-420A-A73E-FAD83100E937}" type="parTrans" cxnId="{AA2A4230-23FA-42C6-8AD8-693F73197A77}">
      <dgm:prSet/>
      <dgm:spPr/>
      <dgm:t>
        <a:bodyPr/>
        <a:lstStyle/>
        <a:p>
          <a:endParaRPr lang="en-US"/>
        </a:p>
      </dgm:t>
    </dgm:pt>
    <dgm:pt modelId="{8ABB5116-E41C-4A9C-9935-E5DFF70E3FEA}" type="sibTrans" cxnId="{AA2A4230-23FA-42C6-8AD8-693F73197A77}">
      <dgm:prSet/>
      <dgm:spPr/>
      <dgm:t>
        <a:bodyPr/>
        <a:lstStyle/>
        <a:p>
          <a:endParaRPr lang="en-US"/>
        </a:p>
      </dgm:t>
    </dgm:pt>
    <dgm:pt modelId="{0BE87A26-8C79-43FF-8EB2-28B2BB7404EA}">
      <dgm:prSet phldrT="[Text]" custT="1"/>
      <dgm:spPr/>
      <dgm:t>
        <a:bodyPr/>
        <a:lstStyle/>
        <a:p>
          <a:r>
            <a:rPr lang="en-US" sz="2800" dirty="0"/>
            <a:t>Experiment</a:t>
          </a:r>
        </a:p>
      </dgm:t>
    </dgm:pt>
    <dgm:pt modelId="{9C09C0AD-E380-4601-BF44-6DBFBC4BC5A9}" type="parTrans" cxnId="{9CCF6F90-CE6A-4402-9112-5B8E13AE6509}">
      <dgm:prSet/>
      <dgm:spPr/>
      <dgm:t>
        <a:bodyPr/>
        <a:lstStyle/>
        <a:p>
          <a:endParaRPr lang="en-US"/>
        </a:p>
      </dgm:t>
    </dgm:pt>
    <dgm:pt modelId="{D3121897-575D-4F72-B5AD-10F2446CD22C}" type="sibTrans" cxnId="{9CCF6F90-CE6A-4402-9112-5B8E13AE6509}">
      <dgm:prSet/>
      <dgm:spPr/>
      <dgm:t>
        <a:bodyPr/>
        <a:lstStyle/>
        <a:p>
          <a:endParaRPr lang="en-US"/>
        </a:p>
      </dgm:t>
    </dgm:pt>
    <dgm:pt modelId="{D0BBECBE-3C60-428F-BC55-4BC02AC0CCD9}">
      <dgm:prSet phldrT="[Text]" custT="1"/>
      <dgm:spPr/>
      <dgm:t>
        <a:bodyPr/>
        <a:lstStyle/>
        <a:p>
          <a:r>
            <a:rPr lang="en-US" sz="2800" dirty="0"/>
            <a:t>Paper writing </a:t>
          </a:r>
        </a:p>
      </dgm:t>
    </dgm:pt>
    <dgm:pt modelId="{C057E419-F348-4C31-B968-FF176D49D426}" type="parTrans" cxnId="{A5B624D4-EBEA-4FA1-A5F5-6E4B26161E03}">
      <dgm:prSet/>
      <dgm:spPr/>
      <dgm:t>
        <a:bodyPr/>
        <a:lstStyle/>
        <a:p>
          <a:endParaRPr lang="en-US"/>
        </a:p>
      </dgm:t>
    </dgm:pt>
    <dgm:pt modelId="{86B9E018-5E65-4F39-ABA3-7BB544457052}" type="sibTrans" cxnId="{A5B624D4-EBEA-4FA1-A5F5-6E4B26161E03}">
      <dgm:prSet/>
      <dgm:spPr/>
      <dgm:t>
        <a:bodyPr/>
        <a:lstStyle/>
        <a:p>
          <a:endParaRPr lang="en-US"/>
        </a:p>
      </dgm:t>
    </dgm:pt>
    <dgm:pt modelId="{DF7C5417-F4EB-4E50-B76B-C9F8DFFC4C81}">
      <dgm:prSet phldrT="[Text]" custT="1"/>
      <dgm:spPr/>
      <dgm:t>
        <a:bodyPr/>
        <a:lstStyle/>
        <a:p>
          <a:r>
            <a:rPr lang="en-US" sz="2400" dirty="0"/>
            <a:t>Rebuttal/Revision</a:t>
          </a:r>
        </a:p>
      </dgm:t>
    </dgm:pt>
    <dgm:pt modelId="{28F30D7B-8701-42B3-BC72-31BD74C93FF7}" type="parTrans" cxnId="{CD3F3E85-AAEF-494F-9E2F-4DB63C6ABAD5}">
      <dgm:prSet/>
      <dgm:spPr/>
      <dgm:t>
        <a:bodyPr/>
        <a:lstStyle/>
        <a:p>
          <a:endParaRPr lang="en-US"/>
        </a:p>
      </dgm:t>
    </dgm:pt>
    <dgm:pt modelId="{7D8E02D9-ED00-4619-941B-320BB2C1C974}" type="sibTrans" cxnId="{CD3F3E85-AAEF-494F-9E2F-4DB63C6ABAD5}">
      <dgm:prSet/>
      <dgm:spPr/>
      <dgm:t>
        <a:bodyPr/>
        <a:lstStyle/>
        <a:p>
          <a:endParaRPr lang="en-US"/>
        </a:p>
      </dgm:t>
    </dgm:pt>
    <dgm:pt modelId="{FC62455E-0D57-4964-BFEA-B457BDB8F5F1}" type="pres">
      <dgm:prSet presAssocID="{10E4AEF1-5282-4120-B211-2626C3FA2D0C}" presName="Name0" presStyleCnt="0">
        <dgm:presLayoutVars>
          <dgm:dir/>
          <dgm:resizeHandles val="exact"/>
        </dgm:presLayoutVars>
      </dgm:prSet>
      <dgm:spPr/>
    </dgm:pt>
    <dgm:pt modelId="{29F87F6F-044F-46A2-9C15-389980379831}" type="pres">
      <dgm:prSet presAssocID="{8C74C5BA-2DFC-4D85-A261-92BDB2269C88}" presName="parTxOnly" presStyleLbl="node1" presStyleIdx="0" presStyleCnt="4" custScaleX="82492">
        <dgm:presLayoutVars>
          <dgm:bulletEnabled val="1"/>
        </dgm:presLayoutVars>
      </dgm:prSet>
      <dgm:spPr/>
    </dgm:pt>
    <dgm:pt modelId="{FC172157-B97B-4A59-B2E9-7052D4AA0CDC}" type="pres">
      <dgm:prSet presAssocID="{8ABB5116-E41C-4A9C-9935-E5DFF70E3FEA}" presName="parSpace" presStyleCnt="0"/>
      <dgm:spPr/>
    </dgm:pt>
    <dgm:pt modelId="{75D9DC38-0D90-4B75-9B15-AEEB79594557}" type="pres">
      <dgm:prSet presAssocID="{0BE87A26-8C79-43FF-8EB2-28B2BB7404EA}" presName="parTxOnly" presStyleLbl="node1" presStyleIdx="1" presStyleCnt="4" custScaleX="81669">
        <dgm:presLayoutVars>
          <dgm:bulletEnabled val="1"/>
        </dgm:presLayoutVars>
      </dgm:prSet>
      <dgm:spPr/>
    </dgm:pt>
    <dgm:pt modelId="{8F336C79-26DD-47BA-B973-83804AD50E55}" type="pres">
      <dgm:prSet presAssocID="{D3121897-575D-4F72-B5AD-10F2446CD22C}" presName="parSpace" presStyleCnt="0"/>
      <dgm:spPr/>
    </dgm:pt>
    <dgm:pt modelId="{4D91A580-00F0-431F-A34F-C714DF1B5434}" type="pres">
      <dgm:prSet presAssocID="{D0BBECBE-3C60-428F-BC55-4BC02AC0CCD9}" presName="parTxOnly" presStyleLbl="node1" presStyleIdx="2" presStyleCnt="4" custScaleX="100946">
        <dgm:presLayoutVars>
          <dgm:bulletEnabled val="1"/>
        </dgm:presLayoutVars>
      </dgm:prSet>
      <dgm:spPr/>
    </dgm:pt>
    <dgm:pt modelId="{95A2B9BA-DD01-4EB4-BC1D-E4AD5CB4AC30}" type="pres">
      <dgm:prSet presAssocID="{86B9E018-5E65-4F39-ABA3-7BB544457052}" presName="parSpace" presStyleCnt="0"/>
      <dgm:spPr/>
    </dgm:pt>
    <dgm:pt modelId="{B9674664-756D-4B1D-8CBD-67E483156525}" type="pres">
      <dgm:prSet presAssocID="{DF7C5417-F4EB-4E50-B76B-C9F8DFFC4C81}" presName="parTxOnly" presStyleLbl="node1" presStyleIdx="3" presStyleCnt="4" custScaleX="65287">
        <dgm:presLayoutVars>
          <dgm:bulletEnabled val="1"/>
        </dgm:presLayoutVars>
      </dgm:prSet>
      <dgm:spPr/>
    </dgm:pt>
  </dgm:ptLst>
  <dgm:cxnLst>
    <dgm:cxn modelId="{A29E4D07-4D02-46DB-B4A5-53DC2F687530}" type="presOf" srcId="{DF7C5417-F4EB-4E50-B76B-C9F8DFFC4C81}" destId="{B9674664-756D-4B1D-8CBD-67E483156525}" srcOrd="0" destOrd="0" presId="urn:microsoft.com/office/officeart/2005/8/layout/hChevron3"/>
    <dgm:cxn modelId="{AA2A4230-23FA-42C6-8AD8-693F73197A77}" srcId="{10E4AEF1-5282-4120-B211-2626C3FA2D0C}" destId="{8C74C5BA-2DFC-4D85-A261-92BDB2269C88}" srcOrd="0" destOrd="0" parTransId="{CA2218CB-17EE-420A-A73E-FAD83100E937}" sibTransId="{8ABB5116-E41C-4A9C-9935-E5DFF70E3FEA}"/>
    <dgm:cxn modelId="{D43ACB32-4A36-48ED-B5FF-8116407A729F}" type="presOf" srcId="{D0BBECBE-3C60-428F-BC55-4BC02AC0CCD9}" destId="{4D91A580-00F0-431F-A34F-C714DF1B5434}" srcOrd="0" destOrd="0" presId="urn:microsoft.com/office/officeart/2005/8/layout/hChevron3"/>
    <dgm:cxn modelId="{4AE6AE4D-4F42-4D9D-92EE-C76056F66B9E}" type="presOf" srcId="{0BE87A26-8C79-43FF-8EB2-28B2BB7404EA}" destId="{75D9DC38-0D90-4B75-9B15-AEEB79594557}" srcOrd="0" destOrd="0" presId="urn:microsoft.com/office/officeart/2005/8/layout/hChevron3"/>
    <dgm:cxn modelId="{B39C3C51-4193-439E-8B8A-00D36B6F634D}" type="presOf" srcId="{10E4AEF1-5282-4120-B211-2626C3FA2D0C}" destId="{FC62455E-0D57-4964-BFEA-B457BDB8F5F1}" srcOrd="0" destOrd="0" presId="urn:microsoft.com/office/officeart/2005/8/layout/hChevron3"/>
    <dgm:cxn modelId="{CD3F3E85-AAEF-494F-9E2F-4DB63C6ABAD5}" srcId="{10E4AEF1-5282-4120-B211-2626C3FA2D0C}" destId="{DF7C5417-F4EB-4E50-B76B-C9F8DFFC4C81}" srcOrd="3" destOrd="0" parTransId="{28F30D7B-8701-42B3-BC72-31BD74C93FF7}" sibTransId="{7D8E02D9-ED00-4619-941B-320BB2C1C974}"/>
    <dgm:cxn modelId="{E137458E-C986-4530-9351-8AB2F159E929}" type="presOf" srcId="{8C74C5BA-2DFC-4D85-A261-92BDB2269C88}" destId="{29F87F6F-044F-46A2-9C15-389980379831}" srcOrd="0" destOrd="0" presId="urn:microsoft.com/office/officeart/2005/8/layout/hChevron3"/>
    <dgm:cxn modelId="{9CCF6F90-CE6A-4402-9112-5B8E13AE6509}" srcId="{10E4AEF1-5282-4120-B211-2626C3FA2D0C}" destId="{0BE87A26-8C79-43FF-8EB2-28B2BB7404EA}" srcOrd="1" destOrd="0" parTransId="{9C09C0AD-E380-4601-BF44-6DBFBC4BC5A9}" sibTransId="{D3121897-575D-4F72-B5AD-10F2446CD22C}"/>
    <dgm:cxn modelId="{A5B624D4-EBEA-4FA1-A5F5-6E4B26161E03}" srcId="{10E4AEF1-5282-4120-B211-2626C3FA2D0C}" destId="{D0BBECBE-3C60-428F-BC55-4BC02AC0CCD9}" srcOrd="2" destOrd="0" parTransId="{C057E419-F348-4C31-B968-FF176D49D426}" sibTransId="{86B9E018-5E65-4F39-ABA3-7BB544457052}"/>
    <dgm:cxn modelId="{AF95D2D9-B7F4-4445-9979-89CC7D5E8548}" type="presParOf" srcId="{FC62455E-0D57-4964-BFEA-B457BDB8F5F1}" destId="{29F87F6F-044F-46A2-9C15-389980379831}" srcOrd="0" destOrd="0" presId="urn:microsoft.com/office/officeart/2005/8/layout/hChevron3"/>
    <dgm:cxn modelId="{A3A87FB1-870F-4FB3-B463-C38FD2ADF8AF}" type="presParOf" srcId="{FC62455E-0D57-4964-BFEA-B457BDB8F5F1}" destId="{FC172157-B97B-4A59-B2E9-7052D4AA0CDC}" srcOrd="1" destOrd="0" presId="urn:microsoft.com/office/officeart/2005/8/layout/hChevron3"/>
    <dgm:cxn modelId="{03AFADDB-5871-4387-BAB8-6B64803B50C2}" type="presParOf" srcId="{FC62455E-0D57-4964-BFEA-B457BDB8F5F1}" destId="{75D9DC38-0D90-4B75-9B15-AEEB79594557}" srcOrd="2" destOrd="0" presId="urn:microsoft.com/office/officeart/2005/8/layout/hChevron3"/>
    <dgm:cxn modelId="{063D468B-80BE-40FB-ABBA-C75316696533}" type="presParOf" srcId="{FC62455E-0D57-4964-BFEA-B457BDB8F5F1}" destId="{8F336C79-26DD-47BA-B973-83804AD50E55}" srcOrd="3" destOrd="0" presId="urn:microsoft.com/office/officeart/2005/8/layout/hChevron3"/>
    <dgm:cxn modelId="{F3DED401-EF4E-4D46-94E9-DEF56CF9489F}" type="presParOf" srcId="{FC62455E-0D57-4964-BFEA-B457BDB8F5F1}" destId="{4D91A580-00F0-431F-A34F-C714DF1B5434}" srcOrd="4" destOrd="0" presId="urn:microsoft.com/office/officeart/2005/8/layout/hChevron3"/>
    <dgm:cxn modelId="{D8AD6679-FAB4-44D4-9504-7E76A3043E96}" type="presParOf" srcId="{FC62455E-0D57-4964-BFEA-B457BDB8F5F1}" destId="{95A2B9BA-DD01-4EB4-BC1D-E4AD5CB4AC30}" srcOrd="5" destOrd="0" presId="urn:microsoft.com/office/officeart/2005/8/layout/hChevron3"/>
    <dgm:cxn modelId="{D5311A32-C23C-4910-BD45-DA017D73ED35}" type="presParOf" srcId="{FC62455E-0D57-4964-BFEA-B457BDB8F5F1}" destId="{B9674664-756D-4B1D-8CBD-67E483156525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87F6F-044F-46A2-9C15-389980379831}">
      <dsp:nvSpPr>
        <dsp:cNvPr id="0" name=""/>
        <dsp:cNvSpPr/>
      </dsp:nvSpPr>
      <dsp:spPr>
        <a:xfrm>
          <a:off x="2423" y="0"/>
          <a:ext cx="2709267" cy="81916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Idea </a:t>
          </a:r>
          <a:r>
            <a:rPr lang="en-US" sz="1800" kern="1200" dirty="0">
              <a:sym typeface="Wingdings" panose="05000000000000000000" pitchFamily="2" charset="2"/>
            </a:rPr>
            <a:t> </a:t>
          </a:r>
          <a:r>
            <a:rPr lang="en-US" sz="2800" kern="1200" dirty="0">
              <a:solidFill>
                <a:prstClr val="white"/>
              </a:solidFill>
              <a:latin typeface="等线" panose="020F0502020204030204"/>
              <a:ea typeface="+mn-ea"/>
              <a:cs typeface="+mn-cs"/>
            </a:rPr>
            <a:t>Approach</a:t>
          </a:r>
          <a:r>
            <a:rPr lang="en-US" sz="2800" kern="1200" dirty="0"/>
            <a:t> </a:t>
          </a:r>
        </a:p>
      </dsp:txBody>
      <dsp:txXfrm>
        <a:off x="2423" y="0"/>
        <a:ext cx="2504476" cy="819165"/>
      </dsp:txXfrm>
    </dsp:sp>
    <dsp:sp modelId="{75D9DC38-0D90-4B75-9B15-AEEB79594557}">
      <dsp:nvSpPr>
        <dsp:cNvPr id="0" name=""/>
        <dsp:cNvSpPr/>
      </dsp:nvSpPr>
      <dsp:spPr>
        <a:xfrm>
          <a:off x="2054835" y="0"/>
          <a:ext cx="2682238" cy="819165"/>
        </a:xfrm>
        <a:prstGeom prst="chevron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Experiment</a:t>
          </a:r>
        </a:p>
      </dsp:txBody>
      <dsp:txXfrm>
        <a:off x="2464418" y="0"/>
        <a:ext cx="1863073" cy="819165"/>
      </dsp:txXfrm>
    </dsp:sp>
    <dsp:sp modelId="{4D91A580-00F0-431F-A34F-C714DF1B5434}">
      <dsp:nvSpPr>
        <dsp:cNvPr id="0" name=""/>
        <dsp:cNvSpPr/>
      </dsp:nvSpPr>
      <dsp:spPr>
        <a:xfrm>
          <a:off x="4080217" y="0"/>
          <a:ext cx="3315348" cy="819165"/>
        </a:xfrm>
        <a:prstGeom prst="chevron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Paper writing </a:t>
          </a:r>
        </a:p>
      </dsp:txBody>
      <dsp:txXfrm>
        <a:off x="4489800" y="0"/>
        <a:ext cx="2496183" cy="819165"/>
      </dsp:txXfrm>
    </dsp:sp>
    <dsp:sp modelId="{B9674664-756D-4B1D-8CBD-67E483156525}">
      <dsp:nvSpPr>
        <dsp:cNvPr id="0" name=""/>
        <dsp:cNvSpPr/>
      </dsp:nvSpPr>
      <dsp:spPr>
        <a:xfrm>
          <a:off x="6738710" y="0"/>
          <a:ext cx="2144207" cy="819165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Rebuttal/Revision</a:t>
          </a:r>
        </a:p>
      </dsp:txBody>
      <dsp:txXfrm>
        <a:off x="7148293" y="0"/>
        <a:ext cx="1325042" cy="819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EE11-8C3C-405E-B982-14F08BAD4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000A2-4694-4995-9CD4-20BA2404A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102AB-1E04-4C3B-B6B2-2FADA96F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CC44-053E-4B2F-B3D9-97A4B5B5F18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9927-8DF7-4C6F-8A25-CB9B33EF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7BA7F-E131-46B0-9F67-716E98F9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D9B2-C140-4306-8BA4-D94A86AAC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7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2123E-2FC9-4AD9-B2E2-85BA62D8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3CD42-0FBC-4A68-B3CA-B4B1F17C3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1D649-0854-48DE-8819-1D564054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CC44-053E-4B2F-B3D9-97A4B5B5F18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9C7CD-68C6-430F-BA7E-E0D4329B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CE0D3-E78E-4B41-A5E0-BE4172D36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D9B2-C140-4306-8BA4-D94A86AAC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5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170B6-9A61-49AC-917D-692CDA6AD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EF9AC-02E2-42D7-AB0E-EF13A989F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53C54-BAAA-41E4-92AA-9139EF9B2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CC44-053E-4B2F-B3D9-97A4B5B5F18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6CD23-D9A8-4158-BCCA-EEF05E47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0990F-CA06-47C8-9D66-AEC6871F0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D9B2-C140-4306-8BA4-D94A86AAC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9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DC39-0DF7-451C-959B-137608DA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1D33C-7E70-43AC-992F-D23165E81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63229-A4B1-4847-954D-88C5910B2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CC44-053E-4B2F-B3D9-97A4B5B5F18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A5CE7-5A5A-401B-B821-1B901BB3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AC669-074E-4094-ADBD-22555978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D9B2-C140-4306-8BA4-D94A86AAC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E2E3-A21C-4154-AA55-7EBFA8D6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9C042-AC01-44E6-8549-02B597FEE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15840-2E28-4019-B976-0F50A400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CC44-053E-4B2F-B3D9-97A4B5B5F18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C3471-4AEF-4EDD-88F8-554E4EF9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DABF5-4528-495A-8511-AA63CD27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D9B2-C140-4306-8BA4-D94A86AAC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3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F7C37-E499-425A-9C78-8885A770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F094D-B475-43F5-B0DE-5EAE1A1AE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29EB6-A80D-4162-BFC3-5E2B52D2B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EAABA-C9CC-4F56-AE98-1DFDA13C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CC44-053E-4B2F-B3D9-97A4B5B5F18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F35E4-D3C2-4EAB-AFC5-D9A91352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5DE5C-F19E-4C04-BCCD-69FF97F3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D9B2-C140-4306-8BA4-D94A86AAC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528A-EFD5-4709-AAE2-BE349834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6D446-39E3-41F6-9B41-C00B8D5C6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A20A2-72E2-4166-828E-EA8BA1579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3D04B-C0A6-40CE-BF0E-1FA188D75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F40C5F-E147-4FDD-93C3-AB5F66670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A5C0E-6733-455B-A4AF-F020CFFA7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CC44-053E-4B2F-B3D9-97A4B5B5F18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9321A1-35CB-4E5A-9093-46047591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9EE36-2D11-471C-B12A-49D19D62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D9B2-C140-4306-8BA4-D94A86AAC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6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DD6B-1583-4A6D-B5C6-D5C71FD8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CAA54-1CD6-48A6-99B4-362DA6907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CC44-053E-4B2F-B3D9-97A4B5B5F18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E43D3-8E29-442D-B98A-D05CAD05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40ED1-995C-4A0C-BF2B-355C5CEF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D9B2-C140-4306-8BA4-D94A86AAC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9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BC8418-EBDA-4C63-8A5D-2411601F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CC44-053E-4B2F-B3D9-97A4B5B5F18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1243A-D619-469A-86B0-22D88E73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8AEB0-E037-4BF3-89F6-FEC07F51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D9B2-C140-4306-8BA4-D94A86AAC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7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23FE-7686-4C1E-A318-2FA5F08AC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D13D6-031A-4E0A-BDD1-85FD9147F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A66B0-29F5-4BB7-808C-51A8459ED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CDC6A-C97E-4856-B701-F1ACF6F6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CC44-053E-4B2F-B3D9-97A4B5B5F18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02522-D8A1-4FF4-B370-546A42C7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C037A-2C3E-440E-AE96-379502FB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D9B2-C140-4306-8BA4-D94A86AAC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4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5518-50AB-4D70-8C1F-5B8DE80B4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D9319F-0A1B-439B-8F4C-247BD4458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ECB5A-83BC-44C4-838D-759751DC4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02A18-611D-4ACF-B600-65852C5E4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CC44-053E-4B2F-B3D9-97A4B5B5F18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FADBB-F2FA-4FE2-9582-8C172DFF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09AC4-E962-49C4-BF5B-A37D8DC3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D9B2-C140-4306-8BA4-D94A86AAC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5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FA04B-5094-4B5E-A71E-6290FE65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E2642-0F1D-4DF6-913A-2E209C801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8B6C9-1C70-48E4-90AC-A78EF6331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6CC44-053E-4B2F-B3D9-97A4B5B5F18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3592C-E4A0-483A-AE16-8A7473F24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69321-4A87-42CF-88DC-7E0FE83D6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AD9B2-C140-4306-8BA4-D94A86AAC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CAD7-37CB-488D-89CE-3916FE28B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1871" y="2007941"/>
            <a:ext cx="8943976" cy="1806953"/>
          </a:xfrm>
        </p:spPr>
        <p:txBody>
          <a:bodyPr>
            <a:normAutofit/>
          </a:bodyPr>
          <a:lstStyle/>
          <a:p>
            <a:r>
              <a:rPr lang="en-US" sz="5400" dirty="0"/>
              <a:t>CSS2 – Workshop 11 </a:t>
            </a:r>
            <a:br>
              <a:rPr lang="en-US" sz="5400" dirty="0"/>
            </a:br>
            <a:r>
              <a:rPr lang="en-US" altLang="zh-CN" sz="5400" dirty="0"/>
              <a:t>Reflection</a:t>
            </a:r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23F2D-CDD1-43A5-8DCD-F2CA4E92DA87}"/>
              </a:ext>
            </a:extLst>
          </p:cNvPr>
          <p:cNvSpPr txBox="1"/>
          <p:nvPr/>
        </p:nvSpPr>
        <p:spPr>
          <a:xfrm>
            <a:off x="8816831" y="5482205"/>
            <a:ext cx="271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5/21/2021</a:t>
            </a:r>
          </a:p>
        </p:txBody>
      </p:sp>
    </p:spTree>
    <p:extLst>
      <p:ext uri="{BB962C8B-B14F-4D97-AF65-F5344CB8AC3E}">
        <p14:creationId xmlns:p14="http://schemas.microsoft.com/office/powerpoint/2010/main" val="209239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474B1FF-1A65-4661-BD47-E9B6E08E85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8934479"/>
              </p:ext>
            </p:extLst>
          </p:nvPr>
        </p:nvGraphicFramePr>
        <p:xfrm>
          <a:off x="1426129" y="1721589"/>
          <a:ext cx="8885342" cy="819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75892F8-9306-4127-93CA-DCD6DC98ECA5}"/>
              </a:ext>
            </a:extLst>
          </p:cNvPr>
          <p:cNvSpPr txBox="1"/>
          <p:nvPr/>
        </p:nvSpPr>
        <p:spPr>
          <a:xfrm>
            <a:off x="545282" y="293615"/>
            <a:ext cx="7860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Publish one research paper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F9AC40-59A0-4FCC-A950-34BF5E775374}"/>
              </a:ext>
            </a:extLst>
          </p:cNvPr>
          <p:cNvSpPr txBox="1"/>
          <p:nvPr/>
        </p:nvSpPr>
        <p:spPr>
          <a:xfrm>
            <a:off x="1426129" y="3244172"/>
            <a:ext cx="54025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Submit to conference: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Decision (Accept/Reject)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Author response, then Decision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160D95-18EE-4CA3-9817-1A1988294BE7}"/>
              </a:ext>
            </a:extLst>
          </p:cNvPr>
          <p:cNvSpPr txBox="1"/>
          <p:nvPr/>
        </p:nvSpPr>
        <p:spPr>
          <a:xfrm>
            <a:off x="1426129" y="4662182"/>
            <a:ext cx="6484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Submit to Journal: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Decision (Accepted/Minor Revision/ Major Revision/Rejected)</a:t>
            </a:r>
          </a:p>
        </p:txBody>
      </p:sp>
    </p:spTree>
    <p:extLst>
      <p:ext uri="{BB962C8B-B14F-4D97-AF65-F5344CB8AC3E}">
        <p14:creationId xmlns:p14="http://schemas.microsoft.com/office/powerpoint/2010/main" val="149346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A7105-0240-46DF-8928-6CC99A70F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923" y="1221617"/>
            <a:ext cx="9488648" cy="5372129"/>
          </a:xfrm>
        </p:spPr>
        <p:txBody>
          <a:bodyPr/>
          <a:lstStyle/>
          <a:p>
            <a:pPr marL="0" indent="0">
              <a:buNone/>
            </a:pPr>
            <a:r>
              <a:rPr lang="en-US" sz="2500" dirty="0"/>
              <a:t>Program analysis</a:t>
            </a:r>
          </a:p>
          <a:p>
            <a:pPr lvl="1"/>
            <a:r>
              <a:rPr lang="en-US" dirty="0"/>
              <a:t>ICSE2020 (Aug 23, 2019), </a:t>
            </a:r>
            <a:r>
              <a:rPr lang="en-US" dirty="0">
                <a:solidFill>
                  <a:srgbClr val="FF0000"/>
                </a:solidFill>
              </a:rPr>
              <a:t>Rejected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500" dirty="0"/>
              <a:t>Network Science/Data science (Changed supervisor in Feb 2020)</a:t>
            </a:r>
          </a:p>
          <a:p>
            <a:pPr lvl="1"/>
            <a:r>
              <a:rPr lang="en-US" dirty="0"/>
              <a:t>ICDM2020 (June 2, 2020), </a:t>
            </a:r>
            <a:r>
              <a:rPr lang="en-US" dirty="0">
                <a:solidFill>
                  <a:srgbClr val="FF0000"/>
                </a:solidFill>
              </a:rPr>
              <a:t>Rejected</a:t>
            </a:r>
          </a:p>
          <a:p>
            <a:pPr lvl="1"/>
            <a:r>
              <a:rPr lang="en-US" dirty="0"/>
              <a:t>ComplexNetwork2020 (Sep 1, 2020), </a:t>
            </a:r>
            <a:r>
              <a:rPr lang="en-US" dirty="0">
                <a:solidFill>
                  <a:schemeClr val="accent6"/>
                </a:solidFill>
              </a:rPr>
              <a:t>Accepted</a:t>
            </a:r>
          </a:p>
          <a:p>
            <a:pPr lvl="1"/>
            <a:r>
              <a:rPr lang="en-US" dirty="0"/>
              <a:t>TNSE (Nov 18, 2020), </a:t>
            </a:r>
            <a:r>
              <a:rPr lang="en-US" dirty="0">
                <a:solidFill>
                  <a:schemeClr val="accent1"/>
                </a:solidFill>
              </a:rPr>
              <a:t>Major Revision</a:t>
            </a:r>
          </a:p>
          <a:p>
            <a:pPr lvl="1"/>
            <a:r>
              <a:rPr lang="en-US" dirty="0"/>
              <a:t>PLOS One (Feb 28, 2021), </a:t>
            </a:r>
            <a:r>
              <a:rPr lang="en-US" altLang="zh-CN" dirty="0">
                <a:solidFill>
                  <a:schemeClr val="accent5"/>
                </a:solidFill>
              </a:rPr>
              <a:t>Minor Revision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194D1-F411-4087-B20D-23978B3AB8DE}"/>
              </a:ext>
            </a:extLst>
          </p:cNvPr>
          <p:cNvSpPr txBox="1"/>
          <p:nvPr/>
        </p:nvSpPr>
        <p:spPr>
          <a:xfrm>
            <a:off x="438324" y="348035"/>
            <a:ext cx="72292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dirty="0"/>
              <a:t>My submission record</a:t>
            </a:r>
          </a:p>
        </p:txBody>
      </p:sp>
    </p:spTree>
    <p:extLst>
      <p:ext uri="{BB962C8B-B14F-4D97-AF65-F5344CB8AC3E}">
        <p14:creationId xmlns:p14="http://schemas.microsoft.com/office/powerpoint/2010/main" val="214384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6BE8-FA06-4829-B508-012F51304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Check on Assessment Task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2FF95-3FA1-4293-B3BC-42DB87E33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807" y="1894255"/>
            <a:ext cx="10444993" cy="4351338"/>
          </a:xfrm>
        </p:spPr>
        <p:txBody>
          <a:bodyPr/>
          <a:lstStyle/>
          <a:p>
            <a:r>
              <a:rPr lang="en-US" altLang="zh-CN" b="0" i="0" dirty="0">
                <a:solidFill>
                  <a:srgbClr val="252B2B"/>
                </a:solidFill>
                <a:effectLst/>
                <a:latin typeface="Lato Extended"/>
              </a:rPr>
              <a:t>Present your work and get the final feedback 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08C2C8-DB86-4FC1-8794-C3B664778760}"/>
              </a:ext>
            </a:extLst>
          </p:cNvPr>
          <p:cNvSpPr txBox="1"/>
          <p:nvPr/>
        </p:nvSpPr>
        <p:spPr>
          <a:xfrm>
            <a:off x="10253973" y="612407"/>
            <a:ext cx="1635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Group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30 mins</a:t>
            </a:r>
          </a:p>
        </p:txBody>
      </p:sp>
    </p:spTree>
    <p:extLst>
      <p:ext uri="{BB962C8B-B14F-4D97-AF65-F5344CB8AC3E}">
        <p14:creationId xmlns:p14="http://schemas.microsoft.com/office/powerpoint/2010/main" val="251854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6BE8-FA06-4829-B508-012F51304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</a:t>
            </a:r>
            <a:r>
              <a:rPr lang="en-US" dirty="0"/>
              <a:t>on your reflection and 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2FF95-3FA1-4293-B3BC-42DB87E33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807" y="1894255"/>
            <a:ext cx="10444993" cy="4351338"/>
          </a:xfrm>
        </p:spPr>
        <p:txBody>
          <a:bodyPr/>
          <a:lstStyle/>
          <a:p>
            <a:r>
              <a:rPr lang="en-US" altLang="zh-CN" sz="2800" dirty="0">
                <a:solidFill>
                  <a:srgbClr val="252B2B"/>
                </a:solidFill>
                <a:latin typeface="Lato Extended"/>
              </a:rPr>
              <a:t>Present to your group what you currently have for  Assessment task 4.</a:t>
            </a:r>
          </a:p>
          <a:p>
            <a:endParaRPr lang="en-US" dirty="0"/>
          </a:p>
          <a:p>
            <a:r>
              <a:rPr lang="en-US" altLang="zh-CN" b="0" i="0" dirty="0">
                <a:solidFill>
                  <a:srgbClr val="252B2B"/>
                </a:solidFill>
                <a:effectLst/>
                <a:latin typeface="Lato Extended"/>
              </a:rPr>
              <a:t>Make note of three good things and three things to improve that your peers give you as feedback.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08C2C8-DB86-4FC1-8794-C3B664778760}"/>
              </a:ext>
            </a:extLst>
          </p:cNvPr>
          <p:cNvSpPr txBox="1"/>
          <p:nvPr/>
        </p:nvSpPr>
        <p:spPr>
          <a:xfrm>
            <a:off x="10736860" y="161558"/>
            <a:ext cx="1233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Within group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40 mins</a:t>
            </a:r>
          </a:p>
        </p:txBody>
      </p:sp>
    </p:spTree>
    <p:extLst>
      <p:ext uri="{BB962C8B-B14F-4D97-AF65-F5344CB8AC3E}">
        <p14:creationId xmlns:p14="http://schemas.microsoft.com/office/powerpoint/2010/main" val="358715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BC3D8-D401-4131-ABFD-B020AC230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013"/>
            <a:ext cx="10515600" cy="1325563"/>
          </a:xfrm>
        </p:spPr>
        <p:txBody>
          <a:bodyPr/>
          <a:lstStyle/>
          <a:p>
            <a:r>
              <a:rPr lang="en-US" dirty="0"/>
              <a:t>Reflect on the subject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A66E4-7D79-4D7B-859C-73DADE99E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124"/>
            <a:ext cx="10881220" cy="4351338"/>
          </a:xfrm>
        </p:spPr>
        <p:txBody>
          <a:bodyPr/>
          <a:lstStyle/>
          <a:p>
            <a:r>
              <a:rPr lang="en-US" altLang="zh-CN" dirty="0">
                <a:solidFill>
                  <a:srgbClr val="252B2B"/>
                </a:solidFill>
                <a:latin typeface="Lato Extended"/>
              </a:rPr>
              <a:t>P</a:t>
            </a:r>
            <a:r>
              <a:rPr lang="en-US" altLang="zh-CN" b="0" i="0" dirty="0">
                <a:solidFill>
                  <a:srgbClr val="252B2B"/>
                </a:solidFill>
                <a:effectLst/>
                <a:latin typeface="Lato Extended"/>
              </a:rPr>
              <a:t>repare a list of: </a:t>
            </a:r>
          </a:p>
          <a:p>
            <a:pPr marL="0" indent="0">
              <a:buNone/>
            </a:pPr>
            <a:r>
              <a:rPr lang="en-US" altLang="zh-CN" b="0" i="0" dirty="0">
                <a:solidFill>
                  <a:srgbClr val="252B2B"/>
                </a:solidFill>
                <a:effectLst/>
                <a:latin typeface="Lato Extended"/>
              </a:rPr>
              <a:t>	1. Three things that you learned in this subject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252B2B"/>
                </a:solidFill>
                <a:latin typeface="Lato Extended"/>
              </a:rPr>
              <a:t>	2.</a:t>
            </a:r>
            <a:r>
              <a:rPr lang="en-US" altLang="zh-CN" b="0" i="0" dirty="0">
                <a:solidFill>
                  <a:srgbClr val="252B2B"/>
                </a:solidFill>
                <a:effectLst/>
                <a:latin typeface="Lato Extended"/>
              </a:rPr>
              <a:t> Three things you liked in this subjects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252B2B"/>
                </a:solidFill>
                <a:latin typeface="Lato Extended"/>
              </a:rPr>
              <a:t>	</a:t>
            </a:r>
            <a:r>
              <a:rPr lang="en-US" altLang="zh-CN" b="0" i="0" dirty="0">
                <a:solidFill>
                  <a:srgbClr val="252B2B"/>
                </a:solidFill>
                <a:effectLst/>
                <a:latin typeface="Lato Extended"/>
              </a:rPr>
              <a:t>3. Three things you would like to change in this subject</a:t>
            </a:r>
          </a:p>
          <a:p>
            <a:pPr marL="0" indent="0">
              <a:buNone/>
            </a:pPr>
            <a:endParaRPr lang="en-US" altLang="zh-CN" dirty="0">
              <a:solidFill>
                <a:srgbClr val="252B2B"/>
              </a:solidFill>
              <a:latin typeface="Lato Extended"/>
            </a:endParaRPr>
          </a:p>
          <a:p>
            <a:r>
              <a:rPr lang="en-US" altLang="zh-CN" b="0" i="0" dirty="0">
                <a:solidFill>
                  <a:srgbClr val="252B2B"/>
                </a:solidFill>
                <a:effectLst/>
                <a:latin typeface="Lato Extended"/>
              </a:rPr>
              <a:t>Share your thoughts on Canvas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C4A602-AA44-46A4-825C-5BAF3F5A9735}"/>
              </a:ext>
            </a:extLst>
          </p:cNvPr>
          <p:cNvSpPr txBox="1"/>
          <p:nvPr/>
        </p:nvSpPr>
        <p:spPr>
          <a:xfrm>
            <a:off x="10359705" y="440355"/>
            <a:ext cx="1233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Group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20 mins</a:t>
            </a:r>
          </a:p>
        </p:txBody>
      </p:sp>
    </p:spTree>
    <p:extLst>
      <p:ext uri="{BB962C8B-B14F-4D97-AF65-F5344CB8AC3E}">
        <p14:creationId xmlns:p14="http://schemas.microsoft.com/office/powerpoint/2010/main" val="149159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5A46-39A2-4FF9-BB43-30E94DE30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250" y="222512"/>
            <a:ext cx="10515600" cy="64994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52D14-31EF-4D5F-8F8C-FBB53252B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147" y="1381007"/>
            <a:ext cx="9085976" cy="4742956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Research proposal: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Identification of research gaps through literature review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600" dirty="0"/>
              <a:t>Formulation of</a:t>
            </a:r>
            <a:r>
              <a:rPr lang="en-US" sz="2600" dirty="0"/>
              <a:t> research aim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Specifications of research objectives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Development of research methodology</a:t>
            </a:r>
          </a:p>
          <a:p>
            <a:pPr marL="457200" lvl="1" indent="0">
              <a:buNone/>
            </a:pPr>
            <a:endParaRPr lang="en-US" sz="2600" dirty="0"/>
          </a:p>
          <a:p>
            <a:r>
              <a:rPr lang="en-US" sz="3100" dirty="0"/>
              <a:t>Paper review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700" dirty="0"/>
              <a:t>Purposes of review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700" dirty="0"/>
              <a:t>Key elements in a review</a:t>
            </a:r>
          </a:p>
          <a:p>
            <a:endParaRPr lang="en-US" sz="3100" dirty="0"/>
          </a:p>
          <a:p>
            <a:r>
              <a:rPr lang="en-US" sz="3100" dirty="0"/>
              <a:t>Research Experiment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Design of experiment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Presentation of experiment result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Verification of proposed approach, experiment setting, result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Analysis/discussion of experiment result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4098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279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Lato Extended</vt:lpstr>
      <vt:lpstr>等线</vt:lpstr>
      <vt:lpstr>等线 Light</vt:lpstr>
      <vt:lpstr>Arial</vt:lpstr>
      <vt:lpstr>Wingdings</vt:lpstr>
      <vt:lpstr>Office Theme</vt:lpstr>
      <vt:lpstr>CSS2 – Workshop 11  Reflection</vt:lpstr>
      <vt:lpstr>PowerPoint Presentation</vt:lpstr>
      <vt:lpstr>PowerPoint Presentation</vt:lpstr>
      <vt:lpstr>Final Check on Assessment Task 3</vt:lpstr>
      <vt:lpstr>Review on your reflection and portfolio</vt:lpstr>
      <vt:lpstr>Reflect on the subject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Mingshan Jia</dc:creator>
  <cp:lastModifiedBy>Mingshan Jia</cp:lastModifiedBy>
  <cp:revision>8</cp:revision>
  <dcterms:created xsi:type="dcterms:W3CDTF">2021-05-14T23:57:28Z</dcterms:created>
  <dcterms:modified xsi:type="dcterms:W3CDTF">2021-05-21T06:41:28Z</dcterms:modified>
</cp:coreProperties>
</file>