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8" r:id="rId5"/>
    <p:sldId id="269" r:id="rId6"/>
    <p:sldId id="260" r:id="rId7"/>
    <p:sldId id="267" r:id="rId8"/>
    <p:sldId id="263"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9EEE2-AA93-4C84-A885-F6C4D9EEA5E9}" v="1802" dt="2021-04-12T04:52:49.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42EB5-E9D1-46D9-AEB3-63889B7B07D6}" type="doc">
      <dgm:prSet loTypeId="urn:microsoft.com/office/officeart/2005/8/layout/process1" loCatId="process" qsTypeId="urn:microsoft.com/office/officeart/2005/8/quickstyle/simple1" qsCatId="simple" csTypeId="urn:microsoft.com/office/officeart/2005/8/colors/colorful1" csCatId="colorful" phldr="1"/>
      <dgm:spPr/>
    </dgm:pt>
    <dgm:pt modelId="{01DBEBAF-E71B-4513-A6BE-22D887D7DA5B}">
      <dgm:prSet phldrT="[Text]"/>
      <dgm:spPr/>
      <dgm:t>
        <a:bodyPr/>
        <a:lstStyle/>
        <a:p>
          <a:r>
            <a:rPr lang="en-US" dirty="0"/>
            <a:t>Design</a:t>
          </a:r>
        </a:p>
      </dgm:t>
    </dgm:pt>
    <dgm:pt modelId="{1933687F-39AE-4B06-968D-8C6AC1190178}" type="parTrans" cxnId="{27FFDB2E-284D-4CDC-9365-2896B559885F}">
      <dgm:prSet/>
      <dgm:spPr/>
      <dgm:t>
        <a:bodyPr/>
        <a:lstStyle/>
        <a:p>
          <a:endParaRPr lang="en-US"/>
        </a:p>
      </dgm:t>
    </dgm:pt>
    <dgm:pt modelId="{6EDB1885-8399-4DDD-8F00-DD8E31C0F88A}" type="sibTrans" cxnId="{27FFDB2E-284D-4CDC-9365-2896B559885F}">
      <dgm:prSet/>
      <dgm:spPr/>
      <dgm:t>
        <a:bodyPr/>
        <a:lstStyle/>
        <a:p>
          <a:endParaRPr lang="en-US"/>
        </a:p>
      </dgm:t>
    </dgm:pt>
    <dgm:pt modelId="{4A84FFBB-952F-4F32-84BC-D319AEF37431}">
      <dgm:prSet phldrT="[Text]"/>
      <dgm:spPr/>
      <dgm:t>
        <a:bodyPr/>
        <a:lstStyle/>
        <a:p>
          <a:r>
            <a:rPr lang="en-US" dirty="0"/>
            <a:t>Implement</a:t>
          </a:r>
        </a:p>
      </dgm:t>
    </dgm:pt>
    <dgm:pt modelId="{7677FDA3-EAB2-42E5-BE13-7556A850D164}" type="parTrans" cxnId="{325B25D4-AE84-418A-9619-F0836CA00774}">
      <dgm:prSet/>
      <dgm:spPr/>
      <dgm:t>
        <a:bodyPr/>
        <a:lstStyle/>
        <a:p>
          <a:endParaRPr lang="en-US"/>
        </a:p>
      </dgm:t>
    </dgm:pt>
    <dgm:pt modelId="{A33E2412-0DAE-43B4-ADA5-02CF13E7B9DF}" type="sibTrans" cxnId="{325B25D4-AE84-418A-9619-F0836CA00774}">
      <dgm:prSet/>
      <dgm:spPr/>
      <dgm:t>
        <a:bodyPr/>
        <a:lstStyle/>
        <a:p>
          <a:endParaRPr lang="en-US"/>
        </a:p>
      </dgm:t>
    </dgm:pt>
    <dgm:pt modelId="{213F0B05-DE93-49DF-ADCB-06C6AACBA71D}">
      <dgm:prSet phldrT="[Text]"/>
      <dgm:spPr/>
      <dgm:t>
        <a:bodyPr/>
        <a:lstStyle/>
        <a:p>
          <a:r>
            <a:rPr lang="en-US" dirty="0"/>
            <a:t>Present</a:t>
          </a:r>
        </a:p>
      </dgm:t>
    </dgm:pt>
    <dgm:pt modelId="{B520EB8C-C437-486F-A71B-C5EA2EE500CB}" type="parTrans" cxnId="{B44B24D7-DBAA-457D-96AD-463F9898F46E}">
      <dgm:prSet/>
      <dgm:spPr/>
      <dgm:t>
        <a:bodyPr/>
        <a:lstStyle/>
        <a:p>
          <a:endParaRPr lang="en-US"/>
        </a:p>
      </dgm:t>
    </dgm:pt>
    <dgm:pt modelId="{CC8524D3-2A57-4402-983D-C94F035774EC}" type="sibTrans" cxnId="{B44B24D7-DBAA-457D-96AD-463F9898F46E}">
      <dgm:prSet/>
      <dgm:spPr/>
      <dgm:t>
        <a:bodyPr/>
        <a:lstStyle/>
        <a:p>
          <a:endParaRPr lang="en-US"/>
        </a:p>
      </dgm:t>
    </dgm:pt>
    <dgm:pt modelId="{6CEA2413-E74D-4059-87E3-031D13A09A71}">
      <dgm:prSet phldrT="[Text]"/>
      <dgm:spPr/>
      <dgm:t>
        <a:bodyPr/>
        <a:lstStyle/>
        <a:p>
          <a:r>
            <a:rPr lang="en-US" dirty="0"/>
            <a:t>Discuss</a:t>
          </a:r>
        </a:p>
      </dgm:t>
    </dgm:pt>
    <dgm:pt modelId="{0AB17100-79B0-4F6E-992F-2C1D64C479A2}" type="parTrans" cxnId="{40E2D6B7-C042-4B90-9BCB-7F82D70B7DEF}">
      <dgm:prSet/>
      <dgm:spPr/>
      <dgm:t>
        <a:bodyPr/>
        <a:lstStyle/>
        <a:p>
          <a:endParaRPr lang="en-US"/>
        </a:p>
      </dgm:t>
    </dgm:pt>
    <dgm:pt modelId="{B1B7E823-BDE0-40FF-AA03-0E167BF688E1}" type="sibTrans" cxnId="{40E2D6B7-C042-4B90-9BCB-7F82D70B7DEF}">
      <dgm:prSet/>
      <dgm:spPr/>
      <dgm:t>
        <a:bodyPr/>
        <a:lstStyle/>
        <a:p>
          <a:endParaRPr lang="en-US"/>
        </a:p>
      </dgm:t>
    </dgm:pt>
    <dgm:pt modelId="{B9FB0EFA-A65D-4F13-9E3B-328070C3077F}" type="pres">
      <dgm:prSet presAssocID="{38742EB5-E9D1-46D9-AEB3-63889B7B07D6}" presName="Name0" presStyleCnt="0">
        <dgm:presLayoutVars>
          <dgm:dir/>
          <dgm:resizeHandles val="exact"/>
        </dgm:presLayoutVars>
      </dgm:prSet>
      <dgm:spPr/>
    </dgm:pt>
    <dgm:pt modelId="{D3613131-FB0D-437D-868F-2720726A1ABA}" type="pres">
      <dgm:prSet presAssocID="{01DBEBAF-E71B-4513-A6BE-22D887D7DA5B}" presName="node" presStyleLbl="node1" presStyleIdx="0" presStyleCnt="4">
        <dgm:presLayoutVars>
          <dgm:bulletEnabled val="1"/>
        </dgm:presLayoutVars>
      </dgm:prSet>
      <dgm:spPr/>
    </dgm:pt>
    <dgm:pt modelId="{12575A57-6C40-479B-9C9C-13B11A6C7287}" type="pres">
      <dgm:prSet presAssocID="{6EDB1885-8399-4DDD-8F00-DD8E31C0F88A}" presName="sibTrans" presStyleLbl="sibTrans2D1" presStyleIdx="0" presStyleCnt="3"/>
      <dgm:spPr/>
    </dgm:pt>
    <dgm:pt modelId="{99139D0F-F70A-4E61-B2E1-256AEA886FAB}" type="pres">
      <dgm:prSet presAssocID="{6EDB1885-8399-4DDD-8F00-DD8E31C0F88A}" presName="connectorText" presStyleLbl="sibTrans2D1" presStyleIdx="0" presStyleCnt="3"/>
      <dgm:spPr/>
    </dgm:pt>
    <dgm:pt modelId="{1ED74A5C-CDF5-44E6-93DA-A5F3C3A85CB4}" type="pres">
      <dgm:prSet presAssocID="{4A84FFBB-952F-4F32-84BC-D319AEF37431}" presName="node" presStyleLbl="node1" presStyleIdx="1" presStyleCnt="4">
        <dgm:presLayoutVars>
          <dgm:bulletEnabled val="1"/>
        </dgm:presLayoutVars>
      </dgm:prSet>
      <dgm:spPr/>
    </dgm:pt>
    <dgm:pt modelId="{66E7244B-5AA4-48DA-9532-7A97C30EDECA}" type="pres">
      <dgm:prSet presAssocID="{A33E2412-0DAE-43B4-ADA5-02CF13E7B9DF}" presName="sibTrans" presStyleLbl="sibTrans2D1" presStyleIdx="1" presStyleCnt="3"/>
      <dgm:spPr/>
    </dgm:pt>
    <dgm:pt modelId="{6E210B8C-71E4-4787-9185-3F90427073A6}" type="pres">
      <dgm:prSet presAssocID="{A33E2412-0DAE-43B4-ADA5-02CF13E7B9DF}" presName="connectorText" presStyleLbl="sibTrans2D1" presStyleIdx="1" presStyleCnt="3"/>
      <dgm:spPr/>
    </dgm:pt>
    <dgm:pt modelId="{0D1BC08A-FD8D-4946-A9D8-892231789663}" type="pres">
      <dgm:prSet presAssocID="{213F0B05-DE93-49DF-ADCB-06C6AACBA71D}" presName="node" presStyleLbl="node1" presStyleIdx="2" presStyleCnt="4">
        <dgm:presLayoutVars>
          <dgm:bulletEnabled val="1"/>
        </dgm:presLayoutVars>
      </dgm:prSet>
      <dgm:spPr/>
    </dgm:pt>
    <dgm:pt modelId="{14EB6513-5A3B-427F-9065-940459A6C27B}" type="pres">
      <dgm:prSet presAssocID="{CC8524D3-2A57-4402-983D-C94F035774EC}" presName="sibTrans" presStyleLbl="sibTrans2D1" presStyleIdx="2" presStyleCnt="3"/>
      <dgm:spPr/>
    </dgm:pt>
    <dgm:pt modelId="{930B1883-8A7A-4D55-9965-38493E8851B2}" type="pres">
      <dgm:prSet presAssocID="{CC8524D3-2A57-4402-983D-C94F035774EC}" presName="connectorText" presStyleLbl="sibTrans2D1" presStyleIdx="2" presStyleCnt="3"/>
      <dgm:spPr/>
    </dgm:pt>
    <dgm:pt modelId="{2094D1D8-AC7B-4233-8976-291B7835002E}" type="pres">
      <dgm:prSet presAssocID="{6CEA2413-E74D-4059-87E3-031D13A09A71}" presName="node" presStyleLbl="node1" presStyleIdx="3" presStyleCnt="4">
        <dgm:presLayoutVars>
          <dgm:bulletEnabled val="1"/>
        </dgm:presLayoutVars>
      </dgm:prSet>
      <dgm:spPr/>
    </dgm:pt>
  </dgm:ptLst>
  <dgm:cxnLst>
    <dgm:cxn modelId="{27FFDB2E-284D-4CDC-9365-2896B559885F}" srcId="{38742EB5-E9D1-46D9-AEB3-63889B7B07D6}" destId="{01DBEBAF-E71B-4513-A6BE-22D887D7DA5B}" srcOrd="0" destOrd="0" parTransId="{1933687F-39AE-4B06-968D-8C6AC1190178}" sibTransId="{6EDB1885-8399-4DDD-8F00-DD8E31C0F88A}"/>
    <dgm:cxn modelId="{941F3F34-4B02-453D-9DB6-EB2E2D03107B}" type="presOf" srcId="{6EDB1885-8399-4DDD-8F00-DD8E31C0F88A}" destId="{12575A57-6C40-479B-9C9C-13B11A6C7287}" srcOrd="0" destOrd="0" presId="urn:microsoft.com/office/officeart/2005/8/layout/process1"/>
    <dgm:cxn modelId="{C120F39C-51D0-46AF-9564-1F76C65BA651}" type="presOf" srcId="{A33E2412-0DAE-43B4-ADA5-02CF13E7B9DF}" destId="{6E210B8C-71E4-4787-9185-3F90427073A6}" srcOrd="1" destOrd="0" presId="urn:microsoft.com/office/officeart/2005/8/layout/process1"/>
    <dgm:cxn modelId="{E1069EA1-AC52-42E0-914A-79E79FD7A5E8}" type="presOf" srcId="{213F0B05-DE93-49DF-ADCB-06C6AACBA71D}" destId="{0D1BC08A-FD8D-4946-A9D8-892231789663}" srcOrd="0" destOrd="0" presId="urn:microsoft.com/office/officeart/2005/8/layout/process1"/>
    <dgm:cxn modelId="{6923A2B1-7673-40FA-895B-FCB4B0231AEC}" type="presOf" srcId="{6CEA2413-E74D-4059-87E3-031D13A09A71}" destId="{2094D1D8-AC7B-4233-8976-291B7835002E}" srcOrd="0" destOrd="0" presId="urn:microsoft.com/office/officeart/2005/8/layout/process1"/>
    <dgm:cxn modelId="{40E2D6B7-C042-4B90-9BCB-7F82D70B7DEF}" srcId="{38742EB5-E9D1-46D9-AEB3-63889B7B07D6}" destId="{6CEA2413-E74D-4059-87E3-031D13A09A71}" srcOrd="3" destOrd="0" parTransId="{0AB17100-79B0-4F6E-992F-2C1D64C479A2}" sibTransId="{B1B7E823-BDE0-40FF-AA03-0E167BF688E1}"/>
    <dgm:cxn modelId="{31195AC0-43F7-413D-8221-103724899E01}" type="presOf" srcId="{4A84FFBB-952F-4F32-84BC-D319AEF37431}" destId="{1ED74A5C-CDF5-44E6-93DA-A5F3C3A85CB4}" srcOrd="0" destOrd="0" presId="urn:microsoft.com/office/officeart/2005/8/layout/process1"/>
    <dgm:cxn modelId="{2131D5D0-F830-4026-B13D-8B1CBC615A49}" type="presOf" srcId="{38742EB5-E9D1-46D9-AEB3-63889B7B07D6}" destId="{B9FB0EFA-A65D-4F13-9E3B-328070C3077F}" srcOrd="0" destOrd="0" presId="urn:microsoft.com/office/officeart/2005/8/layout/process1"/>
    <dgm:cxn modelId="{325B25D4-AE84-418A-9619-F0836CA00774}" srcId="{38742EB5-E9D1-46D9-AEB3-63889B7B07D6}" destId="{4A84FFBB-952F-4F32-84BC-D319AEF37431}" srcOrd="1" destOrd="0" parTransId="{7677FDA3-EAB2-42E5-BE13-7556A850D164}" sibTransId="{A33E2412-0DAE-43B4-ADA5-02CF13E7B9DF}"/>
    <dgm:cxn modelId="{B44B24D7-DBAA-457D-96AD-463F9898F46E}" srcId="{38742EB5-E9D1-46D9-AEB3-63889B7B07D6}" destId="{213F0B05-DE93-49DF-ADCB-06C6AACBA71D}" srcOrd="2" destOrd="0" parTransId="{B520EB8C-C437-486F-A71B-C5EA2EE500CB}" sibTransId="{CC8524D3-2A57-4402-983D-C94F035774EC}"/>
    <dgm:cxn modelId="{7FE98DDA-FE6D-49AA-8A9F-E0B02F80DDB6}" type="presOf" srcId="{CC8524D3-2A57-4402-983D-C94F035774EC}" destId="{930B1883-8A7A-4D55-9965-38493E8851B2}" srcOrd="1" destOrd="0" presId="urn:microsoft.com/office/officeart/2005/8/layout/process1"/>
    <dgm:cxn modelId="{A14C7EDC-EEBF-47DC-AABB-6C424CBCCAD8}" type="presOf" srcId="{01DBEBAF-E71B-4513-A6BE-22D887D7DA5B}" destId="{D3613131-FB0D-437D-868F-2720726A1ABA}" srcOrd="0" destOrd="0" presId="urn:microsoft.com/office/officeart/2005/8/layout/process1"/>
    <dgm:cxn modelId="{3316D0EB-93DE-46D1-BAC9-B7CF0F81C546}" type="presOf" srcId="{6EDB1885-8399-4DDD-8F00-DD8E31C0F88A}" destId="{99139D0F-F70A-4E61-B2E1-256AEA886FAB}" srcOrd="1" destOrd="0" presId="urn:microsoft.com/office/officeart/2005/8/layout/process1"/>
    <dgm:cxn modelId="{CBDBBEF0-2170-42DA-95A6-DA0AFF01966F}" type="presOf" srcId="{CC8524D3-2A57-4402-983D-C94F035774EC}" destId="{14EB6513-5A3B-427F-9065-940459A6C27B}" srcOrd="0" destOrd="0" presId="urn:microsoft.com/office/officeart/2005/8/layout/process1"/>
    <dgm:cxn modelId="{317EF6F8-6F0C-4D8B-BF8C-FC12107C37BF}" type="presOf" srcId="{A33E2412-0DAE-43B4-ADA5-02CF13E7B9DF}" destId="{66E7244B-5AA4-48DA-9532-7A97C30EDECA}" srcOrd="0" destOrd="0" presId="urn:microsoft.com/office/officeart/2005/8/layout/process1"/>
    <dgm:cxn modelId="{7945026E-22B5-43BF-B068-F234214DE124}" type="presParOf" srcId="{B9FB0EFA-A65D-4F13-9E3B-328070C3077F}" destId="{D3613131-FB0D-437D-868F-2720726A1ABA}" srcOrd="0" destOrd="0" presId="urn:microsoft.com/office/officeart/2005/8/layout/process1"/>
    <dgm:cxn modelId="{EA1A565B-E602-49FD-90AF-90EAD729D715}" type="presParOf" srcId="{B9FB0EFA-A65D-4F13-9E3B-328070C3077F}" destId="{12575A57-6C40-479B-9C9C-13B11A6C7287}" srcOrd="1" destOrd="0" presId="urn:microsoft.com/office/officeart/2005/8/layout/process1"/>
    <dgm:cxn modelId="{4134F2D8-BFE6-40E5-8F36-8C1FB5ABE6D2}" type="presParOf" srcId="{12575A57-6C40-479B-9C9C-13B11A6C7287}" destId="{99139D0F-F70A-4E61-B2E1-256AEA886FAB}" srcOrd="0" destOrd="0" presId="urn:microsoft.com/office/officeart/2005/8/layout/process1"/>
    <dgm:cxn modelId="{F8CB544E-296A-4DFB-AF5D-551B6E7D97F8}" type="presParOf" srcId="{B9FB0EFA-A65D-4F13-9E3B-328070C3077F}" destId="{1ED74A5C-CDF5-44E6-93DA-A5F3C3A85CB4}" srcOrd="2" destOrd="0" presId="urn:microsoft.com/office/officeart/2005/8/layout/process1"/>
    <dgm:cxn modelId="{4BF7A2B2-903E-4C9C-AB5F-CABD600267DE}" type="presParOf" srcId="{B9FB0EFA-A65D-4F13-9E3B-328070C3077F}" destId="{66E7244B-5AA4-48DA-9532-7A97C30EDECA}" srcOrd="3" destOrd="0" presId="urn:microsoft.com/office/officeart/2005/8/layout/process1"/>
    <dgm:cxn modelId="{DEFF614E-D032-4731-9198-C0DE6D51423B}" type="presParOf" srcId="{66E7244B-5AA4-48DA-9532-7A97C30EDECA}" destId="{6E210B8C-71E4-4787-9185-3F90427073A6}" srcOrd="0" destOrd="0" presId="urn:microsoft.com/office/officeart/2005/8/layout/process1"/>
    <dgm:cxn modelId="{D63806F8-E4CB-4E26-BFDA-0AB2E4772FAE}" type="presParOf" srcId="{B9FB0EFA-A65D-4F13-9E3B-328070C3077F}" destId="{0D1BC08A-FD8D-4946-A9D8-892231789663}" srcOrd="4" destOrd="0" presId="urn:microsoft.com/office/officeart/2005/8/layout/process1"/>
    <dgm:cxn modelId="{AE7DF3FD-B7DA-49FA-AEE6-88AC4726606D}" type="presParOf" srcId="{B9FB0EFA-A65D-4F13-9E3B-328070C3077F}" destId="{14EB6513-5A3B-427F-9065-940459A6C27B}" srcOrd="5" destOrd="0" presId="urn:microsoft.com/office/officeart/2005/8/layout/process1"/>
    <dgm:cxn modelId="{C33543F5-B68C-4757-8DC9-C2806D7909B1}" type="presParOf" srcId="{14EB6513-5A3B-427F-9065-940459A6C27B}" destId="{930B1883-8A7A-4D55-9965-38493E8851B2}" srcOrd="0" destOrd="0" presId="urn:microsoft.com/office/officeart/2005/8/layout/process1"/>
    <dgm:cxn modelId="{BE986107-05CF-49D4-A712-C54ED210E14D}" type="presParOf" srcId="{B9FB0EFA-A65D-4F13-9E3B-328070C3077F}" destId="{2094D1D8-AC7B-4233-8976-291B7835002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6085B9-6C01-4E10-8CCC-67C444B4F26A}" type="doc">
      <dgm:prSet loTypeId="urn:microsoft.com/office/officeart/2005/8/layout/cycle1" loCatId="cycle" qsTypeId="urn:microsoft.com/office/officeart/2005/8/quickstyle/simple4" qsCatId="simple" csTypeId="urn:microsoft.com/office/officeart/2005/8/colors/accent2_4" csCatId="accent2" phldr="1"/>
      <dgm:spPr/>
      <dgm:t>
        <a:bodyPr/>
        <a:lstStyle/>
        <a:p>
          <a:endParaRPr lang="en-US"/>
        </a:p>
      </dgm:t>
    </dgm:pt>
    <dgm:pt modelId="{AB31B54C-5D5B-44FD-AE3D-1B5197B77F3C}">
      <dgm:prSet phldrT="[Text]" custT="1"/>
      <dgm:spPr/>
      <dgm:t>
        <a:bodyPr/>
        <a:lstStyle/>
        <a:p>
          <a:r>
            <a:rPr lang="en-US" sz="2400" dirty="0"/>
            <a:t>Undecided</a:t>
          </a:r>
        </a:p>
      </dgm:t>
    </dgm:pt>
    <dgm:pt modelId="{6399D7E6-2261-4B13-B0AE-0A85C8EC34F2}" type="parTrans" cxnId="{2BE246E9-3F93-4217-8B96-7F4516D750A7}">
      <dgm:prSet/>
      <dgm:spPr/>
      <dgm:t>
        <a:bodyPr/>
        <a:lstStyle/>
        <a:p>
          <a:endParaRPr lang="en-US" sz="1600"/>
        </a:p>
      </dgm:t>
    </dgm:pt>
    <dgm:pt modelId="{FF2E0255-8DD8-43F5-9DD2-6C9B211C0242}" type="sibTrans" cxnId="{2BE246E9-3F93-4217-8B96-7F4516D750A7}">
      <dgm:prSet/>
      <dgm:spPr/>
      <dgm:t>
        <a:bodyPr/>
        <a:lstStyle/>
        <a:p>
          <a:endParaRPr lang="en-US" sz="1600"/>
        </a:p>
      </dgm:t>
    </dgm:pt>
    <dgm:pt modelId="{48BE9A7F-F7BC-4130-89FC-56E2E5631C68}">
      <dgm:prSet phldrT="[Text]" custT="1"/>
      <dgm:spPr/>
      <dgm:t>
        <a:bodyPr/>
        <a:lstStyle/>
        <a:p>
          <a:r>
            <a:rPr lang="en-US" sz="2400" dirty="0"/>
            <a:t>The Lost Men</a:t>
          </a:r>
          <a:endParaRPr lang="en-US" sz="2000" dirty="0"/>
        </a:p>
      </dgm:t>
    </dgm:pt>
    <dgm:pt modelId="{369C6945-1A22-41A0-941E-36B681053404}" type="parTrans" cxnId="{F87A6B99-A910-4B33-A70A-F30208649B61}">
      <dgm:prSet/>
      <dgm:spPr/>
      <dgm:t>
        <a:bodyPr/>
        <a:lstStyle/>
        <a:p>
          <a:endParaRPr lang="en-US" sz="1600"/>
        </a:p>
      </dgm:t>
    </dgm:pt>
    <dgm:pt modelId="{A66AC1D9-A775-4CAE-84B1-7D836BA07F67}" type="sibTrans" cxnId="{F87A6B99-A910-4B33-A70A-F30208649B61}">
      <dgm:prSet/>
      <dgm:spPr/>
      <dgm:t>
        <a:bodyPr/>
        <a:lstStyle/>
        <a:p>
          <a:endParaRPr lang="en-US" sz="1600"/>
        </a:p>
      </dgm:t>
    </dgm:pt>
    <dgm:pt modelId="{526D83BE-6E43-408E-913F-17214FAF8FE7}">
      <dgm:prSet phldrT="[Text]" custT="1"/>
      <dgm:spPr/>
      <dgm:t>
        <a:bodyPr/>
        <a:lstStyle/>
        <a:p>
          <a:r>
            <a:rPr lang="en-US" sz="2400" dirty="0"/>
            <a:t>HD Coins</a:t>
          </a:r>
        </a:p>
      </dgm:t>
    </dgm:pt>
    <dgm:pt modelId="{6DDE5ED0-861A-4F86-B537-88F051A7C2B2}" type="parTrans" cxnId="{FC31CAE3-3950-438D-99C3-78860003B138}">
      <dgm:prSet/>
      <dgm:spPr/>
      <dgm:t>
        <a:bodyPr/>
        <a:lstStyle/>
        <a:p>
          <a:endParaRPr lang="en-US" sz="1600"/>
        </a:p>
      </dgm:t>
    </dgm:pt>
    <dgm:pt modelId="{E7EFCD48-0D8A-4F7D-A117-6F0E104AF1D7}" type="sibTrans" cxnId="{FC31CAE3-3950-438D-99C3-78860003B138}">
      <dgm:prSet/>
      <dgm:spPr/>
      <dgm:t>
        <a:bodyPr/>
        <a:lstStyle/>
        <a:p>
          <a:endParaRPr lang="en-US" sz="1600"/>
        </a:p>
      </dgm:t>
    </dgm:pt>
    <dgm:pt modelId="{DCB490EF-7D38-4926-B1EC-950978D3D543}">
      <dgm:prSet phldrT="[Text]" custT="1"/>
      <dgm:spPr/>
      <dgm:t>
        <a:bodyPr/>
        <a:lstStyle/>
        <a:p>
          <a:r>
            <a:rPr lang="en-US" sz="2000" dirty="0"/>
            <a:t>Group 4</a:t>
          </a:r>
        </a:p>
      </dgm:t>
    </dgm:pt>
    <dgm:pt modelId="{27B75F92-3FBE-46D5-A733-C54F4B4DF197}" type="parTrans" cxnId="{08D82389-B868-49A8-A6B1-3CFCE9B380C9}">
      <dgm:prSet/>
      <dgm:spPr/>
      <dgm:t>
        <a:bodyPr/>
        <a:lstStyle/>
        <a:p>
          <a:endParaRPr lang="en-US"/>
        </a:p>
      </dgm:t>
    </dgm:pt>
    <dgm:pt modelId="{F1AA74BD-162C-42C7-8470-39EA20760F0F}" type="sibTrans" cxnId="{08D82389-B868-49A8-A6B1-3CFCE9B380C9}">
      <dgm:prSet/>
      <dgm:spPr/>
      <dgm:t>
        <a:bodyPr/>
        <a:lstStyle/>
        <a:p>
          <a:endParaRPr lang="en-US"/>
        </a:p>
      </dgm:t>
    </dgm:pt>
    <dgm:pt modelId="{62D0E5C7-34FD-4110-90ED-8273FD762C79}">
      <dgm:prSet phldrT="[Text]" custT="1"/>
      <dgm:spPr/>
      <dgm:t>
        <a:bodyPr/>
        <a:lstStyle/>
        <a:p>
          <a:r>
            <a:rPr lang="en-US" sz="2000" dirty="0"/>
            <a:t>Memento</a:t>
          </a:r>
        </a:p>
      </dgm:t>
    </dgm:pt>
    <dgm:pt modelId="{3425B139-75DC-45F1-AD6F-4A03F7AC9FB3}" type="parTrans" cxnId="{93B8EC58-EE31-439B-86C2-5686EDF84DD4}">
      <dgm:prSet/>
      <dgm:spPr/>
      <dgm:t>
        <a:bodyPr/>
        <a:lstStyle/>
        <a:p>
          <a:endParaRPr lang="en-US"/>
        </a:p>
      </dgm:t>
    </dgm:pt>
    <dgm:pt modelId="{E66E4D47-736A-49B6-B86A-4ACB7999ED5C}" type="sibTrans" cxnId="{93B8EC58-EE31-439B-86C2-5686EDF84DD4}">
      <dgm:prSet/>
      <dgm:spPr/>
      <dgm:t>
        <a:bodyPr/>
        <a:lstStyle/>
        <a:p>
          <a:endParaRPr lang="en-US"/>
        </a:p>
      </dgm:t>
    </dgm:pt>
    <dgm:pt modelId="{B07385EB-61EB-4664-83D0-1474F1B3CF8C}">
      <dgm:prSet phldrT="[Text]" custT="1"/>
      <dgm:spPr/>
      <dgm:t>
        <a:bodyPr/>
        <a:lstStyle/>
        <a:p>
          <a:r>
            <a:rPr lang="en-US" sz="2000" dirty="0"/>
            <a:t>Faceless</a:t>
          </a:r>
        </a:p>
      </dgm:t>
    </dgm:pt>
    <dgm:pt modelId="{3836840E-04D0-459B-A9FD-1B73DE86D7C4}" type="parTrans" cxnId="{EE37AC6D-CD44-4972-A130-9F3D45EDCEB1}">
      <dgm:prSet/>
      <dgm:spPr/>
      <dgm:t>
        <a:bodyPr/>
        <a:lstStyle/>
        <a:p>
          <a:endParaRPr lang="en-US"/>
        </a:p>
      </dgm:t>
    </dgm:pt>
    <dgm:pt modelId="{A57E2256-E752-457F-89FD-ED8D740E9D6A}" type="sibTrans" cxnId="{EE37AC6D-CD44-4972-A130-9F3D45EDCEB1}">
      <dgm:prSet/>
      <dgm:spPr/>
      <dgm:t>
        <a:bodyPr/>
        <a:lstStyle/>
        <a:p>
          <a:endParaRPr lang="en-US"/>
        </a:p>
      </dgm:t>
    </dgm:pt>
    <dgm:pt modelId="{FE5B8B46-1056-4A80-8F44-88C7C104BE28}" type="pres">
      <dgm:prSet presAssocID="{EB6085B9-6C01-4E10-8CCC-67C444B4F26A}" presName="cycle" presStyleCnt="0">
        <dgm:presLayoutVars>
          <dgm:dir/>
          <dgm:resizeHandles val="exact"/>
        </dgm:presLayoutVars>
      </dgm:prSet>
      <dgm:spPr/>
    </dgm:pt>
    <dgm:pt modelId="{24063458-F86E-4C6C-89C7-D84C44C162E8}" type="pres">
      <dgm:prSet presAssocID="{AB31B54C-5D5B-44FD-AE3D-1B5197B77F3C}" presName="dummy" presStyleCnt="0"/>
      <dgm:spPr/>
    </dgm:pt>
    <dgm:pt modelId="{78D89A8F-C9F8-4617-BCD5-DA2DEB5E1B53}" type="pres">
      <dgm:prSet presAssocID="{AB31B54C-5D5B-44FD-AE3D-1B5197B77F3C}" presName="node" presStyleLbl="revTx" presStyleIdx="0" presStyleCnt="6" custScaleX="187262" custScaleY="73011">
        <dgm:presLayoutVars>
          <dgm:bulletEnabled val="1"/>
        </dgm:presLayoutVars>
      </dgm:prSet>
      <dgm:spPr/>
    </dgm:pt>
    <dgm:pt modelId="{68CDBCAC-AB44-4111-A8A4-7820153B85BA}" type="pres">
      <dgm:prSet presAssocID="{FF2E0255-8DD8-43F5-9DD2-6C9B211C0242}" presName="sibTrans" presStyleLbl="node1" presStyleIdx="0" presStyleCnt="6"/>
      <dgm:spPr/>
    </dgm:pt>
    <dgm:pt modelId="{B8A6B3C9-632A-40EB-BF21-73D8084AF555}" type="pres">
      <dgm:prSet presAssocID="{48BE9A7F-F7BC-4130-89FC-56E2E5631C68}" presName="dummy" presStyleCnt="0"/>
      <dgm:spPr/>
    </dgm:pt>
    <dgm:pt modelId="{4C8766F7-E788-4F42-B24D-0F592973ECBD}" type="pres">
      <dgm:prSet presAssocID="{48BE9A7F-F7BC-4130-89FC-56E2E5631C68}" presName="node" presStyleLbl="revTx" presStyleIdx="1" presStyleCnt="6" custScaleX="179011" custScaleY="101901">
        <dgm:presLayoutVars>
          <dgm:bulletEnabled val="1"/>
        </dgm:presLayoutVars>
      </dgm:prSet>
      <dgm:spPr/>
    </dgm:pt>
    <dgm:pt modelId="{71B7A61F-8D5F-4C91-860C-710A5F754DF9}" type="pres">
      <dgm:prSet presAssocID="{A66AC1D9-A775-4CAE-84B1-7D836BA07F67}" presName="sibTrans" presStyleLbl="node1" presStyleIdx="1" presStyleCnt="6"/>
      <dgm:spPr/>
    </dgm:pt>
    <dgm:pt modelId="{ADA715BE-F647-4061-8CCA-EA2A10601B3F}" type="pres">
      <dgm:prSet presAssocID="{DCB490EF-7D38-4926-B1EC-950978D3D543}" presName="dummy" presStyleCnt="0"/>
      <dgm:spPr/>
    </dgm:pt>
    <dgm:pt modelId="{D8566578-073B-4B67-8C07-D8DBC07D36A6}" type="pres">
      <dgm:prSet presAssocID="{DCB490EF-7D38-4926-B1EC-950978D3D543}" presName="node" presStyleLbl="revTx" presStyleIdx="2" presStyleCnt="6" custScaleX="155993">
        <dgm:presLayoutVars>
          <dgm:bulletEnabled val="1"/>
        </dgm:presLayoutVars>
      </dgm:prSet>
      <dgm:spPr/>
    </dgm:pt>
    <dgm:pt modelId="{CCAAFB32-A7DF-4F5C-A8D5-197F5CA43106}" type="pres">
      <dgm:prSet presAssocID="{F1AA74BD-162C-42C7-8470-39EA20760F0F}" presName="sibTrans" presStyleLbl="node1" presStyleIdx="2" presStyleCnt="6"/>
      <dgm:spPr/>
    </dgm:pt>
    <dgm:pt modelId="{0CCC129D-1EE3-4B26-9923-70D31D6CE937}" type="pres">
      <dgm:prSet presAssocID="{62D0E5C7-34FD-4110-90ED-8273FD762C79}" presName="dummy" presStyleCnt="0"/>
      <dgm:spPr/>
    </dgm:pt>
    <dgm:pt modelId="{B1087051-0C4A-4E64-A27B-229463DD2656}" type="pres">
      <dgm:prSet presAssocID="{62D0E5C7-34FD-4110-90ED-8273FD762C79}" presName="node" presStyleLbl="revTx" presStyleIdx="3" presStyleCnt="6" custScaleX="141642">
        <dgm:presLayoutVars>
          <dgm:bulletEnabled val="1"/>
        </dgm:presLayoutVars>
      </dgm:prSet>
      <dgm:spPr/>
    </dgm:pt>
    <dgm:pt modelId="{C27EA8B0-6C45-47F0-A602-90EF30D24D36}" type="pres">
      <dgm:prSet presAssocID="{E66E4D47-736A-49B6-B86A-4ACB7999ED5C}" presName="sibTrans" presStyleLbl="node1" presStyleIdx="3" presStyleCnt="6"/>
      <dgm:spPr/>
    </dgm:pt>
    <dgm:pt modelId="{39157521-F344-4FD8-B3AC-FA49CB8097DD}" type="pres">
      <dgm:prSet presAssocID="{B07385EB-61EB-4664-83D0-1474F1B3CF8C}" presName="dummy" presStyleCnt="0"/>
      <dgm:spPr/>
    </dgm:pt>
    <dgm:pt modelId="{4D6EA96F-B5B9-4693-BFBA-4B27890E5A0F}" type="pres">
      <dgm:prSet presAssocID="{B07385EB-61EB-4664-83D0-1474F1B3CF8C}" presName="node" presStyleLbl="revTx" presStyleIdx="4" presStyleCnt="6" custScaleX="143076">
        <dgm:presLayoutVars>
          <dgm:bulletEnabled val="1"/>
        </dgm:presLayoutVars>
      </dgm:prSet>
      <dgm:spPr/>
    </dgm:pt>
    <dgm:pt modelId="{7F2A5411-B093-4269-BDB3-FB760927338B}" type="pres">
      <dgm:prSet presAssocID="{A57E2256-E752-457F-89FD-ED8D740E9D6A}" presName="sibTrans" presStyleLbl="node1" presStyleIdx="4" presStyleCnt="6"/>
      <dgm:spPr/>
    </dgm:pt>
    <dgm:pt modelId="{7682ED36-CA99-446F-A73D-3789F24AA9F5}" type="pres">
      <dgm:prSet presAssocID="{526D83BE-6E43-408E-913F-17214FAF8FE7}" presName="dummy" presStyleCnt="0"/>
      <dgm:spPr/>
    </dgm:pt>
    <dgm:pt modelId="{66BEDA37-5802-409F-865F-50F36538F1DD}" type="pres">
      <dgm:prSet presAssocID="{526D83BE-6E43-408E-913F-17214FAF8FE7}" presName="node" presStyleLbl="revTx" presStyleIdx="5" presStyleCnt="6" custScaleX="109102" custScaleY="74034">
        <dgm:presLayoutVars>
          <dgm:bulletEnabled val="1"/>
        </dgm:presLayoutVars>
      </dgm:prSet>
      <dgm:spPr/>
    </dgm:pt>
    <dgm:pt modelId="{EDD5D989-19C8-427D-BD71-FB9B72EA610D}" type="pres">
      <dgm:prSet presAssocID="{E7EFCD48-0D8A-4F7D-A117-6F0E104AF1D7}" presName="sibTrans" presStyleLbl="node1" presStyleIdx="5" presStyleCnt="6"/>
      <dgm:spPr/>
    </dgm:pt>
  </dgm:ptLst>
  <dgm:cxnLst>
    <dgm:cxn modelId="{7E02C027-7997-4994-BC23-6C4473A992F3}" type="presOf" srcId="{EB6085B9-6C01-4E10-8CCC-67C444B4F26A}" destId="{FE5B8B46-1056-4A80-8F44-88C7C104BE28}" srcOrd="0" destOrd="0" presId="urn:microsoft.com/office/officeart/2005/8/layout/cycle1"/>
    <dgm:cxn modelId="{729E6C37-F24D-4B3C-B260-32C6E063CE68}" type="presOf" srcId="{F1AA74BD-162C-42C7-8470-39EA20760F0F}" destId="{CCAAFB32-A7DF-4F5C-A8D5-197F5CA43106}" srcOrd="0" destOrd="0" presId="urn:microsoft.com/office/officeart/2005/8/layout/cycle1"/>
    <dgm:cxn modelId="{E9CD773F-5E12-4885-9FD0-BBEDACEC8A41}" type="presOf" srcId="{E7EFCD48-0D8A-4F7D-A117-6F0E104AF1D7}" destId="{EDD5D989-19C8-427D-BD71-FB9B72EA610D}" srcOrd="0" destOrd="0" presId="urn:microsoft.com/office/officeart/2005/8/layout/cycle1"/>
    <dgm:cxn modelId="{EE37AC6D-CD44-4972-A130-9F3D45EDCEB1}" srcId="{EB6085B9-6C01-4E10-8CCC-67C444B4F26A}" destId="{B07385EB-61EB-4664-83D0-1474F1B3CF8C}" srcOrd="4" destOrd="0" parTransId="{3836840E-04D0-459B-A9FD-1B73DE86D7C4}" sibTransId="{A57E2256-E752-457F-89FD-ED8D740E9D6A}"/>
    <dgm:cxn modelId="{062C486E-0452-4C9B-A2B9-A8396ADF0A74}" type="presOf" srcId="{A57E2256-E752-457F-89FD-ED8D740E9D6A}" destId="{7F2A5411-B093-4269-BDB3-FB760927338B}" srcOrd="0" destOrd="0" presId="urn:microsoft.com/office/officeart/2005/8/layout/cycle1"/>
    <dgm:cxn modelId="{7FE73373-EC9A-40F7-8B07-6BAB5F93FEBC}" type="presOf" srcId="{62D0E5C7-34FD-4110-90ED-8273FD762C79}" destId="{B1087051-0C4A-4E64-A27B-229463DD2656}" srcOrd="0" destOrd="0" presId="urn:microsoft.com/office/officeart/2005/8/layout/cycle1"/>
    <dgm:cxn modelId="{90E98375-4C9B-4301-9808-570AF2326547}" type="presOf" srcId="{FF2E0255-8DD8-43F5-9DD2-6C9B211C0242}" destId="{68CDBCAC-AB44-4111-A8A4-7820153B85BA}" srcOrd="0" destOrd="0" presId="urn:microsoft.com/office/officeart/2005/8/layout/cycle1"/>
    <dgm:cxn modelId="{93B8EC58-EE31-439B-86C2-5686EDF84DD4}" srcId="{EB6085B9-6C01-4E10-8CCC-67C444B4F26A}" destId="{62D0E5C7-34FD-4110-90ED-8273FD762C79}" srcOrd="3" destOrd="0" parTransId="{3425B139-75DC-45F1-AD6F-4A03F7AC9FB3}" sibTransId="{E66E4D47-736A-49B6-B86A-4ACB7999ED5C}"/>
    <dgm:cxn modelId="{08D82389-B868-49A8-A6B1-3CFCE9B380C9}" srcId="{EB6085B9-6C01-4E10-8CCC-67C444B4F26A}" destId="{DCB490EF-7D38-4926-B1EC-950978D3D543}" srcOrd="2" destOrd="0" parTransId="{27B75F92-3FBE-46D5-A733-C54F4B4DF197}" sibTransId="{F1AA74BD-162C-42C7-8470-39EA20760F0F}"/>
    <dgm:cxn modelId="{F87A6B99-A910-4B33-A70A-F30208649B61}" srcId="{EB6085B9-6C01-4E10-8CCC-67C444B4F26A}" destId="{48BE9A7F-F7BC-4130-89FC-56E2E5631C68}" srcOrd="1" destOrd="0" parTransId="{369C6945-1A22-41A0-941E-36B681053404}" sibTransId="{A66AC1D9-A775-4CAE-84B1-7D836BA07F67}"/>
    <dgm:cxn modelId="{E57A619A-2BA9-4E9A-BCDD-41167B5DE754}" type="presOf" srcId="{B07385EB-61EB-4664-83D0-1474F1B3CF8C}" destId="{4D6EA96F-B5B9-4693-BFBA-4B27890E5A0F}" srcOrd="0" destOrd="0" presId="urn:microsoft.com/office/officeart/2005/8/layout/cycle1"/>
    <dgm:cxn modelId="{0D9634A9-371A-49F4-8895-B46EB6253C96}" type="presOf" srcId="{AB31B54C-5D5B-44FD-AE3D-1B5197B77F3C}" destId="{78D89A8F-C9F8-4617-BCD5-DA2DEB5E1B53}" srcOrd="0" destOrd="0" presId="urn:microsoft.com/office/officeart/2005/8/layout/cycle1"/>
    <dgm:cxn modelId="{7F9A39A9-E2F4-45BE-A14F-6DFCD038825F}" type="presOf" srcId="{DCB490EF-7D38-4926-B1EC-950978D3D543}" destId="{D8566578-073B-4B67-8C07-D8DBC07D36A6}" srcOrd="0" destOrd="0" presId="urn:microsoft.com/office/officeart/2005/8/layout/cycle1"/>
    <dgm:cxn modelId="{93A5D8D4-36E1-4024-8885-B271FBC5CFFC}" type="presOf" srcId="{A66AC1D9-A775-4CAE-84B1-7D836BA07F67}" destId="{71B7A61F-8D5F-4C91-860C-710A5F754DF9}" srcOrd="0" destOrd="0" presId="urn:microsoft.com/office/officeart/2005/8/layout/cycle1"/>
    <dgm:cxn modelId="{118785D8-9504-4253-AFFE-B3A3FE49700D}" type="presOf" srcId="{526D83BE-6E43-408E-913F-17214FAF8FE7}" destId="{66BEDA37-5802-409F-865F-50F36538F1DD}" srcOrd="0" destOrd="0" presId="urn:microsoft.com/office/officeart/2005/8/layout/cycle1"/>
    <dgm:cxn modelId="{FC31CAE3-3950-438D-99C3-78860003B138}" srcId="{EB6085B9-6C01-4E10-8CCC-67C444B4F26A}" destId="{526D83BE-6E43-408E-913F-17214FAF8FE7}" srcOrd="5" destOrd="0" parTransId="{6DDE5ED0-861A-4F86-B537-88F051A7C2B2}" sibTransId="{E7EFCD48-0D8A-4F7D-A117-6F0E104AF1D7}"/>
    <dgm:cxn modelId="{2BE246E9-3F93-4217-8B96-7F4516D750A7}" srcId="{EB6085B9-6C01-4E10-8CCC-67C444B4F26A}" destId="{AB31B54C-5D5B-44FD-AE3D-1B5197B77F3C}" srcOrd="0" destOrd="0" parTransId="{6399D7E6-2261-4B13-B0AE-0A85C8EC34F2}" sibTransId="{FF2E0255-8DD8-43F5-9DD2-6C9B211C0242}"/>
    <dgm:cxn modelId="{972CC6EF-FD3D-452B-80CB-2889860633FD}" type="presOf" srcId="{E66E4D47-736A-49B6-B86A-4ACB7999ED5C}" destId="{C27EA8B0-6C45-47F0-A602-90EF30D24D36}" srcOrd="0" destOrd="0" presId="urn:microsoft.com/office/officeart/2005/8/layout/cycle1"/>
    <dgm:cxn modelId="{E41C02FA-39B0-40E1-987C-4B18C9DC7283}" type="presOf" srcId="{48BE9A7F-F7BC-4130-89FC-56E2E5631C68}" destId="{4C8766F7-E788-4F42-B24D-0F592973ECBD}" srcOrd="0" destOrd="0" presId="urn:microsoft.com/office/officeart/2005/8/layout/cycle1"/>
    <dgm:cxn modelId="{0EA8194B-2778-4AE5-8AF0-65C676AA2422}" type="presParOf" srcId="{FE5B8B46-1056-4A80-8F44-88C7C104BE28}" destId="{24063458-F86E-4C6C-89C7-D84C44C162E8}" srcOrd="0" destOrd="0" presId="urn:microsoft.com/office/officeart/2005/8/layout/cycle1"/>
    <dgm:cxn modelId="{2A6751C6-1D93-4742-AF4C-F73897E6D0D6}" type="presParOf" srcId="{FE5B8B46-1056-4A80-8F44-88C7C104BE28}" destId="{78D89A8F-C9F8-4617-BCD5-DA2DEB5E1B53}" srcOrd="1" destOrd="0" presId="urn:microsoft.com/office/officeart/2005/8/layout/cycle1"/>
    <dgm:cxn modelId="{66D44B9C-90F3-4F81-9D06-DC0D9221CA04}" type="presParOf" srcId="{FE5B8B46-1056-4A80-8F44-88C7C104BE28}" destId="{68CDBCAC-AB44-4111-A8A4-7820153B85BA}" srcOrd="2" destOrd="0" presId="urn:microsoft.com/office/officeart/2005/8/layout/cycle1"/>
    <dgm:cxn modelId="{78ACB46C-090C-459D-9016-13EA1BA5D37A}" type="presParOf" srcId="{FE5B8B46-1056-4A80-8F44-88C7C104BE28}" destId="{B8A6B3C9-632A-40EB-BF21-73D8084AF555}" srcOrd="3" destOrd="0" presId="urn:microsoft.com/office/officeart/2005/8/layout/cycle1"/>
    <dgm:cxn modelId="{36F1AF6D-6701-4AEA-8F8A-C0E161391B5A}" type="presParOf" srcId="{FE5B8B46-1056-4A80-8F44-88C7C104BE28}" destId="{4C8766F7-E788-4F42-B24D-0F592973ECBD}" srcOrd="4" destOrd="0" presId="urn:microsoft.com/office/officeart/2005/8/layout/cycle1"/>
    <dgm:cxn modelId="{13A80849-175B-48B7-B507-9AC70C114E61}" type="presParOf" srcId="{FE5B8B46-1056-4A80-8F44-88C7C104BE28}" destId="{71B7A61F-8D5F-4C91-860C-710A5F754DF9}" srcOrd="5" destOrd="0" presId="urn:microsoft.com/office/officeart/2005/8/layout/cycle1"/>
    <dgm:cxn modelId="{8C51002B-A98B-4B38-AD92-E85340F0DEED}" type="presParOf" srcId="{FE5B8B46-1056-4A80-8F44-88C7C104BE28}" destId="{ADA715BE-F647-4061-8CCA-EA2A10601B3F}" srcOrd="6" destOrd="0" presId="urn:microsoft.com/office/officeart/2005/8/layout/cycle1"/>
    <dgm:cxn modelId="{ED560FC9-AA0B-4ED4-9CC6-6451F109CEE4}" type="presParOf" srcId="{FE5B8B46-1056-4A80-8F44-88C7C104BE28}" destId="{D8566578-073B-4B67-8C07-D8DBC07D36A6}" srcOrd="7" destOrd="0" presId="urn:microsoft.com/office/officeart/2005/8/layout/cycle1"/>
    <dgm:cxn modelId="{1408A5D2-A85F-4369-AA03-8D7B3DA137FF}" type="presParOf" srcId="{FE5B8B46-1056-4A80-8F44-88C7C104BE28}" destId="{CCAAFB32-A7DF-4F5C-A8D5-197F5CA43106}" srcOrd="8" destOrd="0" presId="urn:microsoft.com/office/officeart/2005/8/layout/cycle1"/>
    <dgm:cxn modelId="{220C4F65-C0BB-4020-8409-FEE890B55EE0}" type="presParOf" srcId="{FE5B8B46-1056-4A80-8F44-88C7C104BE28}" destId="{0CCC129D-1EE3-4B26-9923-70D31D6CE937}" srcOrd="9" destOrd="0" presId="urn:microsoft.com/office/officeart/2005/8/layout/cycle1"/>
    <dgm:cxn modelId="{29284B9D-54C8-49D1-817F-C573D6C28F3B}" type="presParOf" srcId="{FE5B8B46-1056-4A80-8F44-88C7C104BE28}" destId="{B1087051-0C4A-4E64-A27B-229463DD2656}" srcOrd="10" destOrd="0" presId="urn:microsoft.com/office/officeart/2005/8/layout/cycle1"/>
    <dgm:cxn modelId="{03CE8138-527A-4372-B335-C8911E93A3F7}" type="presParOf" srcId="{FE5B8B46-1056-4A80-8F44-88C7C104BE28}" destId="{C27EA8B0-6C45-47F0-A602-90EF30D24D36}" srcOrd="11" destOrd="0" presId="urn:microsoft.com/office/officeart/2005/8/layout/cycle1"/>
    <dgm:cxn modelId="{D306FC18-D3AF-4F0B-BADD-F8A6CE090D51}" type="presParOf" srcId="{FE5B8B46-1056-4A80-8F44-88C7C104BE28}" destId="{39157521-F344-4FD8-B3AC-FA49CB8097DD}" srcOrd="12" destOrd="0" presId="urn:microsoft.com/office/officeart/2005/8/layout/cycle1"/>
    <dgm:cxn modelId="{7DF85B79-64BC-4339-B58B-78E229D7D407}" type="presParOf" srcId="{FE5B8B46-1056-4A80-8F44-88C7C104BE28}" destId="{4D6EA96F-B5B9-4693-BFBA-4B27890E5A0F}" srcOrd="13" destOrd="0" presId="urn:microsoft.com/office/officeart/2005/8/layout/cycle1"/>
    <dgm:cxn modelId="{7A164405-E9AD-4CBF-AFC4-0B3D40D319D8}" type="presParOf" srcId="{FE5B8B46-1056-4A80-8F44-88C7C104BE28}" destId="{7F2A5411-B093-4269-BDB3-FB760927338B}" srcOrd="14" destOrd="0" presId="urn:microsoft.com/office/officeart/2005/8/layout/cycle1"/>
    <dgm:cxn modelId="{DA79A942-C70C-4D75-B408-CF63C4DF169D}" type="presParOf" srcId="{FE5B8B46-1056-4A80-8F44-88C7C104BE28}" destId="{7682ED36-CA99-446F-A73D-3789F24AA9F5}" srcOrd="15" destOrd="0" presId="urn:microsoft.com/office/officeart/2005/8/layout/cycle1"/>
    <dgm:cxn modelId="{63791C6E-6EA9-4534-B6D7-18B05DF264F4}" type="presParOf" srcId="{FE5B8B46-1056-4A80-8F44-88C7C104BE28}" destId="{66BEDA37-5802-409F-865F-50F36538F1DD}" srcOrd="16" destOrd="0" presId="urn:microsoft.com/office/officeart/2005/8/layout/cycle1"/>
    <dgm:cxn modelId="{FEDC8DB0-52D5-4231-BD42-CE2616716A90}" type="presParOf" srcId="{FE5B8B46-1056-4A80-8F44-88C7C104BE28}" destId="{EDD5D989-19C8-427D-BD71-FB9B72EA610D}"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13131-FB0D-437D-868F-2720726A1ABA}">
      <dsp:nvSpPr>
        <dsp:cNvPr id="0" name=""/>
        <dsp:cNvSpPr/>
      </dsp:nvSpPr>
      <dsp:spPr>
        <a:xfrm>
          <a:off x="3831" y="835590"/>
          <a:ext cx="1675181" cy="10051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Design</a:t>
          </a:r>
        </a:p>
      </dsp:txBody>
      <dsp:txXfrm>
        <a:off x="33270" y="865029"/>
        <a:ext cx="1616303" cy="946231"/>
      </dsp:txXfrm>
    </dsp:sp>
    <dsp:sp modelId="{12575A57-6C40-479B-9C9C-13B11A6C7287}">
      <dsp:nvSpPr>
        <dsp:cNvPr id="0" name=""/>
        <dsp:cNvSpPr/>
      </dsp:nvSpPr>
      <dsp:spPr>
        <a:xfrm>
          <a:off x="1846531" y="1130422"/>
          <a:ext cx="355138" cy="4154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6531" y="1213511"/>
        <a:ext cx="248597" cy="249267"/>
      </dsp:txXfrm>
    </dsp:sp>
    <dsp:sp modelId="{1ED74A5C-CDF5-44E6-93DA-A5F3C3A85CB4}">
      <dsp:nvSpPr>
        <dsp:cNvPr id="0" name=""/>
        <dsp:cNvSpPr/>
      </dsp:nvSpPr>
      <dsp:spPr>
        <a:xfrm>
          <a:off x="2349085" y="835590"/>
          <a:ext cx="1675181" cy="100510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Implement</a:t>
          </a:r>
        </a:p>
      </dsp:txBody>
      <dsp:txXfrm>
        <a:off x="2378524" y="865029"/>
        <a:ext cx="1616303" cy="946231"/>
      </dsp:txXfrm>
    </dsp:sp>
    <dsp:sp modelId="{66E7244B-5AA4-48DA-9532-7A97C30EDECA}">
      <dsp:nvSpPr>
        <dsp:cNvPr id="0" name=""/>
        <dsp:cNvSpPr/>
      </dsp:nvSpPr>
      <dsp:spPr>
        <a:xfrm>
          <a:off x="4191785" y="1130422"/>
          <a:ext cx="355138" cy="4154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191785" y="1213511"/>
        <a:ext cx="248597" cy="249267"/>
      </dsp:txXfrm>
    </dsp:sp>
    <dsp:sp modelId="{0D1BC08A-FD8D-4946-A9D8-892231789663}">
      <dsp:nvSpPr>
        <dsp:cNvPr id="0" name=""/>
        <dsp:cNvSpPr/>
      </dsp:nvSpPr>
      <dsp:spPr>
        <a:xfrm>
          <a:off x="4694340" y="835590"/>
          <a:ext cx="1675181" cy="10051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Present</a:t>
          </a:r>
        </a:p>
      </dsp:txBody>
      <dsp:txXfrm>
        <a:off x="4723779" y="865029"/>
        <a:ext cx="1616303" cy="946231"/>
      </dsp:txXfrm>
    </dsp:sp>
    <dsp:sp modelId="{14EB6513-5A3B-427F-9065-940459A6C27B}">
      <dsp:nvSpPr>
        <dsp:cNvPr id="0" name=""/>
        <dsp:cNvSpPr/>
      </dsp:nvSpPr>
      <dsp:spPr>
        <a:xfrm>
          <a:off x="6537040" y="1130422"/>
          <a:ext cx="355138" cy="41544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537040" y="1213511"/>
        <a:ext cx="248597" cy="249267"/>
      </dsp:txXfrm>
    </dsp:sp>
    <dsp:sp modelId="{2094D1D8-AC7B-4233-8976-291B7835002E}">
      <dsp:nvSpPr>
        <dsp:cNvPr id="0" name=""/>
        <dsp:cNvSpPr/>
      </dsp:nvSpPr>
      <dsp:spPr>
        <a:xfrm>
          <a:off x="7039594" y="835590"/>
          <a:ext cx="1675181" cy="10051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Discuss</a:t>
          </a:r>
        </a:p>
      </dsp:txBody>
      <dsp:txXfrm>
        <a:off x="7069033" y="865029"/>
        <a:ext cx="1616303" cy="946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89A8F-C9F8-4617-BCD5-DA2DEB5E1B53}">
      <dsp:nvSpPr>
        <dsp:cNvPr id="0" name=""/>
        <dsp:cNvSpPr/>
      </dsp:nvSpPr>
      <dsp:spPr>
        <a:xfrm>
          <a:off x="4551059" y="120080"/>
          <a:ext cx="1543597" cy="601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Undecided</a:t>
          </a:r>
        </a:p>
      </dsp:txBody>
      <dsp:txXfrm>
        <a:off x="4551059" y="120080"/>
        <a:ext cx="1543597" cy="601828"/>
      </dsp:txXfrm>
    </dsp:sp>
    <dsp:sp modelId="{68CDBCAC-AB44-4111-A8A4-7820153B85BA}">
      <dsp:nvSpPr>
        <dsp:cNvPr id="0" name=""/>
        <dsp:cNvSpPr/>
      </dsp:nvSpPr>
      <dsp:spPr>
        <a:xfrm>
          <a:off x="2391649" y="609"/>
          <a:ext cx="4024367" cy="4024367"/>
        </a:xfrm>
        <a:prstGeom prst="circularArrow">
          <a:avLst>
            <a:gd name="adj1" fmla="val 3994"/>
            <a:gd name="adj2" fmla="val 250582"/>
            <a:gd name="adj3" fmla="val 20556911"/>
            <a:gd name="adj4" fmla="val 18923234"/>
            <a:gd name="adj5" fmla="val 4660"/>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8766F7-E788-4F42-B24D-0F592973ECBD}">
      <dsp:nvSpPr>
        <dsp:cNvPr id="0" name=""/>
        <dsp:cNvSpPr/>
      </dsp:nvSpPr>
      <dsp:spPr>
        <a:xfrm>
          <a:off x="5504091" y="1592809"/>
          <a:ext cx="1475584" cy="83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The Lost Men</a:t>
          </a:r>
          <a:endParaRPr lang="en-US" sz="2000" kern="1200" dirty="0"/>
        </a:p>
      </dsp:txBody>
      <dsp:txXfrm>
        <a:off x="5504091" y="1592809"/>
        <a:ext cx="1475584" cy="839968"/>
      </dsp:txXfrm>
    </dsp:sp>
    <dsp:sp modelId="{71B7A61F-8D5F-4C91-860C-710A5F754DF9}">
      <dsp:nvSpPr>
        <dsp:cNvPr id="0" name=""/>
        <dsp:cNvSpPr/>
      </dsp:nvSpPr>
      <dsp:spPr>
        <a:xfrm>
          <a:off x="2391649" y="609"/>
          <a:ext cx="4024367" cy="4024367"/>
        </a:xfrm>
        <a:prstGeom prst="circularArrow">
          <a:avLst>
            <a:gd name="adj1" fmla="val 3994"/>
            <a:gd name="adj2" fmla="val 250582"/>
            <a:gd name="adj3" fmla="val 2144960"/>
            <a:gd name="adj4" fmla="val 792507"/>
            <a:gd name="adj5" fmla="val 4660"/>
          </a:avLst>
        </a:prstGeom>
        <a:gradFill rotWithShape="0">
          <a:gsLst>
            <a:gs pos="0">
              <a:schemeClr val="accent2">
                <a:shade val="50000"/>
                <a:hueOff val="-197058"/>
                <a:satOff val="2594"/>
                <a:lumOff val="15539"/>
                <a:alphaOff val="0"/>
                <a:satMod val="103000"/>
                <a:lumMod val="102000"/>
                <a:tint val="94000"/>
              </a:schemeClr>
            </a:gs>
            <a:gs pos="50000">
              <a:schemeClr val="accent2">
                <a:shade val="50000"/>
                <a:hueOff val="-197058"/>
                <a:satOff val="2594"/>
                <a:lumOff val="15539"/>
                <a:alphaOff val="0"/>
                <a:satMod val="110000"/>
                <a:lumMod val="100000"/>
                <a:shade val="100000"/>
              </a:schemeClr>
            </a:gs>
            <a:gs pos="100000">
              <a:schemeClr val="accent2">
                <a:shade val="50000"/>
                <a:hueOff val="-197058"/>
                <a:satOff val="2594"/>
                <a:lumOff val="155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8566578-073B-4B67-8C07-D8DBC07D36A6}">
      <dsp:nvSpPr>
        <dsp:cNvPr id="0" name=""/>
        <dsp:cNvSpPr/>
      </dsp:nvSpPr>
      <dsp:spPr>
        <a:xfrm>
          <a:off x="4679934" y="3192442"/>
          <a:ext cx="1285847" cy="8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Group 4</a:t>
          </a:r>
        </a:p>
      </dsp:txBody>
      <dsp:txXfrm>
        <a:off x="4679934" y="3192442"/>
        <a:ext cx="1285847" cy="824298"/>
      </dsp:txXfrm>
    </dsp:sp>
    <dsp:sp modelId="{CCAAFB32-A7DF-4F5C-A8D5-197F5CA43106}">
      <dsp:nvSpPr>
        <dsp:cNvPr id="0" name=""/>
        <dsp:cNvSpPr/>
      </dsp:nvSpPr>
      <dsp:spPr>
        <a:xfrm>
          <a:off x="2391649" y="609"/>
          <a:ext cx="4024367" cy="4024367"/>
        </a:xfrm>
        <a:prstGeom prst="circularArrow">
          <a:avLst>
            <a:gd name="adj1" fmla="val 3994"/>
            <a:gd name="adj2" fmla="val 250582"/>
            <a:gd name="adj3" fmla="val 5779971"/>
            <a:gd name="adj4" fmla="val 4881639"/>
            <a:gd name="adj5" fmla="val 4660"/>
          </a:avLst>
        </a:prstGeom>
        <a:gradFill rotWithShape="0">
          <a:gsLst>
            <a:gs pos="0">
              <a:schemeClr val="accent2">
                <a:shade val="50000"/>
                <a:hueOff val="-394115"/>
                <a:satOff val="5189"/>
                <a:lumOff val="31078"/>
                <a:alphaOff val="0"/>
                <a:satMod val="103000"/>
                <a:lumMod val="102000"/>
                <a:tint val="94000"/>
              </a:schemeClr>
            </a:gs>
            <a:gs pos="50000">
              <a:schemeClr val="accent2">
                <a:shade val="50000"/>
                <a:hueOff val="-394115"/>
                <a:satOff val="5189"/>
                <a:lumOff val="31078"/>
                <a:alphaOff val="0"/>
                <a:satMod val="110000"/>
                <a:lumMod val="100000"/>
                <a:shade val="100000"/>
              </a:schemeClr>
            </a:gs>
            <a:gs pos="100000">
              <a:schemeClr val="accent2">
                <a:shade val="50000"/>
                <a:hueOff val="-394115"/>
                <a:satOff val="5189"/>
                <a:lumOff val="310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1087051-0C4A-4E64-A27B-229463DD2656}">
      <dsp:nvSpPr>
        <dsp:cNvPr id="0" name=""/>
        <dsp:cNvSpPr/>
      </dsp:nvSpPr>
      <dsp:spPr>
        <a:xfrm>
          <a:off x="2901031" y="3192442"/>
          <a:ext cx="1167552" cy="8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Memento</a:t>
          </a:r>
        </a:p>
      </dsp:txBody>
      <dsp:txXfrm>
        <a:off x="2901031" y="3192442"/>
        <a:ext cx="1167552" cy="824298"/>
      </dsp:txXfrm>
    </dsp:sp>
    <dsp:sp modelId="{C27EA8B0-6C45-47F0-A602-90EF30D24D36}">
      <dsp:nvSpPr>
        <dsp:cNvPr id="0" name=""/>
        <dsp:cNvSpPr/>
      </dsp:nvSpPr>
      <dsp:spPr>
        <a:xfrm>
          <a:off x="2391649" y="609"/>
          <a:ext cx="4024367" cy="4024367"/>
        </a:xfrm>
        <a:prstGeom prst="circularArrow">
          <a:avLst>
            <a:gd name="adj1" fmla="val 3994"/>
            <a:gd name="adj2" fmla="val 250582"/>
            <a:gd name="adj3" fmla="val 9771956"/>
            <a:gd name="adj4" fmla="val 8404458"/>
            <a:gd name="adj5" fmla="val 4660"/>
          </a:avLst>
        </a:prstGeom>
        <a:gradFill rotWithShape="0">
          <a:gsLst>
            <a:gs pos="0">
              <a:schemeClr val="accent2">
                <a:shade val="50000"/>
                <a:hueOff val="-591173"/>
                <a:satOff val="7783"/>
                <a:lumOff val="46617"/>
                <a:alphaOff val="0"/>
                <a:satMod val="103000"/>
                <a:lumMod val="102000"/>
                <a:tint val="94000"/>
              </a:schemeClr>
            </a:gs>
            <a:gs pos="50000">
              <a:schemeClr val="accent2">
                <a:shade val="50000"/>
                <a:hueOff val="-591173"/>
                <a:satOff val="7783"/>
                <a:lumOff val="46617"/>
                <a:alphaOff val="0"/>
                <a:satMod val="110000"/>
                <a:lumMod val="100000"/>
                <a:shade val="100000"/>
              </a:schemeClr>
            </a:gs>
            <a:gs pos="100000">
              <a:schemeClr val="accent2">
                <a:shade val="50000"/>
                <a:hueOff val="-591173"/>
                <a:satOff val="7783"/>
                <a:lumOff val="466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6EA96F-B5B9-4693-BFBA-4B27890E5A0F}">
      <dsp:nvSpPr>
        <dsp:cNvPr id="0" name=""/>
        <dsp:cNvSpPr/>
      </dsp:nvSpPr>
      <dsp:spPr>
        <a:xfrm>
          <a:off x="1976095" y="1600644"/>
          <a:ext cx="1179373" cy="8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Faceless</a:t>
          </a:r>
        </a:p>
      </dsp:txBody>
      <dsp:txXfrm>
        <a:off x="1976095" y="1600644"/>
        <a:ext cx="1179373" cy="824298"/>
      </dsp:txXfrm>
    </dsp:sp>
    <dsp:sp modelId="{7F2A5411-B093-4269-BDB3-FB760927338B}">
      <dsp:nvSpPr>
        <dsp:cNvPr id="0" name=""/>
        <dsp:cNvSpPr/>
      </dsp:nvSpPr>
      <dsp:spPr>
        <a:xfrm>
          <a:off x="2391649" y="609"/>
          <a:ext cx="4024367" cy="4024367"/>
        </a:xfrm>
        <a:prstGeom prst="circularArrow">
          <a:avLst>
            <a:gd name="adj1" fmla="val 3994"/>
            <a:gd name="adj2" fmla="val 250582"/>
            <a:gd name="adj3" fmla="val 13215123"/>
            <a:gd name="adj4" fmla="val 11577462"/>
            <a:gd name="adj5" fmla="val 4660"/>
          </a:avLst>
        </a:prstGeom>
        <a:gradFill rotWithShape="0">
          <a:gsLst>
            <a:gs pos="0">
              <a:schemeClr val="accent2">
                <a:shade val="50000"/>
                <a:hueOff val="-394115"/>
                <a:satOff val="5189"/>
                <a:lumOff val="31078"/>
                <a:alphaOff val="0"/>
                <a:satMod val="103000"/>
                <a:lumMod val="102000"/>
                <a:tint val="94000"/>
              </a:schemeClr>
            </a:gs>
            <a:gs pos="50000">
              <a:schemeClr val="accent2">
                <a:shade val="50000"/>
                <a:hueOff val="-394115"/>
                <a:satOff val="5189"/>
                <a:lumOff val="31078"/>
                <a:alphaOff val="0"/>
                <a:satMod val="110000"/>
                <a:lumMod val="100000"/>
                <a:shade val="100000"/>
              </a:schemeClr>
            </a:gs>
            <a:gs pos="100000">
              <a:schemeClr val="accent2">
                <a:shade val="50000"/>
                <a:hueOff val="-394115"/>
                <a:satOff val="5189"/>
                <a:lumOff val="310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6BEDA37-5802-409F-865F-50F36538F1DD}">
      <dsp:nvSpPr>
        <dsp:cNvPr id="0" name=""/>
        <dsp:cNvSpPr/>
      </dsp:nvSpPr>
      <dsp:spPr>
        <a:xfrm>
          <a:off x="3035144" y="115864"/>
          <a:ext cx="899325" cy="61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HD Coins</a:t>
          </a:r>
        </a:p>
      </dsp:txBody>
      <dsp:txXfrm>
        <a:off x="3035144" y="115864"/>
        <a:ext cx="899325" cy="610261"/>
      </dsp:txXfrm>
    </dsp:sp>
    <dsp:sp modelId="{EDD5D989-19C8-427D-BD71-FB9B72EA610D}">
      <dsp:nvSpPr>
        <dsp:cNvPr id="0" name=""/>
        <dsp:cNvSpPr/>
      </dsp:nvSpPr>
      <dsp:spPr>
        <a:xfrm>
          <a:off x="2391649" y="609"/>
          <a:ext cx="4024367" cy="4024367"/>
        </a:xfrm>
        <a:prstGeom prst="circularArrow">
          <a:avLst>
            <a:gd name="adj1" fmla="val 3994"/>
            <a:gd name="adj2" fmla="val 250582"/>
            <a:gd name="adj3" fmla="val 16225074"/>
            <a:gd name="adj4" fmla="val 15312309"/>
            <a:gd name="adj5" fmla="val 4660"/>
          </a:avLst>
        </a:prstGeom>
        <a:gradFill rotWithShape="0">
          <a:gsLst>
            <a:gs pos="0">
              <a:schemeClr val="accent2">
                <a:shade val="50000"/>
                <a:hueOff val="-197058"/>
                <a:satOff val="2594"/>
                <a:lumOff val="15539"/>
                <a:alphaOff val="0"/>
                <a:satMod val="103000"/>
                <a:lumMod val="102000"/>
                <a:tint val="94000"/>
              </a:schemeClr>
            </a:gs>
            <a:gs pos="50000">
              <a:schemeClr val="accent2">
                <a:shade val="50000"/>
                <a:hueOff val="-197058"/>
                <a:satOff val="2594"/>
                <a:lumOff val="15539"/>
                <a:alphaOff val="0"/>
                <a:satMod val="110000"/>
                <a:lumMod val="100000"/>
                <a:shade val="100000"/>
              </a:schemeClr>
            </a:gs>
            <a:gs pos="100000">
              <a:schemeClr val="accent2">
                <a:shade val="50000"/>
                <a:hueOff val="-197058"/>
                <a:satOff val="2594"/>
                <a:lumOff val="155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87D3-B17D-40F2-8FBF-7FC6D927D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5E0E9-E35B-4E36-94F9-9766BED41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66473-1BA2-4C6D-8C75-0216FAD2EC85}"/>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5" name="Footer Placeholder 4">
            <a:extLst>
              <a:ext uri="{FF2B5EF4-FFF2-40B4-BE49-F238E27FC236}">
                <a16:creationId xmlns:a16="http://schemas.microsoft.com/office/drawing/2014/main" id="{28C64579-49A1-4FEF-B35A-436E89BB3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496BB-F807-49A3-B09E-F6205396DAF3}"/>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167665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2975-BD2B-433D-AF0B-48901C2C4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080F6-DA26-40C0-9D6F-D1660605EC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5C3C6-1BCA-471D-A9E0-B6B6D5D2D9D2}"/>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5" name="Footer Placeholder 4">
            <a:extLst>
              <a:ext uri="{FF2B5EF4-FFF2-40B4-BE49-F238E27FC236}">
                <a16:creationId xmlns:a16="http://schemas.microsoft.com/office/drawing/2014/main" id="{14A38540-2406-47E7-B81D-8D882BD30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F2542-5121-40DB-8795-22BEC6173765}"/>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298987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627CB-7E0A-45EA-A3AE-530AC29B9F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E5476A-1A28-4A88-820D-8D1D53C015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EB6CB-2B6A-404B-9EC7-B49EF09BF990}"/>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5" name="Footer Placeholder 4">
            <a:extLst>
              <a:ext uri="{FF2B5EF4-FFF2-40B4-BE49-F238E27FC236}">
                <a16:creationId xmlns:a16="http://schemas.microsoft.com/office/drawing/2014/main" id="{15D1ED73-A9F1-469D-B923-1AF206325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FB00B-F8D8-4757-B95A-955ED5CFDCA2}"/>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208903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4F8C-A527-4E45-898F-58EEB42E0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543B7-0C91-48AE-8CE7-02201F68E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58A98-906E-452F-9AD2-E7A8BBE16C65}"/>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5" name="Footer Placeholder 4">
            <a:extLst>
              <a:ext uri="{FF2B5EF4-FFF2-40B4-BE49-F238E27FC236}">
                <a16:creationId xmlns:a16="http://schemas.microsoft.com/office/drawing/2014/main" id="{F048FC84-B686-425C-96B2-70E2267F7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7E3FC-8943-4D30-A71C-E190EBECEF5D}"/>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374392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E342-9D25-4217-8F38-B17F85B9B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CBF2F5-7A9B-4DC3-A472-6F51E4FC4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09BA6-8E77-4ACF-A9E1-97BEE03AE250}"/>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5" name="Footer Placeholder 4">
            <a:extLst>
              <a:ext uri="{FF2B5EF4-FFF2-40B4-BE49-F238E27FC236}">
                <a16:creationId xmlns:a16="http://schemas.microsoft.com/office/drawing/2014/main" id="{65EC2798-FEC6-4EF6-B6DA-46302ED50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00DC9-A577-429C-9F67-07655CBC25C1}"/>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306211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3191-E395-4CF7-8C31-32E62B67B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44C26-0923-4F0E-A128-86767EF82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1A06E3-8B86-4204-8CFC-66850173F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CE66E-4936-422B-A521-2237594DA212}"/>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6" name="Footer Placeholder 5">
            <a:extLst>
              <a:ext uri="{FF2B5EF4-FFF2-40B4-BE49-F238E27FC236}">
                <a16:creationId xmlns:a16="http://schemas.microsoft.com/office/drawing/2014/main" id="{059359C5-3236-4CBB-932C-1787A4FAF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D237-EC74-42F3-8719-1E981F2D431F}"/>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134185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9A56-42F2-4C7A-B564-7B844ACDBF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CFBD13-1511-4498-95B1-DC9B81715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FFA62D-4CBB-4D07-AE88-BCD7D05FB5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6D2968-1071-4748-A01C-1392983FC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DF8CF-148D-4753-BB88-6EAA0BCED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F8744-21EB-444C-9086-12CEB122BB99}"/>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8" name="Footer Placeholder 7">
            <a:extLst>
              <a:ext uri="{FF2B5EF4-FFF2-40B4-BE49-F238E27FC236}">
                <a16:creationId xmlns:a16="http://schemas.microsoft.com/office/drawing/2014/main" id="{397D563A-75D7-40DB-82C0-9B5CB2A15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859F9E-8A71-447C-9324-2268FC5345ED}"/>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186575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4592-B48A-4C42-AC06-CD82AE426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698BD3-A3AE-4AC8-81EB-52B33B49D800}"/>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4" name="Footer Placeholder 3">
            <a:extLst>
              <a:ext uri="{FF2B5EF4-FFF2-40B4-BE49-F238E27FC236}">
                <a16:creationId xmlns:a16="http://schemas.microsoft.com/office/drawing/2014/main" id="{5B384E53-0910-4D2A-915D-5FD518EFA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19458-517A-4020-8B10-A5E489D5E09D}"/>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225563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477FA-E5A3-4469-8219-CBD0CE4735D2}"/>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3" name="Footer Placeholder 2">
            <a:extLst>
              <a:ext uri="{FF2B5EF4-FFF2-40B4-BE49-F238E27FC236}">
                <a16:creationId xmlns:a16="http://schemas.microsoft.com/office/drawing/2014/main" id="{EEF78F15-359E-49A2-BCA1-ED34F24A69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E59AE-982D-491D-AE95-1BE411BAC62C}"/>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26255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4A0E-B002-4520-8CE8-4F2BDA0F1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135F8A-2ABF-4B67-A626-590FBC363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5D156A-C7F9-40F7-BF17-F9B8BD0FF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24527-AF89-4DD2-93BA-730CB1520DE3}"/>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6" name="Footer Placeholder 5">
            <a:extLst>
              <a:ext uri="{FF2B5EF4-FFF2-40B4-BE49-F238E27FC236}">
                <a16:creationId xmlns:a16="http://schemas.microsoft.com/office/drawing/2014/main" id="{5D881BC6-15DE-427B-8BAF-6C6C8BF32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538C7-9CCC-4DC6-A48B-829A0DCA9C3E}"/>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41780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FB08-25FB-485A-B207-72056228E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A8E62-C239-4676-AA33-CA1F9E76A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8E56CF-97C1-4A78-96DD-7BFF77B8D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B65B6-8F09-4528-B1A6-FB2D016E38C2}"/>
              </a:ext>
            </a:extLst>
          </p:cNvPr>
          <p:cNvSpPr>
            <a:spLocks noGrp="1"/>
          </p:cNvSpPr>
          <p:nvPr>
            <p:ph type="dt" sz="half" idx="10"/>
          </p:nvPr>
        </p:nvSpPr>
        <p:spPr/>
        <p:txBody>
          <a:bodyPr/>
          <a:lstStyle/>
          <a:p>
            <a:fld id="{0AE306D5-E7D3-4726-B340-D8B3EB7A65C9}" type="datetimeFigureOut">
              <a:rPr lang="en-US" smtClean="0"/>
              <a:t>4/16/2021</a:t>
            </a:fld>
            <a:endParaRPr lang="en-US"/>
          </a:p>
        </p:txBody>
      </p:sp>
      <p:sp>
        <p:nvSpPr>
          <p:cNvPr id="6" name="Footer Placeholder 5">
            <a:extLst>
              <a:ext uri="{FF2B5EF4-FFF2-40B4-BE49-F238E27FC236}">
                <a16:creationId xmlns:a16="http://schemas.microsoft.com/office/drawing/2014/main" id="{CEB9A41A-FDF9-4032-B604-514E53601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0A8C7-10A8-4B12-847E-12E6BA50CCAD}"/>
              </a:ext>
            </a:extLst>
          </p:cNvPr>
          <p:cNvSpPr>
            <a:spLocks noGrp="1"/>
          </p:cNvSpPr>
          <p:nvPr>
            <p:ph type="sldNum" sz="quarter" idx="12"/>
          </p:nvPr>
        </p:nvSpPr>
        <p:spPr/>
        <p:txBody>
          <a:bodyPr/>
          <a:lstStyle/>
          <a:p>
            <a:fld id="{60E08921-2C9F-43BB-8C35-5E1249826924}" type="slidenum">
              <a:rPr lang="en-US" smtClean="0"/>
              <a:t>‹#›</a:t>
            </a:fld>
            <a:endParaRPr lang="en-US"/>
          </a:p>
        </p:txBody>
      </p:sp>
    </p:spTree>
    <p:extLst>
      <p:ext uri="{BB962C8B-B14F-4D97-AF65-F5344CB8AC3E}">
        <p14:creationId xmlns:p14="http://schemas.microsoft.com/office/powerpoint/2010/main" val="17648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97BA6-5089-472C-B3A1-036F7EFB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2B5CE6-D3BB-4CAA-841C-F15E775F1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AC416-5024-48B8-A64D-EE49CE48A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306D5-E7D3-4726-B340-D8B3EB7A65C9}" type="datetimeFigureOut">
              <a:rPr lang="en-US" smtClean="0"/>
              <a:t>4/16/2021</a:t>
            </a:fld>
            <a:endParaRPr lang="en-US"/>
          </a:p>
        </p:txBody>
      </p:sp>
      <p:sp>
        <p:nvSpPr>
          <p:cNvPr id="5" name="Footer Placeholder 4">
            <a:extLst>
              <a:ext uri="{FF2B5EF4-FFF2-40B4-BE49-F238E27FC236}">
                <a16:creationId xmlns:a16="http://schemas.microsoft.com/office/drawing/2014/main" id="{70D01E10-D4C7-49D2-8CC9-A5AE5B744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0D9D8-9ADC-42D5-A339-DE9B68BBC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08921-2C9F-43BB-8C35-5E1249826924}" type="slidenum">
              <a:rPr lang="en-US" smtClean="0"/>
              <a:t>‹#›</a:t>
            </a:fld>
            <a:endParaRPr lang="en-US"/>
          </a:p>
        </p:txBody>
      </p:sp>
    </p:spTree>
    <p:extLst>
      <p:ext uri="{BB962C8B-B14F-4D97-AF65-F5344CB8AC3E}">
        <p14:creationId xmlns:p14="http://schemas.microsoft.com/office/powerpoint/2010/main" val="150559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anvas.uts.edu.au/courses/16680/discussion_topics/12443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canvas.uts.edu.au/courses/16680/discussion_topics/12475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CAD7-37CB-488D-89CE-3916FE28B05E}"/>
              </a:ext>
            </a:extLst>
          </p:cNvPr>
          <p:cNvSpPr>
            <a:spLocks noGrp="1"/>
          </p:cNvSpPr>
          <p:nvPr>
            <p:ph type="ctrTitle"/>
          </p:nvPr>
        </p:nvSpPr>
        <p:spPr>
          <a:xfrm>
            <a:off x="1524000" y="1122363"/>
            <a:ext cx="8943976" cy="2211387"/>
          </a:xfrm>
        </p:spPr>
        <p:txBody>
          <a:bodyPr>
            <a:normAutofit/>
          </a:bodyPr>
          <a:lstStyle/>
          <a:p>
            <a:r>
              <a:rPr lang="en-US" sz="5400" dirty="0"/>
              <a:t>CCS2 – Workshop 6 (Week 7)</a:t>
            </a:r>
            <a:br>
              <a:rPr lang="en-US" sz="5400" dirty="0"/>
            </a:br>
            <a:r>
              <a:rPr lang="en-US" sz="5400" dirty="0"/>
              <a:t>Experiment Design</a:t>
            </a:r>
          </a:p>
        </p:txBody>
      </p:sp>
      <p:sp>
        <p:nvSpPr>
          <p:cNvPr id="3" name="TextBox 2">
            <a:extLst>
              <a:ext uri="{FF2B5EF4-FFF2-40B4-BE49-F238E27FC236}">
                <a16:creationId xmlns:a16="http://schemas.microsoft.com/office/drawing/2014/main" id="{02C23F2D-CDD1-43A5-8DCD-F2CA4E92DA87}"/>
              </a:ext>
            </a:extLst>
          </p:cNvPr>
          <p:cNvSpPr txBox="1"/>
          <p:nvPr/>
        </p:nvSpPr>
        <p:spPr>
          <a:xfrm>
            <a:off x="8724552" y="5209671"/>
            <a:ext cx="2718032" cy="400110"/>
          </a:xfrm>
          <a:prstGeom prst="rect">
            <a:avLst/>
          </a:prstGeom>
          <a:noFill/>
        </p:spPr>
        <p:txBody>
          <a:bodyPr wrap="square" rtlCol="0">
            <a:spAutoFit/>
          </a:bodyPr>
          <a:lstStyle/>
          <a:p>
            <a:r>
              <a:rPr lang="en-US" sz="2000" dirty="0"/>
              <a:t>  4/16/2021</a:t>
            </a:r>
          </a:p>
        </p:txBody>
      </p:sp>
    </p:spTree>
    <p:extLst>
      <p:ext uri="{BB962C8B-B14F-4D97-AF65-F5344CB8AC3E}">
        <p14:creationId xmlns:p14="http://schemas.microsoft.com/office/powerpoint/2010/main" val="209239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E3DA-9CBB-40D5-B585-12D08ED976F5}"/>
              </a:ext>
            </a:extLst>
          </p:cNvPr>
          <p:cNvSpPr>
            <a:spLocks noGrp="1"/>
          </p:cNvSpPr>
          <p:nvPr>
            <p:ph type="title"/>
          </p:nvPr>
        </p:nvSpPr>
        <p:spPr>
          <a:xfrm>
            <a:off x="838200" y="250616"/>
            <a:ext cx="10515600" cy="1325563"/>
          </a:xfrm>
        </p:spPr>
        <p:txBody>
          <a:bodyPr/>
          <a:lstStyle/>
          <a:p>
            <a:r>
              <a:rPr lang="en-US" dirty="0"/>
              <a:t>Activity 1 </a:t>
            </a:r>
            <a:r>
              <a:rPr lang="en-US" altLang="zh-CN" dirty="0"/>
              <a:t>Reflect on Task 1</a:t>
            </a:r>
            <a:endParaRPr lang="en-US" dirty="0"/>
          </a:p>
        </p:txBody>
      </p:sp>
      <p:sp>
        <p:nvSpPr>
          <p:cNvPr id="3" name="Content Placeholder 2">
            <a:extLst>
              <a:ext uri="{FF2B5EF4-FFF2-40B4-BE49-F238E27FC236}">
                <a16:creationId xmlns:a16="http://schemas.microsoft.com/office/drawing/2014/main" id="{038FFD52-76FA-4793-93B2-F689BCCA22D8}"/>
              </a:ext>
            </a:extLst>
          </p:cNvPr>
          <p:cNvSpPr>
            <a:spLocks noGrp="1"/>
          </p:cNvSpPr>
          <p:nvPr>
            <p:ph idx="1"/>
          </p:nvPr>
        </p:nvSpPr>
        <p:spPr>
          <a:xfrm>
            <a:off x="838200" y="1576179"/>
            <a:ext cx="10515600" cy="4351338"/>
          </a:xfrm>
        </p:spPr>
        <p:txBody>
          <a:bodyPr/>
          <a:lstStyle/>
          <a:p>
            <a:pPr marL="0" indent="0">
              <a:buNone/>
            </a:pPr>
            <a:r>
              <a:rPr lang="en-US" dirty="0"/>
              <a:t>  - What difficulties/challenges have you faced and overcome</a:t>
            </a:r>
          </a:p>
          <a:p>
            <a:pPr marL="1428750" lvl="2" indent="-514350">
              <a:buFont typeface="+mj-lt"/>
              <a:buAutoNum type="arabicPeriod"/>
            </a:pPr>
            <a:r>
              <a:rPr lang="en-US" dirty="0"/>
              <a:t>Choosing the research project</a:t>
            </a:r>
          </a:p>
          <a:p>
            <a:pPr marL="1428750" lvl="2" indent="-514350">
              <a:buFont typeface="+mj-lt"/>
              <a:buAutoNum type="arabicPeriod"/>
            </a:pPr>
            <a:r>
              <a:rPr lang="en-US" dirty="0"/>
              <a:t>Finding and reading related papers</a:t>
            </a:r>
          </a:p>
          <a:p>
            <a:pPr marL="1428750" lvl="2" indent="-514350">
              <a:buFont typeface="+mj-lt"/>
              <a:buAutoNum type="arabicPeriod"/>
            </a:pPr>
            <a:r>
              <a:rPr lang="en-US" dirty="0"/>
              <a:t>Identifying research gaps and defining research objectives/questions</a:t>
            </a:r>
          </a:p>
          <a:p>
            <a:pPr marL="1428750" lvl="2" indent="-514350">
              <a:buFont typeface="+mj-lt"/>
              <a:buAutoNum type="arabicPeriod"/>
            </a:pPr>
            <a:r>
              <a:rPr lang="en-US" dirty="0"/>
              <a:t>Developing research methodology	</a:t>
            </a:r>
          </a:p>
          <a:p>
            <a:pPr marL="0" indent="0">
              <a:buNone/>
            </a:pPr>
            <a:r>
              <a:rPr lang="en-US" dirty="0"/>
              <a:t>   - Did you work effectively as a team </a:t>
            </a:r>
          </a:p>
          <a:p>
            <a:pPr marL="0" indent="0">
              <a:buNone/>
            </a:pPr>
            <a:r>
              <a:rPr lang="en-US" dirty="0"/>
              <a:t>   - </a:t>
            </a:r>
            <a:r>
              <a:rPr lang="en-US" altLang="zh-CN" dirty="0"/>
              <a:t>What can still be improved</a:t>
            </a:r>
          </a:p>
          <a:p>
            <a:pPr marL="0" indent="0">
              <a:buNone/>
            </a:pPr>
            <a:endParaRPr lang="en-US" dirty="0"/>
          </a:p>
        </p:txBody>
      </p:sp>
      <p:sp>
        <p:nvSpPr>
          <p:cNvPr id="4" name="TextBox 3">
            <a:extLst>
              <a:ext uri="{FF2B5EF4-FFF2-40B4-BE49-F238E27FC236}">
                <a16:creationId xmlns:a16="http://schemas.microsoft.com/office/drawing/2014/main" id="{5FD33EC5-6AF9-44DF-B5E8-CCE64E3ADAEA}"/>
              </a:ext>
            </a:extLst>
          </p:cNvPr>
          <p:cNvSpPr txBox="1"/>
          <p:nvPr/>
        </p:nvSpPr>
        <p:spPr>
          <a:xfrm>
            <a:off x="9462783" y="397339"/>
            <a:ext cx="1635852" cy="830997"/>
          </a:xfrm>
          <a:prstGeom prst="rect">
            <a:avLst/>
          </a:prstGeom>
          <a:noFill/>
        </p:spPr>
        <p:txBody>
          <a:bodyPr wrap="square" rtlCol="0">
            <a:spAutoFit/>
          </a:bodyPr>
          <a:lstStyle/>
          <a:p>
            <a:r>
              <a:rPr lang="en-US" altLang="zh-CN" sz="2400" dirty="0">
                <a:solidFill>
                  <a:schemeClr val="accent1"/>
                </a:solidFill>
              </a:rPr>
              <a:t>Group</a:t>
            </a:r>
            <a:endParaRPr lang="en-US" sz="2400" dirty="0">
              <a:solidFill>
                <a:schemeClr val="accent1"/>
              </a:solidFill>
            </a:endParaRPr>
          </a:p>
          <a:p>
            <a:r>
              <a:rPr lang="en-US" sz="2400" dirty="0">
                <a:solidFill>
                  <a:schemeClr val="accent1"/>
                </a:solidFill>
              </a:rPr>
              <a:t>20 mins</a:t>
            </a:r>
          </a:p>
        </p:txBody>
      </p:sp>
    </p:spTree>
    <p:extLst>
      <p:ext uri="{BB962C8B-B14F-4D97-AF65-F5344CB8AC3E}">
        <p14:creationId xmlns:p14="http://schemas.microsoft.com/office/powerpoint/2010/main" val="270318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D3EE-8F1B-4BC0-89A2-5E4413BDDFA4}"/>
              </a:ext>
            </a:extLst>
          </p:cNvPr>
          <p:cNvSpPr>
            <a:spLocks noGrp="1"/>
          </p:cNvSpPr>
          <p:nvPr>
            <p:ph type="title"/>
          </p:nvPr>
        </p:nvSpPr>
        <p:spPr>
          <a:xfrm>
            <a:off x="838200" y="125191"/>
            <a:ext cx="10515600" cy="1325563"/>
          </a:xfrm>
        </p:spPr>
        <p:txBody>
          <a:bodyPr/>
          <a:lstStyle/>
          <a:p>
            <a:r>
              <a:rPr lang="en-US" altLang="zh-CN" dirty="0"/>
              <a:t>Experiments in Scientific Research</a:t>
            </a:r>
            <a:endParaRPr lang="en-US" dirty="0"/>
          </a:p>
        </p:txBody>
      </p:sp>
      <p:graphicFrame>
        <p:nvGraphicFramePr>
          <p:cNvPr id="4" name="Diagram 3">
            <a:extLst>
              <a:ext uri="{FF2B5EF4-FFF2-40B4-BE49-F238E27FC236}">
                <a16:creationId xmlns:a16="http://schemas.microsoft.com/office/drawing/2014/main" id="{AACF7D25-4451-40C3-A3A9-CC5B054FF57D}"/>
              </a:ext>
            </a:extLst>
          </p:cNvPr>
          <p:cNvGraphicFramePr/>
          <p:nvPr>
            <p:extLst>
              <p:ext uri="{D42A27DB-BD31-4B8C-83A1-F6EECF244321}">
                <p14:modId xmlns:p14="http://schemas.microsoft.com/office/powerpoint/2010/main" val="2424418449"/>
              </p:ext>
            </p:extLst>
          </p:nvPr>
        </p:nvGraphicFramePr>
        <p:xfrm>
          <a:off x="1493417" y="2240210"/>
          <a:ext cx="8718608" cy="267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059B8CB-305B-494C-8867-19140C2E90ED}"/>
              </a:ext>
            </a:extLst>
          </p:cNvPr>
          <p:cNvSpPr txBox="1"/>
          <p:nvPr/>
        </p:nvSpPr>
        <p:spPr>
          <a:xfrm>
            <a:off x="75501" y="1292494"/>
            <a:ext cx="6115574" cy="1754326"/>
          </a:xfrm>
          <a:prstGeom prst="rect">
            <a:avLst/>
          </a:prstGeom>
          <a:noFill/>
        </p:spPr>
        <p:txBody>
          <a:bodyPr wrap="square" rtlCol="0">
            <a:spAutoFit/>
          </a:bodyPr>
          <a:lstStyle/>
          <a:p>
            <a:r>
              <a:rPr lang="en-US" dirty="0">
                <a:solidFill>
                  <a:schemeClr val="accent2"/>
                </a:solidFill>
              </a:rPr>
              <a:t>What task do you choose to perform, and why?</a:t>
            </a:r>
          </a:p>
          <a:p>
            <a:r>
              <a:rPr lang="en-US" altLang="zh-CN" dirty="0">
                <a:solidFill>
                  <a:schemeClr val="accent2"/>
                </a:solidFill>
              </a:rPr>
              <a:t>What result do you expect from running this experiment?  (What is your </a:t>
            </a:r>
            <a:r>
              <a:rPr lang="en-US" altLang="zh-CN" b="1" dirty="0">
                <a:solidFill>
                  <a:schemeClr val="accent2"/>
                </a:solidFill>
              </a:rPr>
              <a:t>hypothesis</a:t>
            </a:r>
            <a:r>
              <a:rPr lang="en-US" altLang="zh-CN" dirty="0">
                <a:solidFill>
                  <a:schemeClr val="accent2"/>
                </a:solidFill>
              </a:rPr>
              <a:t>, and why?)</a:t>
            </a:r>
          </a:p>
          <a:p>
            <a:r>
              <a:rPr lang="en-US" altLang="zh-CN" dirty="0">
                <a:solidFill>
                  <a:schemeClr val="accent2"/>
                </a:solidFill>
              </a:rPr>
              <a:t>What </a:t>
            </a:r>
            <a:r>
              <a:rPr lang="en-US" altLang="zh-CN" b="1" dirty="0">
                <a:solidFill>
                  <a:schemeClr val="accent2"/>
                </a:solidFill>
              </a:rPr>
              <a:t>datasets</a:t>
            </a:r>
            <a:r>
              <a:rPr lang="en-US" altLang="zh-CN" dirty="0">
                <a:solidFill>
                  <a:schemeClr val="accent2"/>
                </a:solidFill>
              </a:rPr>
              <a:t> do you choose, and why?</a:t>
            </a:r>
          </a:p>
          <a:p>
            <a:r>
              <a:rPr lang="en-US" altLang="zh-CN" dirty="0">
                <a:solidFill>
                  <a:schemeClr val="accent2"/>
                </a:solidFill>
              </a:rPr>
              <a:t>What </a:t>
            </a:r>
            <a:r>
              <a:rPr lang="en-US" altLang="zh-CN" b="1" dirty="0">
                <a:solidFill>
                  <a:schemeClr val="accent2"/>
                </a:solidFill>
              </a:rPr>
              <a:t>baselines</a:t>
            </a:r>
            <a:r>
              <a:rPr lang="en-US" altLang="zh-CN" dirty="0">
                <a:solidFill>
                  <a:schemeClr val="accent2"/>
                </a:solidFill>
              </a:rPr>
              <a:t> do you compare with, and why?</a:t>
            </a:r>
          </a:p>
          <a:p>
            <a:endParaRPr lang="en-US" dirty="0"/>
          </a:p>
        </p:txBody>
      </p:sp>
      <p:sp>
        <p:nvSpPr>
          <p:cNvPr id="7" name="TextBox 6">
            <a:extLst>
              <a:ext uri="{FF2B5EF4-FFF2-40B4-BE49-F238E27FC236}">
                <a16:creationId xmlns:a16="http://schemas.microsoft.com/office/drawing/2014/main" id="{DD6376F1-D94E-4C2B-A67B-260213C2DC9E}"/>
              </a:ext>
            </a:extLst>
          </p:cNvPr>
          <p:cNvSpPr txBox="1"/>
          <p:nvPr/>
        </p:nvSpPr>
        <p:spPr>
          <a:xfrm>
            <a:off x="1723641" y="4508858"/>
            <a:ext cx="5656977" cy="923330"/>
          </a:xfrm>
          <a:prstGeom prst="rect">
            <a:avLst/>
          </a:prstGeom>
          <a:noFill/>
        </p:spPr>
        <p:txBody>
          <a:bodyPr wrap="square" rtlCol="0">
            <a:spAutoFit/>
          </a:bodyPr>
          <a:lstStyle/>
          <a:p>
            <a:r>
              <a:rPr lang="en-US" dirty="0">
                <a:solidFill>
                  <a:schemeClr val="tx2"/>
                </a:solidFill>
              </a:rPr>
              <a:t>What </a:t>
            </a:r>
            <a:r>
              <a:rPr lang="en-US" b="1" dirty="0">
                <a:solidFill>
                  <a:schemeClr val="tx2"/>
                </a:solidFill>
              </a:rPr>
              <a:t>tools</a:t>
            </a:r>
            <a:r>
              <a:rPr lang="en-US" dirty="0">
                <a:solidFill>
                  <a:schemeClr val="tx2"/>
                </a:solidFill>
              </a:rPr>
              <a:t> do you use to implement the experiment?</a:t>
            </a:r>
          </a:p>
          <a:p>
            <a:r>
              <a:rPr lang="en-US" dirty="0">
                <a:solidFill>
                  <a:schemeClr val="tx2"/>
                </a:solidFill>
              </a:rPr>
              <a:t>Do you follow another work’s experiment setting?</a:t>
            </a:r>
          </a:p>
          <a:p>
            <a:r>
              <a:rPr lang="en-US" dirty="0">
                <a:solidFill>
                  <a:schemeClr val="tx2"/>
                </a:solidFill>
              </a:rPr>
              <a:t>How do you ensure that the comparison is </a:t>
            </a:r>
            <a:r>
              <a:rPr lang="en-US" b="1" dirty="0">
                <a:solidFill>
                  <a:schemeClr val="tx2"/>
                </a:solidFill>
              </a:rPr>
              <a:t>fair</a:t>
            </a:r>
            <a:r>
              <a:rPr lang="en-US" dirty="0">
                <a:solidFill>
                  <a:schemeClr val="tx2"/>
                </a:solidFill>
              </a:rPr>
              <a:t>?</a:t>
            </a:r>
          </a:p>
        </p:txBody>
      </p:sp>
      <p:sp>
        <p:nvSpPr>
          <p:cNvPr id="8" name="TextBox 7">
            <a:extLst>
              <a:ext uri="{FF2B5EF4-FFF2-40B4-BE49-F238E27FC236}">
                <a16:creationId xmlns:a16="http://schemas.microsoft.com/office/drawing/2014/main" id="{1C0B2FB0-34FB-4355-8141-99CF736F1A26}"/>
              </a:ext>
            </a:extLst>
          </p:cNvPr>
          <p:cNvSpPr txBox="1"/>
          <p:nvPr/>
        </p:nvSpPr>
        <p:spPr>
          <a:xfrm>
            <a:off x="7380618" y="4458976"/>
            <a:ext cx="4811382" cy="1200329"/>
          </a:xfrm>
          <a:prstGeom prst="rect">
            <a:avLst/>
          </a:prstGeom>
          <a:noFill/>
        </p:spPr>
        <p:txBody>
          <a:bodyPr wrap="square" rtlCol="0">
            <a:spAutoFit/>
          </a:bodyPr>
          <a:lstStyle/>
          <a:p>
            <a:r>
              <a:rPr lang="en-US" dirty="0">
                <a:solidFill>
                  <a:schemeClr val="accent1"/>
                </a:solidFill>
              </a:rPr>
              <a:t>What does the result mean?</a:t>
            </a:r>
          </a:p>
          <a:p>
            <a:r>
              <a:rPr lang="en-US" dirty="0">
                <a:solidFill>
                  <a:schemeClr val="accent1"/>
                </a:solidFill>
              </a:rPr>
              <a:t>Does the result support your hypothesis?</a:t>
            </a:r>
          </a:p>
          <a:p>
            <a:r>
              <a:rPr lang="en-US" dirty="0">
                <a:solidFill>
                  <a:schemeClr val="accent1"/>
                </a:solidFill>
              </a:rPr>
              <a:t>Is there any unexpected result, and why?</a:t>
            </a:r>
          </a:p>
          <a:p>
            <a:r>
              <a:rPr lang="en-US" dirty="0">
                <a:solidFill>
                  <a:schemeClr val="accent1"/>
                </a:solidFill>
              </a:rPr>
              <a:t>Is there any limitation on the experiment?</a:t>
            </a:r>
          </a:p>
        </p:txBody>
      </p:sp>
      <p:sp>
        <p:nvSpPr>
          <p:cNvPr id="9" name="TextBox 8">
            <a:extLst>
              <a:ext uri="{FF2B5EF4-FFF2-40B4-BE49-F238E27FC236}">
                <a16:creationId xmlns:a16="http://schemas.microsoft.com/office/drawing/2014/main" id="{D2B74BA2-E773-4E54-ABA4-8E6B724E511D}"/>
              </a:ext>
            </a:extLst>
          </p:cNvPr>
          <p:cNvSpPr txBox="1"/>
          <p:nvPr/>
        </p:nvSpPr>
        <p:spPr>
          <a:xfrm>
            <a:off x="6191075" y="1475695"/>
            <a:ext cx="6146335" cy="923330"/>
          </a:xfrm>
          <a:prstGeom prst="rect">
            <a:avLst/>
          </a:prstGeom>
          <a:noFill/>
        </p:spPr>
        <p:txBody>
          <a:bodyPr wrap="square" rtlCol="0">
            <a:spAutoFit/>
          </a:bodyPr>
          <a:lstStyle/>
          <a:p>
            <a:r>
              <a:rPr lang="en-US" dirty="0">
                <a:solidFill>
                  <a:schemeClr val="accent4"/>
                </a:solidFill>
              </a:rPr>
              <a:t>What figure do you choose to visualize the result, and why?</a:t>
            </a:r>
          </a:p>
          <a:p>
            <a:r>
              <a:rPr lang="en-US" dirty="0">
                <a:solidFill>
                  <a:schemeClr val="accent4"/>
                </a:solidFill>
              </a:rPr>
              <a:t>How do you </a:t>
            </a:r>
            <a:r>
              <a:rPr lang="en-US" b="1" dirty="0">
                <a:solidFill>
                  <a:schemeClr val="accent4"/>
                </a:solidFill>
              </a:rPr>
              <a:t>highlight</a:t>
            </a:r>
            <a:r>
              <a:rPr lang="en-US" dirty="0">
                <a:solidFill>
                  <a:schemeClr val="accent4"/>
                </a:solidFill>
              </a:rPr>
              <a:t> the main findings in table/figure?</a:t>
            </a:r>
          </a:p>
          <a:p>
            <a:r>
              <a:rPr lang="en-US" dirty="0">
                <a:solidFill>
                  <a:schemeClr val="accent4"/>
                </a:solidFill>
              </a:rPr>
              <a:t>Is the table/figure easily </a:t>
            </a:r>
            <a:r>
              <a:rPr lang="en-US" b="1" dirty="0">
                <a:solidFill>
                  <a:schemeClr val="accent4"/>
                </a:solidFill>
              </a:rPr>
              <a:t>comprehensible</a:t>
            </a:r>
            <a:r>
              <a:rPr lang="en-US" dirty="0">
                <a:solidFill>
                  <a:schemeClr val="accent4"/>
                </a:solidFill>
              </a:rPr>
              <a:t>?</a:t>
            </a:r>
          </a:p>
        </p:txBody>
      </p:sp>
    </p:spTree>
    <p:extLst>
      <p:ext uri="{BB962C8B-B14F-4D97-AF65-F5344CB8AC3E}">
        <p14:creationId xmlns:p14="http://schemas.microsoft.com/office/powerpoint/2010/main" val="68692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4DC8-9CAC-4B5E-AD33-51F6E5E7803B}"/>
              </a:ext>
            </a:extLst>
          </p:cNvPr>
          <p:cNvSpPr>
            <a:spLocks noGrp="1"/>
          </p:cNvSpPr>
          <p:nvPr>
            <p:ph type="title"/>
          </p:nvPr>
        </p:nvSpPr>
        <p:spPr>
          <a:xfrm>
            <a:off x="678809" y="128026"/>
            <a:ext cx="10515600" cy="1079990"/>
          </a:xfrm>
        </p:spPr>
        <p:txBody>
          <a:bodyPr/>
          <a:lstStyle/>
          <a:p>
            <a:r>
              <a:rPr lang="en-US" dirty="0"/>
              <a:t>Example</a:t>
            </a:r>
          </a:p>
        </p:txBody>
      </p:sp>
      <p:sp>
        <p:nvSpPr>
          <p:cNvPr id="3" name="Content Placeholder 2">
            <a:extLst>
              <a:ext uri="{FF2B5EF4-FFF2-40B4-BE49-F238E27FC236}">
                <a16:creationId xmlns:a16="http://schemas.microsoft.com/office/drawing/2014/main" id="{207F4FE9-031A-41CA-AA29-0A5EFBC82A96}"/>
              </a:ext>
            </a:extLst>
          </p:cNvPr>
          <p:cNvSpPr>
            <a:spLocks noGrp="1"/>
          </p:cNvSpPr>
          <p:nvPr>
            <p:ph idx="1"/>
          </p:nvPr>
        </p:nvSpPr>
        <p:spPr>
          <a:xfrm>
            <a:off x="754310" y="1940149"/>
            <a:ext cx="11616306" cy="4351338"/>
          </a:xfrm>
        </p:spPr>
        <p:txBody>
          <a:bodyPr/>
          <a:lstStyle/>
          <a:p>
            <a:r>
              <a:rPr lang="en-US" altLang="zh-CN" sz="2400" dirty="0"/>
              <a:t>Title: Inductive Representation Learning on Large Graphs (NIPS 2017)</a:t>
            </a:r>
          </a:p>
          <a:p>
            <a:r>
              <a:rPr lang="en-US" altLang="zh-CN" sz="2400" dirty="0"/>
              <a:t>Summary: proposed an inductive node embedding framework named </a:t>
            </a:r>
            <a:r>
              <a:rPr lang="en-US" altLang="zh-CN" sz="2400" dirty="0" err="1"/>
              <a:t>GraphSAGE</a:t>
            </a:r>
            <a:r>
              <a:rPr lang="en-US" altLang="zh-CN" sz="2400" dirty="0"/>
              <a:t>, where it learns a function that generates embedding by sampling and aggregating features from a node’s local neighbourhood.</a:t>
            </a:r>
          </a:p>
          <a:p>
            <a:endParaRPr lang="en-US" altLang="zh-CN" dirty="0"/>
          </a:p>
          <a:p>
            <a:endParaRPr lang="en-US" dirty="0"/>
          </a:p>
        </p:txBody>
      </p:sp>
    </p:spTree>
    <p:extLst>
      <p:ext uri="{BB962C8B-B14F-4D97-AF65-F5344CB8AC3E}">
        <p14:creationId xmlns:p14="http://schemas.microsoft.com/office/powerpoint/2010/main" val="160352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C1501-69A6-483C-A3F3-B8B5C2C8EC45}"/>
              </a:ext>
            </a:extLst>
          </p:cNvPr>
          <p:cNvSpPr txBox="1"/>
          <p:nvPr/>
        </p:nvSpPr>
        <p:spPr>
          <a:xfrm>
            <a:off x="1157680" y="855056"/>
            <a:ext cx="9412447" cy="5909310"/>
          </a:xfrm>
          <a:prstGeom prst="rect">
            <a:avLst/>
          </a:prstGeom>
          <a:noFill/>
        </p:spPr>
        <p:txBody>
          <a:bodyPr wrap="square" rtlCol="0">
            <a:spAutoFit/>
          </a:bodyPr>
          <a:lstStyle/>
          <a:p>
            <a:r>
              <a:rPr lang="en-US" dirty="0">
                <a:solidFill>
                  <a:schemeClr val="accent2"/>
                </a:solidFill>
              </a:rPr>
              <a:t>What task do you choose to perform, and why?</a:t>
            </a:r>
          </a:p>
          <a:p>
            <a:r>
              <a:rPr lang="en-US" dirty="0"/>
              <a:t>- Node classification, because it is a standard and important task in network science, and also it is very suitable for inductive learning. </a:t>
            </a:r>
          </a:p>
          <a:p>
            <a:r>
              <a:rPr lang="en-US" altLang="zh-CN" dirty="0">
                <a:solidFill>
                  <a:schemeClr val="accent2"/>
                </a:solidFill>
              </a:rPr>
              <a:t>What result do you expect from running this experiment?  (What is your </a:t>
            </a:r>
            <a:r>
              <a:rPr lang="en-US" altLang="zh-CN" b="1" dirty="0">
                <a:solidFill>
                  <a:schemeClr val="accent2"/>
                </a:solidFill>
              </a:rPr>
              <a:t>hypothesis</a:t>
            </a:r>
            <a:r>
              <a:rPr lang="en-US" altLang="zh-CN" dirty="0">
                <a:solidFill>
                  <a:schemeClr val="accent2"/>
                </a:solidFill>
              </a:rPr>
              <a:t>, and why?)</a:t>
            </a:r>
          </a:p>
          <a:p>
            <a:r>
              <a:rPr lang="en-US" altLang="zh-CN" dirty="0"/>
              <a:t>- The framework will outperform other baselines. Because GCN has beaten other baselines in the same task. We here extend GCN framework to inductive setting.</a:t>
            </a:r>
            <a:endParaRPr lang="en-US" altLang="zh-CN" dirty="0">
              <a:solidFill>
                <a:schemeClr val="accent2"/>
              </a:solidFill>
            </a:endParaRPr>
          </a:p>
          <a:p>
            <a:r>
              <a:rPr lang="en-US" altLang="zh-CN" dirty="0">
                <a:solidFill>
                  <a:schemeClr val="accent2"/>
                </a:solidFill>
              </a:rPr>
              <a:t>What </a:t>
            </a:r>
            <a:r>
              <a:rPr lang="en-US" altLang="zh-CN" b="1" dirty="0">
                <a:solidFill>
                  <a:schemeClr val="accent2"/>
                </a:solidFill>
              </a:rPr>
              <a:t>datasets</a:t>
            </a:r>
            <a:r>
              <a:rPr lang="en-US" altLang="zh-CN" dirty="0">
                <a:solidFill>
                  <a:schemeClr val="accent2"/>
                </a:solidFill>
              </a:rPr>
              <a:t> do you choose, and why?</a:t>
            </a:r>
          </a:p>
          <a:p>
            <a:pPr marL="285750" indent="-285750">
              <a:buFontTx/>
              <a:buChar char="-"/>
            </a:pPr>
            <a:r>
              <a:rPr lang="en-US" altLang="zh-CN" dirty="0"/>
              <a:t>(</a:t>
            </a:r>
            <a:r>
              <a:rPr lang="en-US" altLang="zh-CN" dirty="0" err="1"/>
              <a:t>i</a:t>
            </a:r>
            <a:r>
              <a:rPr lang="en-US" altLang="zh-CN" dirty="0"/>
              <a:t>) Web of Science citation network, predicting paper subject categories</a:t>
            </a:r>
          </a:p>
          <a:p>
            <a:pPr marL="285750" indent="-285750">
              <a:buFontTx/>
              <a:buChar char="-"/>
            </a:pPr>
            <a:r>
              <a:rPr lang="en-US" altLang="zh-CN" dirty="0"/>
              <a:t>(ii) Reddit posts network, predicting which community the post belongs to</a:t>
            </a:r>
          </a:p>
          <a:p>
            <a:pPr marL="285750" indent="-285750">
              <a:buFontTx/>
              <a:buChar char="-"/>
            </a:pPr>
            <a:r>
              <a:rPr lang="en-US" altLang="zh-CN" dirty="0"/>
              <a:t>(iii) PPI networks from Molecular Signature Database, predicting protein roles.</a:t>
            </a:r>
          </a:p>
          <a:p>
            <a:r>
              <a:rPr lang="en-US" altLang="zh-CN" dirty="0"/>
              <a:t>- We choose (</a:t>
            </a:r>
            <a:r>
              <a:rPr lang="en-US" altLang="zh-CN" dirty="0" err="1"/>
              <a:t>i</a:t>
            </a:r>
            <a:r>
              <a:rPr lang="en-US" altLang="zh-CN" dirty="0"/>
              <a:t>) and (ii) because they are benchmarks of the task, and they are large networks. We choose (iii) because we would like to show that our framework generalizes to completely unseen graphs. </a:t>
            </a:r>
          </a:p>
          <a:p>
            <a:r>
              <a:rPr lang="en-US" altLang="zh-CN" dirty="0">
                <a:solidFill>
                  <a:schemeClr val="accent2"/>
                </a:solidFill>
              </a:rPr>
              <a:t>What </a:t>
            </a:r>
            <a:r>
              <a:rPr lang="en-US" altLang="zh-CN" b="1" dirty="0">
                <a:solidFill>
                  <a:schemeClr val="accent2"/>
                </a:solidFill>
              </a:rPr>
              <a:t>baselines</a:t>
            </a:r>
            <a:r>
              <a:rPr lang="en-US" altLang="zh-CN" dirty="0">
                <a:solidFill>
                  <a:schemeClr val="accent2"/>
                </a:solidFill>
              </a:rPr>
              <a:t> do you compare with, and why?</a:t>
            </a:r>
          </a:p>
          <a:p>
            <a:pPr marL="285750" indent="-285750">
              <a:buFontTx/>
              <a:buChar char="-"/>
            </a:pPr>
            <a:r>
              <a:rPr lang="en-US" altLang="zh-CN" dirty="0"/>
              <a:t>a random classifier, to show the bottom boundary of the task on the benchmark</a:t>
            </a:r>
          </a:p>
          <a:p>
            <a:pPr marL="285750" indent="-285750">
              <a:buFontTx/>
              <a:buChar char="-"/>
            </a:pPr>
            <a:r>
              <a:rPr lang="en-US" altLang="zh-CN" dirty="0"/>
              <a:t>a logistic regression feature-based classifier, </a:t>
            </a:r>
          </a:p>
          <a:p>
            <a:pPr marL="285750" indent="-285750">
              <a:buFontTx/>
              <a:buChar char="-"/>
            </a:pPr>
            <a:r>
              <a:rPr lang="en-US" altLang="zh-CN" dirty="0"/>
              <a:t>the </a:t>
            </a:r>
            <a:r>
              <a:rPr lang="en-US" altLang="zh-CN" dirty="0" err="1"/>
              <a:t>DeepWalk</a:t>
            </a:r>
            <a:r>
              <a:rPr lang="en-US" altLang="zh-CN" dirty="0"/>
              <a:t> algorithm, because it is a representative factorization-based approach</a:t>
            </a:r>
          </a:p>
          <a:p>
            <a:pPr marL="285750" indent="-285750">
              <a:buFontTx/>
              <a:buChar char="-"/>
            </a:pPr>
            <a:r>
              <a:rPr lang="en-US" altLang="zh-CN" dirty="0"/>
              <a:t>a concatenation of the raw features and the </a:t>
            </a:r>
            <a:r>
              <a:rPr lang="en-US" altLang="zh-CN" dirty="0" err="1"/>
              <a:t>DeepWalk</a:t>
            </a:r>
            <a:r>
              <a:rPr lang="en-US" altLang="zh-CN" dirty="0"/>
              <a:t> embeddings, because traditional deep walk doesn’t take into consideration of node features.</a:t>
            </a:r>
          </a:p>
          <a:p>
            <a:endParaRPr lang="en-US" sz="1600" dirty="0"/>
          </a:p>
        </p:txBody>
      </p:sp>
      <p:grpSp>
        <p:nvGrpSpPr>
          <p:cNvPr id="5" name="Group 4">
            <a:extLst>
              <a:ext uri="{FF2B5EF4-FFF2-40B4-BE49-F238E27FC236}">
                <a16:creationId xmlns:a16="http://schemas.microsoft.com/office/drawing/2014/main" id="{5623FD87-4EC1-4BFE-ACB0-8EACD9FC9118}"/>
              </a:ext>
            </a:extLst>
          </p:cNvPr>
          <p:cNvGrpSpPr/>
          <p:nvPr/>
        </p:nvGrpSpPr>
        <p:grpSpPr>
          <a:xfrm>
            <a:off x="97692" y="77890"/>
            <a:ext cx="1675181" cy="537532"/>
            <a:chOff x="3831" y="835590"/>
            <a:chExt cx="1675181" cy="1005109"/>
          </a:xfrm>
        </p:grpSpPr>
        <p:sp>
          <p:nvSpPr>
            <p:cNvPr id="6" name="Rectangle: Rounded Corners 5">
              <a:extLst>
                <a:ext uri="{FF2B5EF4-FFF2-40B4-BE49-F238E27FC236}">
                  <a16:creationId xmlns:a16="http://schemas.microsoft.com/office/drawing/2014/main" id="{04B728C0-3027-4827-A6E4-D50354E57752}"/>
                </a:ext>
              </a:extLst>
            </p:cNvPr>
            <p:cNvSpPr/>
            <p:nvPr/>
          </p:nvSpPr>
          <p:spPr>
            <a:xfrm>
              <a:off x="3831" y="835590"/>
              <a:ext cx="1675181" cy="100510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F1A2D569-8A95-47DA-863B-143FA71271F1}"/>
                </a:ext>
              </a:extLst>
            </p:cNvPr>
            <p:cNvSpPr txBox="1"/>
            <p:nvPr/>
          </p:nvSpPr>
          <p:spPr>
            <a:xfrm>
              <a:off x="33270" y="865029"/>
              <a:ext cx="1616303" cy="9462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dirty="0"/>
                <a:t>Example</a:t>
              </a:r>
              <a:endParaRPr lang="en-US" sz="2400" kern="1200" dirty="0"/>
            </a:p>
          </p:txBody>
        </p:sp>
      </p:grpSp>
    </p:spTree>
    <p:extLst>
      <p:ext uri="{BB962C8B-B14F-4D97-AF65-F5344CB8AC3E}">
        <p14:creationId xmlns:p14="http://schemas.microsoft.com/office/powerpoint/2010/main" val="280298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E3DA-9CBB-40D5-B585-12D08ED976F5}"/>
              </a:ext>
            </a:extLst>
          </p:cNvPr>
          <p:cNvSpPr>
            <a:spLocks noGrp="1"/>
          </p:cNvSpPr>
          <p:nvPr>
            <p:ph type="title"/>
          </p:nvPr>
        </p:nvSpPr>
        <p:spPr>
          <a:xfrm>
            <a:off x="838200" y="250616"/>
            <a:ext cx="10252046" cy="893615"/>
          </a:xfrm>
        </p:spPr>
        <p:txBody>
          <a:bodyPr>
            <a:normAutofit/>
          </a:bodyPr>
          <a:lstStyle/>
          <a:p>
            <a:r>
              <a:rPr lang="en-US" dirty="0"/>
              <a:t>Activity 2  </a:t>
            </a:r>
            <a:r>
              <a:rPr lang="en-US" altLang="zh-CN" dirty="0"/>
              <a:t>Experiment Design</a:t>
            </a:r>
            <a:endParaRPr lang="en-US" dirty="0"/>
          </a:p>
        </p:txBody>
      </p:sp>
      <p:sp>
        <p:nvSpPr>
          <p:cNvPr id="4" name="TextBox 3">
            <a:extLst>
              <a:ext uri="{FF2B5EF4-FFF2-40B4-BE49-F238E27FC236}">
                <a16:creationId xmlns:a16="http://schemas.microsoft.com/office/drawing/2014/main" id="{5FD33EC5-6AF9-44DF-B5E8-CCE64E3ADAEA}"/>
              </a:ext>
            </a:extLst>
          </p:cNvPr>
          <p:cNvSpPr txBox="1"/>
          <p:nvPr/>
        </p:nvSpPr>
        <p:spPr>
          <a:xfrm>
            <a:off x="9764784" y="396851"/>
            <a:ext cx="1241572" cy="830997"/>
          </a:xfrm>
          <a:prstGeom prst="rect">
            <a:avLst/>
          </a:prstGeom>
          <a:noFill/>
        </p:spPr>
        <p:txBody>
          <a:bodyPr wrap="square" rtlCol="0">
            <a:spAutoFit/>
          </a:bodyPr>
          <a:lstStyle/>
          <a:p>
            <a:r>
              <a:rPr lang="en-US" altLang="zh-CN" sz="2400" dirty="0">
                <a:solidFill>
                  <a:schemeClr val="accent1"/>
                </a:solidFill>
              </a:rPr>
              <a:t>Group</a:t>
            </a:r>
            <a:endParaRPr lang="en-US" sz="2400" dirty="0">
              <a:solidFill>
                <a:schemeClr val="accent1"/>
              </a:solidFill>
            </a:endParaRPr>
          </a:p>
          <a:p>
            <a:r>
              <a:rPr lang="en-US" sz="2400" dirty="0">
                <a:solidFill>
                  <a:schemeClr val="accent1"/>
                </a:solidFill>
              </a:rPr>
              <a:t>45 mins</a:t>
            </a:r>
          </a:p>
        </p:txBody>
      </p:sp>
      <p:grpSp>
        <p:nvGrpSpPr>
          <p:cNvPr id="7" name="Group 6">
            <a:extLst>
              <a:ext uri="{FF2B5EF4-FFF2-40B4-BE49-F238E27FC236}">
                <a16:creationId xmlns:a16="http://schemas.microsoft.com/office/drawing/2014/main" id="{4C0195DA-02A1-4AD2-913F-9887E7BD0FE4}"/>
              </a:ext>
            </a:extLst>
          </p:cNvPr>
          <p:cNvGrpSpPr/>
          <p:nvPr/>
        </p:nvGrpSpPr>
        <p:grpSpPr>
          <a:xfrm>
            <a:off x="1474972" y="2324125"/>
            <a:ext cx="1838680" cy="1132140"/>
            <a:chOff x="3831" y="835590"/>
            <a:chExt cx="1675181" cy="1005109"/>
          </a:xfrm>
        </p:grpSpPr>
        <p:sp>
          <p:nvSpPr>
            <p:cNvPr id="8" name="Rectangle: Rounded Corners 7">
              <a:extLst>
                <a:ext uri="{FF2B5EF4-FFF2-40B4-BE49-F238E27FC236}">
                  <a16:creationId xmlns:a16="http://schemas.microsoft.com/office/drawing/2014/main" id="{F308A1B5-9012-4837-AE4C-5A836BDE0D09}"/>
                </a:ext>
              </a:extLst>
            </p:cNvPr>
            <p:cNvSpPr/>
            <p:nvPr/>
          </p:nvSpPr>
          <p:spPr>
            <a:xfrm>
              <a:off x="3831" y="835590"/>
              <a:ext cx="1675181" cy="100510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B829367D-DC29-469E-8413-38E73A2CDF0A}"/>
                </a:ext>
              </a:extLst>
            </p:cNvPr>
            <p:cNvSpPr txBox="1"/>
            <p:nvPr/>
          </p:nvSpPr>
          <p:spPr>
            <a:xfrm>
              <a:off x="33270" y="865029"/>
              <a:ext cx="1616303" cy="9462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Design</a:t>
              </a:r>
            </a:p>
          </p:txBody>
        </p:sp>
      </p:grpSp>
      <p:sp>
        <p:nvSpPr>
          <p:cNvPr id="10" name="TextBox 9">
            <a:extLst>
              <a:ext uri="{FF2B5EF4-FFF2-40B4-BE49-F238E27FC236}">
                <a16:creationId xmlns:a16="http://schemas.microsoft.com/office/drawing/2014/main" id="{4DD3E905-1897-4F1C-BB7B-44B6F722C307}"/>
              </a:ext>
            </a:extLst>
          </p:cNvPr>
          <p:cNvSpPr txBox="1"/>
          <p:nvPr/>
        </p:nvSpPr>
        <p:spPr>
          <a:xfrm>
            <a:off x="3963535" y="2151559"/>
            <a:ext cx="7247390" cy="1754326"/>
          </a:xfrm>
          <a:prstGeom prst="rect">
            <a:avLst/>
          </a:prstGeom>
          <a:noFill/>
        </p:spPr>
        <p:txBody>
          <a:bodyPr wrap="square" rtlCol="0">
            <a:spAutoFit/>
          </a:bodyPr>
          <a:lstStyle/>
          <a:p>
            <a:r>
              <a:rPr lang="en-US" dirty="0">
                <a:solidFill>
                  <a:schemeClr val="accent2"/>
                </a:solidFill>
              </a:rPr>
              <a:t>What </a:t>
            </a:r>
            <a:r>
              <a:rPr lang="en-US" b="1" dirty="0">
                <a:solidFill>
                  <a:schemeClr val="accent2"/>
                </a:solidFill>
              </a:rPr>
              <a:t>task</a:t>
            </a:r>
            <a:r>
              <a:rPr lang="en-US" dirty="0">
                <a:solidFill>
                  <a:schemeClr val="accent2"/>
                </a:solidFill>
              </a:rPr>
              <a:t> do you choose to perform, and why?</a:t>
            </a:r>
          </a:p>
          <a:p>
            <a:r>
              <a:rPr lang="en-US" altLang="zh-CN" dirty="0">
                <a:solidFill>
                  <a:schemeClr val="accent2"/>
                </a:solidFill>
              </a:rPr>
              <a:t>What result do you expect from running this experiment, and why?  (What is your </a:t>
            </a:r>
            <a:r>
              <a:rPr lang="en-US" altLang="zh-CN" b="1" dirty="0">
                <a:solidFill>
                  <a:schemeClr val="accent2"/>
                </a:solidFill>
              </a:rPr>
              <a:t>hypothesis</a:t>
            </a:r>
            <a:r>
              <a:rPr lang="en-US" altLang="zh-CN" dirty="0">
                <a:solidFill>
                  <a:schemeClr val="accent2"/>
                </a:solidFill>
              </a:rPr>
              <a:t>, and why?)</a:t>
            </a:r>
          </a:p>
          <a:p>
            <a:r>
              <a:rPr lang="en-US" altLang="zh-CN" dirty="0">
                <a:solidFill>
                  <a:schemeClr val="accent2"/>
                </a:solidFill>
              </a:rPr>
              <a:t>What </a:t>
            </a:r>
            <a:r>
              <a:rPr lang="en-US" altLang="zh-CN" b="1" dirty="0">
                <a:solidFill>
                  <a:schemeClr val="accent2"/>
                </a:solidFill>
              </a:rPr>
              <a:t>datasets</a:t>
            </a:r>
            <a:r>
              <a:rPr lang="en-US" altLang="zh-CN" dirty="0">
                <a:solidFill>
                  <a:schemeClr val="accent2"/>
                </a:solidFill>
              </a:rPr>
              <a:t> do you choose, and why?</a:t>
            </a:r>
          </a:p>
          <a:p>
            <a:r>
              <a:rPr lang="en-US" altLang="zh-CN" dirty="0">
                <a:solidFill>
                  <a:schemeClr val="accent2"/>
                </a:solidFill>
              </a:rPr>
              <a:t>What </a:t>
            </a:r>
            <a:r>
              <a:rPr lang="en-US" altLang="zh-CN" b="1" dirty="0">
                <a:solidFill>
                  <a:schemeClr val="accent2"/>
                </a:solidFill>
              </a:rPr>
              <a:t>baselines</a:t>
            </a:r>
            <a:r>
              <a:rPr lang="en-US" altLang="zh-CN" dirty="0">
                <a:solidFill>
                  <a:schemeClr val="accent2"/>
                </a:solidFill>
              </a:rPr>
              <a:t> do you compare with, and why?</a:t>
            </a:r>
          </a:p>
          <a:p>
            <a:endParaRPr lang="en-US" dirty="0"/>
          </a:p>
        </p:txBody>
      </p:sp>
      <p:sp>
        <p:nvSpPr>
          <p:cNvPr id="11" name="TextBox 10">
            <a:extLst>
              <a:ext uri="{FF2B5EF4-FFF2-40B4-BE49-F238E27FC236}">
                <a16:creationId xmlns:a16="http://schemas.microsoft.com/office/drawing/2014/main" id="{108BB436-9696-4E3E-BB0F-32BF8AB60D7C}"/>
              </a:ext>
            </a:extLst>
          </p:cNvPr>
          <p:cNvSpPr txBox="1"/>
          <p:nvPr/>
        </p:nvSpPr>
        <p:spPr>
          <a:xfrm>
            <a:off x="1016527" y="3989502"/>
            <a:ext cx="9026902" cy="400110"/>
          </a:xfrm>
          <a:prstGeom prst="rect">
            <a:avLst/>
          </a:prstGeom>
          <a:noFill/>
        </p:spPr>
        <p:txBody>
          <a:bodyPr wrap="square" rtlCol="0">
            <a:spAutoFit/>
          </a:bodyPr>
          <a:lstStyle/>
          <a:p>
            <a:r>
              <a:rPr lang="en-US" sz="2000" dirty="0"/>
              <a:t>- Also, present it by adding specifics to your methodology diagram</a:t>
            </a:r>
          </a:p>
        </p:txBody>
      </p:sp>
      <p:sp>
        <p:nvSpPr>
          <p:cNvPr id="13" name="TextBox 12">
            <a:extLst>
              <a:ext uri="{FF2B5EF4-FFF2-40B4-BE49-F238E27FC236}">
                <a16:creationId xmlns:a16="http://schemas.microsoft.com/office/drawing/2014/main" id="{21F079E6-7DC4-4570-8ECA-78D64CAA501A}"/>
              </a:ext>
            </a:extLst>
          </p:cNvPr>
          <p:cNvSpPr txBox="1"/>
          <p:nvPr/>
        </p:nvSpPr>
        <p:spPr>
          <a:xfrm>
            <a:off x="1016527" y="4430026"/>
            <a:ext cx="11692794" cy="400110"/>
          </a:xfrm>
          <a:prstGeom prst="rect">
            <a:avLst/>
          </a:prstGeom>
          <a:noFill/>
        </p:spPr>
        <p:txBody>
          <a:bodyPr wrap="square">
            <a:spAutoFit/>
          </a:bodyPr>
          <a:lstStyle/>
          <a:p>
            <a:r>
              <a:rPr lang="en-US" altLang="zh-CN" sz="2000" dirty="0"/>
              <a:t>- Share your experiment design on Canvas through </a:t>
            </a:r>
            <a:r>
              <a:rPr lang="en-US" altLang="zh-CN" sz="2000" dirty="0">
                <a:hlinkClick r:id="rId2" tooltip="Module 6 - Your experiment design">
                  <a:extLst>
                    <a:ext uri="{A12FA001-AC4F-418D-AE19-62706E023703}">
                      <ahyp:hlinkClr xmlns:ahyp="http://schemas.microsoft.com/office/drawing/2018/hyperlinkcolor" val="tx"/>
                    </a:ext>
                  </a:extLst>
                </a:hlinkClick>
              </a:rPr>
              <a:t>Module 6 - Your experiment design</a:t>
            </a:r>
            <a:endParaRPr lang="en-US" sz="2000" dirty="0"/>
          </a:p>
        </p:txBody>
      </p:sp>
    </p:spTree>
    <p:extLst>
      <p:ext uri="{BB962C8B-B14F-4D97-AF65-F5344CB8AC3E}">
        <p14:creationId xmlns:p14="http://schemas.microsoft.com/office/powerpoint/2010/main" val="383351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E3DA-9CBB-40D5-B585-12D08ED976F5}"/>
              </a:ext>
            </a:extLst>
          </p:cNvPr>
          <p:cNvSpPr>
            <a:spLocks noGrp="1"/>
          </p:cNvSpPr>
          <p:nvPr>
            <p:ph type="title"/>
          </p:nvPr>
        </p:nvSpPr>
        <p:spPr>
          <a:xfrm>
            <a:off x="586530" y="195897"/>
            <a:ext cx="10252046" cy="893615"/>
          </a:xfrm>
        </p:spPr>
        <p:txBody>
          <a:bodyPr>
            <a:normAutofit/>
          </a:bodyPr>
          <a:lstStyle/>
          <a:p>
            <a:r>
              <a:rPr lang="en-US" dirty="0"/>
              <a:t>Activity 3  Feedback on </a:t>
            </a:r>
            <a:r>
              <a:rPr lang="en-US" altLang="zh-CN" dirty="0"/>
              <a:t>Experiment Design</a:t>
            </a:r>
            <a:endParaRPr lang="en-US" dirty="0"/>
          </a:p>
        </p:txBody>
      </p:sp>
      <p:sp>
        <p:nvSpPr>
          <p:cNvPr id="4" name="TextBox 3">
            <a:extLst>
              <a:ext uri="{FF2B5EF4-FFF2-40B4-BE49-F238E27FC236}">
                <a16:creationId xmlns:a16="http://schemas.microsoft.com/office/drawing/2014/main" id="{5FD33EC5-6AF9-44DF-B5E8-CCE64E3ADAEA}"/>
              </a:ext>
            </a:extLst>
          </p:cNvPr>
          <p:cNvSpPr txBox="1"/>
          <p:nvPr/>
        </p:nvSpPr>
        <p:spPr>
          <a:xfrm>
            <a:off x="10372112" y="2468182"/>
            <a:ext cx="1480658" cy="1200329"/>
          </a:xfrm>
          <a:prstGeom prst="rect">
            <a:avLst/>
          </a:prstGeom>
          <a:noFill/>
        </p:spPr>
        <p:txBody>
          <a:bodyPr wrap="square" rtlCol="0">
            <a:spAutoFit/>
          </a:bodyPr>
          <a:lstStyle/>
          <a:p>
            <a:r>
              <a:rPr lang="en-US" altLang="zh-CN" sz="2400" dirty="0">
                <a:solidFill>
                  <a:schemeClr val="accent1"/>
                </a:solidFill>
              </a:rPr>
              <a:t>Between groups</a:t>
            </a:r>
            <a:endParaRPr lang="en-US" sz="2400" dirty="0">
              <a:solidFill>
                <a:schemeClr val="accent1"/>
              </a:solidFill>
            </a:endParaRPr>
          </a:p>
          <a:p>
            <a:r>
              <a:rPr lang="en-US" sz="2400" dirty="0">
                <a:solidFill>
                  <a:schemeClr val="accent1"/>
                </a:solidFill>
              </a:rPr>
              <a:t>20 mins</a:t>
            </a:r>
          </a:p>
        </p:txBody>
      </p:sp>
      <p:sp>
        <p:nvSpPr>
          <p:cNvPr id="11" name="TextBox 10">
            <a:extLst>
              <a:ext uri="{FF2B5EF4-FFF2-40B4-BE49-F238E27FC236}">
                <a16:creationId xmlns:a16="http://schemas.microsoft.com/office/drawing/2014/main" id="{108BB436-9696-4E3E-BB0F-32BF8AB60D7C}"/>
              </a:ext>
            </a:extLst>
          </p:cNvPr>
          <p:cNvSpPr txBox="1"/>
          <p:nvPr/>
        </p:nvSpPr>
        <p:spPr>
          <a:xfrm>
            <a:off x="1079559" y="1371043"/>
            <a:ext cx="9026902" cy="707886"/>
          </a:xfrm>
          <a:prstGeom prst="rect">
            <a:avLst/>
          </a:prstGeom>
          <a:noFill/>
        </p:spPr>
        <p:txBody>
          <a:bodyPr wrap="square" rtlCol="0">
            <a:spAutoFit/>
          </a:bodyPr>
          <a:lstStyle/>
          <a:p>
            <a:pPr marL="342900" indent="-342900">
              <a:buFontTx/>
              <a:buChar char="-"/>
            </a:pPr>
            <a:r>
              <a:rPr lang="en-US" sz="2000" dirty="0"/>
              <a:t>Each group provides some feedbacks on another group’s experiment design </a:t>
            </a:r>
          </a:p>
          <a:p>
            <a:pPr marL="342900" indent="-342900">
              <a:buFontTx/>
              <a:buChar char="-"/>
            </a:pPr>
            <a:r>
              <a:rPr lang="en-US" sz="2000" dirty="0"/>
              <a:t>Comment on canvas</a:t>
            </a:r>
          </a:p>
        </p:txBody>
      </p:sp>
      <p:graphicFrame>
        <p:nvGraphicFramePr>
          <p:cNvPr id="12" name="Content Placeholder 3">
            <a:extLst>
              <a:ext uri="{FF2B5EF4-FFF2-40B4-BE49-F238E27FC236}">
                <a16:creationId xmlns:a16="http://schemas.microsoft.com/office/drawing/2014/main" id="{3276B766-4EB2-4C99-AC97-A9B43A6830BE}"/>
              </a:ext>
            </a:extLst>
          </p:cNvPr>
          <p:cNvGraphicFramePr>
            <a:graphicFrameLocks noGrp="1"/>
          </p:cNvGraphicFramePr>
          <p:nvPr>
            <p:ph idx="1"/>
            <p:extLst>
              <p:ext uri="{D42A27DB-BD31-4B8C-83A1-F6EECF244321}">
                <p14:modId xmlns:p14="http://schemas.microsoft.com/office/powerpoint/2010/main" val="1588256784"/>
              </p:ext>
            </p:extLst>
          </p:nvPr>
        </p:nvGraphicFramePr>
        <p:xfrm>
          <a:off x="339230" y="2366823"/>
          <a:ext cx="8955772" cy="4025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534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E3DA-9CBB-40D5-B585-12D08ED976F5}"/>
              </a:ext>
            </a:extLst>
          </p:cNvPr>
          <p:cNvSpPr>
            <a:spLocks noGrp="1"/>
          </p:cNvSpPr>
          <p:nvPr>
            <p:ph type="title"/>
          </p:nvPr>
        </p:nvSpPr>
        <p:spPr>
          <a:xfrm>
            <a:off x="838200" y="250616"/>
            <a:ext cx="10515600" cy="1325563"/>
          </a:xfrm>
        </p:spPr>
        <p:txBody>
          <a:bodyPr/>
          <a:lstStyle/>
          <a:p>
            <a:r>
              <a:rPr lang="en-US" dirty="0"/>
              <a:t>Activity 4 </a:t>
            </a:r>
            <a:r>
              <a:rPr lang="en-US" altLang="zh-CN" dirty="0"/>
              <a:t>Challenges ahead of us</a:t>
            </a:r>
            <a:endParaRPr lang="en-US" dirty="0"/>
          </a:p>
        </p:txBody>
      </p:sp>
      <p:sp>
        <p:nvSpPr>
          <p:cNvPr id="3" name="Content Placeholder 2">
            <a:extLst>
              <a:ext uri="{FF2B5EF4-FFF2-40B4-BE49-F238E27FC236}">
                <a16:creationId xmlns:a16="http://schemas.microsoft.com/office/drawing/2014/main" id="{038FFD52-76FA-4793-93B2-F689BCCA22D8}"/>
              </a:ext>
            </a:extLst>
          </p:cNvPr>
          <p:cNvSpPr>
            <a:spLocks noGrp="1"/>
          </p:cNvSpPr>
          <p:nvPr>
            <p:ph idx="1"/>
          </p:nvPr>
        </p:nvSpPr>
        <p:spPr>
          <a:xfrm>
            <a:off x="838200" y="2062741"/>
            <a:ext cx="10515600" cy="4351338"/>
          </a:xfrm>
        </p:spPr>
        <p:txBody>
          <a:bodyPr/>
          <a:lstStyle/>
          <a:p>
            <a:pPr marL="0" indent="0">
              <a:buNone/>
            </a:pPr>
            <a:r>
              <a:rPr lang="en-US" dirty="0"/>
              <a:t>  - </a:t>
            </a:r>
            <a:r>
              <a:rPr lang="en-US" altLang="zh-CN" dirty="0"/>
              <a:t>Create a list of main challenges/obstacles you envisage</a:t>
            </a:r>
            <a:r>
              <a:rPr lang="en-US" dirty="0"/>
              <a:t>	</a:t>
            </a:r>
          </a:p>
          <a:p>
            <a:pPr marL="0" indent="0">
              <a:buNone/>
            </a:pPr>
            <a:r>
              <a:rPr lang="en-US" dirty="0"/>
              <a:t>  - </a:t>
            </a:r>
            <a:r>
              <a:rPr lang="en-US" altLang="zh-CN" dirty="0"/>
              <a:t>Share your workings on Canvas through </a:t>
            </a:r>
          </a:p>
          <a:p>
            <a:pPr marL="457200" lvl="1" indent="0">
              <a:buNone/>
            </a:pPr>
            <a:r>
              <a:rPr lang="en-US" altLang="zh-CN" dirty="0">
                <a:hlinkClick r:id="rId2" tooltip="Module 6 - workshop task - challenges and obstacles that you envisage when it comes to experiment design">
                  <a:extLst>
                    <a:ext uri="{A12FA001-AC4F-418D-AE19-62706E023703}">
                      <ahyp:hlinkClr xmlns:ahyp="http://schemas.microsoft.com/office/drawing/2018/hyperlinkcolor" val="tx"/>
                    </a:ext>
                  </a:extLst>
                </a:hlinkClick>
              </a:rPr>
              <a:t>Module 6 - workshop task - challenges and obstacles that you envisage when it comes to experiment design</a:t>
            </a:r>
            <a:endParaRPr lang="en-US" dirty="0"/>
          </a:p>
          <a:p>
            <a:pPr marL="0" indent="0">
              <a:buNone/>
            </a:pPr>
            <a:r>
              <a:rPr lang="en-US" dirty="0"/>
              <a:t>   </a:t>
            </a:r>
          </a:p>
        </p:txBody>
      </p:sp>
      <p:sp>
        <p:nvSpPr>
          <p:cNvPr id="5" name="TextBox 4">
            <a:extLst>
              <a:ext uri="{FF2B5EF4-FFF2-40B4-BE49-F238E27FC236}">
                <a16:creationId xmlns:a16="http://schemas.microsoft.com/office/drawing/2014/main" id="{7D004937-7DEA-46B3-BCDA-BCCAFEFBA0DF}"/>
              </a:ext>
            </a:extLst>
          </p:cNvPr>
          <p:cNvSpPr txBox="1"/>
          <p:nvPr/>
        </p:nvSpPr>
        <p:spPr>
          <a:xfrm>
            <a:off x="9605396" y="556621"/>
            <a:ext cx="1325459" cy="830997"/>
          </a:xfrm>
          <a:prstGeom prst="rect">
            <a:avLst/>
          </a:prstGeom>
          <a:noFill/>
        </p:spPr>
        <p:txBody>
          <a:bodyPr wrap="square" rtlCol="0">
            <a:spAutoFit/>
          </a:bodyPr>
          <a:lstStyle/>
          <a:p>
            <a:r>
              <a:rPr lang="en-US" altLang="zh-CN" sz="2400" dirty="0">
                <a:solidFill>
                  <a:schemeClr val="accent1"/>
                </a:solidFill>
              </a:rPr>
              <a:t>Group</a:t>
            </a:r>
            <a:endParaRPr lang="en-US" sz="2400" dirty="0">
              <a:solidFill>
                <a:schemeClr val="accent1"/>
              </a:solidFill>
            </a:endParaRPr>
          </a:p>
          <a:p>
            <a:r>
              <a:rPr lang="en-US" sz="2400" dirty="0">
                <a:solidFill>
                  <a:schemeClr val="accent1"/>
                </a:solidFill>
              </a:rPr>
              <a:t>20 mins</a:t>
            </a:r>
          </a:p>
        </p:txBody>
      </p:sp>
    </p:spTree>
    <p:extLst>
      <p:ext uri="{BB962C8B-B14F-4D97-AF65-F5344CB8AC3E}">
        <p14:creationId xmlns:p14="http://schemas.microsoft.com/office/powerpoint/2010/main" val="12770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C72E-E6AB-4E88-AD84-A7B1B3D9B78A}"/>
              </a:ext>
            </a:extLst>
          </p:cNvPr>
          <p:cNvSpPr>
            <a:spLocks noGrp="1"/>
          </p:cNvSpPr>
          <p:nvPr>
            <p:ph type="title"/>
          </p:nvPr>
        </p:nvSpPr>
        <p:spPr/>
        <p:txBody>
          <a:bodyPr/>
          <a:lstStyle/>
          <a:p>
            <a:r>
              <a:rPr lang="en-US" dirty="0"/>
              <a:t>Assessment task 2 due on </a:t>
            </a:r>
            <a:r>
              <a:rPr lang="en-US" b="1" dirty="0"/>
              <a:t>April 19</a:t>
            </a:r>
          </a:p>
        </p:txBody>
      </p:sp>
      <p:sp>
        <p:nvSpPr>
          <p:cNvPr id="5" name="TextBox 4">
            <a:extLst>
              <a:ext uri="{FF2B5EF4-FFF2-40B4-BE49-F238E27FC236}">
                <a16:creationId xmlns:a16="http://schemas.microsoft.com/office/drawing/2014/main" id="{D5A2A48F-CA40-47E6-AC8B-CF36F03D07B1}"/>
              </a:ext>
            </a:extLst>
          </p:cNvPr>
          <p:cNvSpPr txBox="1"/>
          <p:nvPr/>
        </p:nvSpPr>
        <p:spPr>
          <a:xfrm>
            <a:off x="838200" y="1362362"/>
            <a:ext cx="6094602" cy="523220"/>
          </a:xfrm>
          <a:prstGeom prst="rect">
            <a:avLst/>
          </a:prstGeom>
          <a:noFill/>
        </p:spPr>
        <p:txBody>
          <a:bodyPr wrap="square">
            <a:spAutoFit/>
          </a:bodyPr>
          <a:lstStyle/>
          <a:p>
            <a:pPr algn="l"/>
            <a:r>
              <a:rPr lang="en-US" altLang="zh-CN" sz="2800" dirty="0"/>
              <a:t>- Review of the project proposal</a:t>
            </a:r>
          </a:p>
        </p:txBody>
      </p:sp>
      <p:sp>
        <p:nvSpPr>
          <p:cNvPr id="6" name="TextBox 5">
            <a:extLst>
              <a:ext uri="{FF2B5EF4-FFF2-40B4-BE49-F238E27FC236}">
                <a16:creationId xmlns:a16="http://schemas.microsoft.com/office/drawing/2014/main" id="{171A067B-373E-4205-8AE0-737EDFCAA24D}"/>
              </a:ext>
            </a:extLst>
          </p:cNvPr>
          <p:cNvSpPr txBox="1"/>
          <p:nvPr/>
        </p:nvSpPr>
        <p:spPr>
          <a:xfrm>
            <a:off x="1059110" y="2087970"/>
            <a:ext cx="6094602" cy="954107"/>
          </a:xfrm>
          <a:prstGeom prst="rect">
            <a:avLst/>
          </a:prstGeom>
          <a:noFill/>
        </p:spPr>
        <p:txBody>
          <a:bodyPr wrap="square">
            <a:spAutoFit/>
          </a:bodyPr>
          <a:lstStyle/>
          <a:p>
            <a:pPr marL="457200" indent="-457200" algn="l">
              <a:buFont typeface="Arial" panose="020B0604020202020204" pitchFamily="34" charset="0"/>
              <a:buChar char="•"/>
            </a:pPr>
            <a:r>
              <a:rPr lang="en-US" altLang="zh-CN" sz="2800" dirty="0"/>
              <a:t>Individual task</a:t>
            </a:r>
          </a:p>
          <a:p>
            <a:pPr marL="457200" indent="-457200" algn="l">
              <a:buFont typeface="Arial" panose="020B0604020202020204" pitchFamily="34" charset="0"/>
              <a:buChar char="•"/>
            </a:pPr>
            <a:r>
              <a:rPr lang="en-US" altLang="zh-CN" sz="2800" dirty="0"/>
              <a:t>&lt; 1000 words</a:t>
            </a:r>
          </a:p>
        </p:txBody>
      </p:sp>
      <p:graphicFrame>
        <p:nvGraphicFramePr>
          <p:cNvPr id="10" name="Table 10">
            <a:extLst>
              <a:ext uri="{FF2B5EF4-FFF2-40B4-BE49-F238E27FC236}">
                <a16:creationId xmlns:a16="http://schemas.microsoft.com/office/drawing/2014/main" id="{496E88D8-0D77-4DAD-A37E-1B2C9528073B}"/>
              </a:ext>
            </a:extLst>
          </p:cNvPr>
          <p:cNvGraphicFramePr>
            <a:graphicFrameLocks noGrp="1"/>
          </p:cNvGraphicFramePr>
          <p:nvPr>
            <p:extLst>
              <p:ext uri="{D42A27DB-BD31-4B8C-83A1-F6EECF244321}">
                <p14:modId xmlns:p14="http://schemas.microsoft.com/office/powerpoint/2010/main" val="2393443164"/>
              </p:ext>
            </p:extLst>
          </p:nvPr>
        </p:nvGraphicFramePr>
        <p:xfrm>
          <a:off x="1071693" y="3443681"/>
          <a:ext cx="8051567" cy="2392680"/>
        </p:xfrm>
        <a:graphic>
          <a:graphicData uri="http://schemas.openxmlformats.org/drawingml/2006/table">
            <a:tbl>
              <a:tblPr firstRow="1" bandRow="1">
                <a:tableStyleId>{5C22544A-7EE6-4342-B048-85BDC9FD1C3A}</a:tableStyleId>
              </a:tblPr>
              <a:tblGrid>
                <a:gridCol w="397817">
                  <a:extLst>
                    <a:ext uri="{9D8B030D-6E8A-4147-A177-3AD203B41FA5}">
                      <a16:colId xmlns:a16="http://schemas.microsoft.com/office/drawing/2014/main" val="3160754655"/>
                    </a:ext>
                  </a:extLst>
                </a:gridCol>
                <a:gridCol w="4758307">
                  <a:extLst>
                    <a:ext uri="{9D8B030D-6E8A-4147-A177-3AD203B41FA5}">
                      <a16:colId xmlns:a16="http://schemas.microsoft.com/office/drawing/2014/main" val="4243898711"/>
                    </a:ext>
                  </a:extLst>
                </a:gridCol>
                <a:gridCol w="2895443">
                  <a:extLst>
                    <a:ext uri="{9D8B030D-6E8A-4147-A177-3AD203B41FA5}">
                      <a16:colId xmlns:a16="http://schemas.microsoft.com/office/drawing/2014/main" val="89455723"/>
                    </a:ext>
                  </a:extLst>
                </a:gridCol>
              </a:tblGrid>
              <a:tr h="370840">
                <a:tc>
                  <a:txBody>
                    <a:bodyPr/>
                    <a:lstStyle/>
                    <a:p>
                      <a:endParaRPr lang="en-US" dirty="0"/>
                    </a:p>
                  </a:txBody>
                  <a:tcPr/>
                </a:tc>
                <a:tc>
                  <a:txBody>
                    <a:bodyPr/>
                    <a:lstStyle/>
                    <a:p>
                      <a:r>
                        <a:rPr lang="en-US" dirty="0"/>
                        <a:t>Assessment Criteria</a:t>
                      </a:r>
                    </a:p>
                  </a:txBody>
                  <a:tcPr/>
                </a:tc>
                <a:tc>
                  <a:txBody>
                    <a:bodyPr/>
                    <a:lstStyle/>
                    <a:p>
                      <a:r>
                        <a:rPr lang="en-US" dirty="0"/>
                        <a:t>Weight</a:t>
                      </a:r>
                    </a:p>
                  </a:txBody>
                  <a:tcPr/>
                </a:tc>
                <a:extLst>
                  <a:ext uri="{0D108BD9-81ED-4DB2-BD59-A6C34878D82A}">
                    <a16:rowId xmlns:a16="http://schemas.microsoft.com/office/drawing/2014/main" val="485787101"/>
                  </a:ext>
                </a:extLst>
              </a:tr>
              <a:tr h="370840">
                <a:tc>
                  <a:txBody>
                    <a:bodyPr/>
                    <a:lstStyle/>
                    <a:p>
                      <a:r>
                        <a:rPr lang="en-US" dirty="0"/>
                        <a:t>1</a:t>
                      </a:r>
                    </a:p>
                  </a:txBody>
                  <a:tcPr/>
                </a:tc>
                <a:tc>
                  <a:txBody>
                    <a:bodyPr/>
                    <a:lstStyle/>
                    <a:p>
                      <a:r>
                        <a:rPr lang="en-US" altLang="zh-CN" sz="1800" b="0" i="0" kern="1200" dirty="0">
                          <a:solidFill>
                            <a:schemeClr val="dk1"/>
                          </a:solidFill>
                          <a:effectLst/>
                          <a:latin typeface="+mn-lt"/>
                          <a:ea typeface="+mn-ea"/>
                          <a:cs typeface="+mn-cs"/>
                        </a:rPr>
                        <a:t>Appropriately identify and discuss main advantages</a:t>
                      </a:r>
                      <a:endParaRPr lang="en-US" dirty="0"/>
                    </a:p>
                  </a:txBody>
                  <a:tcPr/>
                </a:tc>
                <a:tc>
                  <a:txBody>
                    <a:bodyPr/>
                    <a:lstStyle/>
                    <a:p>
                      <a:r>
                        <a:rPr lang="en-US" dirty="0"/>
                        <a:t>25</a:t>
                      </a:r>
                    </a:p>
                  </a:txBody>
                  <a:tcPr/>
                </a:tc>
                <a:extLst>
                  <a:ext uri="{0D108BD9-81ED-4DB2-BD59-A6C34878D82A}">
                    <a16:rowId xmlns:a16="http://schemas.microsoft.com/office/drawing/2014/main" val="2856966337"/>
                  </a:ext>
                </a:extLst>
              </a:tr>
              <a:tr h="370840">
                <a:tc>
                  <a:txBody>
                    <a:bodyPr/>
                    <a:lstStyle/>
                    <a:p>
                      <a:r>
                        <a:rPr lang="en-US" dirty="0"/>
                        <a:t>2</a:t>
                      </a:r>
                    </a:p>
                  </a:txBody>
                  <a:tcPr/>
                </a:tc>
                <a:tc>
                  <a:txBody>
                    <a:bodyPr/>
                    <a:lstStyle/>
                    <a:p>
                      <a:r>
                        <a:rPr lang="en-US" altLang="zh-CN" sz="1800" b="0" i="0" kern="1200" dirty="0">
                          <a:solidFill>
                            <a:schemeClr val="dk1"/>
                          </a:solidFill>
                          <a:effectLst/>
                          <a:latin typeface="+mn-lt"/>
                          <a:ea typeface="+mn-ea"/>
                          <a:cs typeface="+mn-cs"/>
                        </a:rPr>
                        <a:t>Appropriately identify and discuss main shortcomings</a:t>
                      </a:r>
                      <a:endParaRPr lang="en-US" dirty="0"/>
                    </a:p>
                  </a:txBody>
                  <a:tcPr/>
                </a:tc>
                <a:tc>
                  <a:txBody>
                    <a:bodyPr/>
                    <a:lstStyle/>
                    <a:p>
                      <a:r>
                        <a:rPr lang="en-US" dirty="0"/>
                        <a:t>25</a:t>
                      </a:r>
                    </a:p>
                  </a:txBody>
                  <a:tcPr/>
                </a:tc>
                <a:extLst>
                  <a:ext uri="{0D108BD9-81ED-4DB2-BD59-A6C34878D82A}">
                    <a16:rowId xmlns:a16="http://schemas.microsoft.com/office/drawing/2014/main" val="1952384036"/>
                  </a:ext>
                </a:extLst>
              </a:tr>
              <a:tr h="370840">
                <a:tc>
                  <a:txBody>
                    <a:bodyPr/>
                    <a:lstStyle/>
                    <a:p>
                      <a:r>
                        <a:rPr lang="en-US" dirty="0"/>
                        <a:t>3</a:t>
                      </a:r>
                    </a:p>
                  </a:txBody>
                  <a:tcPr/>
                </a:tc>
                <a:tc>
                  <a:txBody>
                    <a:bodyPr/>
                    <a:lstStyle/>
                    <a:p>
                      <a:r>
                        <a:rPr lang="en-US" altLang="zh-CN" sz="1800" b="0" i="0" kern="1200" dirty="0">
                          <a:solidFill>
                            <a:schemeClr val="dk1"/>
                          </a:solidFill>
                          <a:effectLst/>
                          <a:latin typeface="+mn-lt"/>
                          <a:ea typeface="+mn-ea"/>
                          <a:cs typeface="+mn-cs"/>
                        </a:rPr>
                        <a:t>Properly construct argument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25</a:t>
                      </a:r>
                    </a:p>
                  </a:txBody>
                  <a:tcPr/>
                </a:tc>
                <a:extLst>
                  <a:ext uri="{0D108BD9-81ED-4DB2-BD59-A6C34878D82A}">
                    <a16:rowId xmlns:a16="http://schemas.microsoft.com/office/drawing/2014/main" val="3351086515"/>
                  </a:ext>
                </a:extLst>
              </a:tr>
              <a:tr h="370840">
                <a:tc>
                  <a:txBody>
                    <a:bodyPr/>
                    <a:lstStyle/>
                    <a:p>
                      <a:r>
                        <a:rPr lang="en-US" dirty="0"/>
                        <a:t>4</a:t>
                      </a:r>
                    </a:p>
                  </a:txBody>
                  <a:tcPr/>
                </a:tc>
                <a:tc>
                  <a:txBody>
                    <a:bodyPr/>
                    <a:lstStyle/>
                    <a:p>
                      <a:r>
                        <a:rPr lang="en-US" dirty="0">
                          <a:effectLst/>
                        </a:rPr>
                        <a:t>Clarity and fluency</a:t>
                      </a:r>
                    </a:p>
                  </a:txBody>
                  <a:tcPr marL="19050" marR="19050" marT="19050" marB="190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25</a:t>
                      </a:r>
                    </a:p>
                  </a:txBody>
                  <a:tcPr/>
                </a:tc>
                <a:extLst>
                  <a:ext uri="{0D108BD9-81ED-4DB2-BD59-A6C34878D82A}">
                    <a16:rowId xmlns:a16="http://schemas.microsoft.com/office/drawing/2014/main" val="340612703"/>
                  </a:ext>
                </a:extLst>
              </a:tr>
            </a:tbl>
          </a:graphicData>
        </a:graphic>
      </p:graphicFrame>
    </p:spTree>
    <p:extLst>
      <p:ext uri="{BB962C8B-B14F-4D97-AF65-F5344CB8AC3E}">
        <p14:creationId xmlns:p14="http://schemas.microsoft.com/office/powerpoint/2010/main" val="3427159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3552</TotalTime>
  <Words>721</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等线</vt:lpstr>
      <vt:lpstr>等线 Light</vt:lpstr>
      <vt:lpstr>Arial</vt:lpstr>
      <vt:lpstr>Office Theme</vt:lpstr>
      <vt:lpstr>CCS2 – Workshop 6 (Week 7) Experiment Design</vt:lpstr>
      <vt:lpstr>Activity 1 Reflect on Task 1</vt:lpstr>
      <vt:lpstr>Experiments in Scientific Research</vt:lpstr>
      <vt:lpstr>Example</vt:lpstr>
      <vt:lpstr>PowerPoint Presentation</vt:lpstr>
      <vt:lpstr>Activity 2  Experiment Design</vt:lpstr>
      <vt:lpstr>Activity 3  Feedback on Experiment Design</vt:lpstr>
      <vt:lpstr>Activity 4 Challenges ahead of us</vt:lpstr>
      <vt:lpstr>Assessment task 2 due on April 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CCS2 – Workshop 6 (Week 7) Assessment Task 1</dc:title>
  <dc:creator>Mingshan Jia</dc:creator>
  <cp:lastModifiedBy>Mingshan Jia</cp:lastModifiedBy>
  <cp:revision>4</cp:revision>
  <dcterms:created xsi:type="dcterms:W3CDTF">2021-04-10T00:24:45Z</dcterms:created>
  <dcterms:modified xsi:type="dcterms:W3CDTF">2021-04-16T05:32:35Z</dcterms:modified>
</cp:coreProperties>
</file>