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2" r:id="rId4"/>
    <p:sldId id="273" r:id="rId5"/>
    <p:sldId id="268" r:id="rId6"/>
    <p:sldId id="272" r:id="rId7"/>
    <p:sldId id="259" r:id="rId8"/>
    <p:sldId id="275" r:id="rId9"/>
    <p:sldId id="271" r:id="rId10"/>
    <p:sldId id="270" r:id="rId11"/>
    <p:sldId id="267" r:id="rId12"/>
    <p:sldId id="263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30826-502B-4C9A-9938-E50C6143DDE3}" v="180" dt="2021-04-19T04:43:4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42EB5-E9D1-46D9-AEB3-63889B7B07D6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1DBEBAF-E71B-4513-A6BE-22D887D7DA5B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1933687F-39AE-4B06-968D-8C6AC1190178}" type="parTrans" cxnId="{27FFDB2E-284D-4CDC-9365-2896B559885F}">
      <dgm:prSet/>
      <dgm:spPr/>
      <dgm:t>
        <a:bodyPr/>
        <a:lstStyle/>
        <a:p>
          <a:endParaRPr lang="en-US"/>
        </a:p>
      </dgm:t>
    </dgm:pt>
    <dgm:pt modelId="{6EDB1885-8399-4DDD-8F00-DD8E31C0F88A}" type="sibTrans" cxnId="{27FFDB2E-284D-4CDC-9365-2896B559885F}">
      <dgm:prSet/>
      <dgm:spPr/>
      <dgm:t>
        <a:bodyPr/>
        <a:lstStyle/>
        <a:p>
          <a:endParaRPr lang="en-US"/>
        </a:p>
      </dgm:t>
    </dgm:pt>
    <dgm:pt modelId="{4A84FFBB-952F-4F32-84BC-D319AEF37431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7677FDA3-EAB2-42E5-BE13-7556A850D164}" type="parTrans" cxnId="{325B25D4-AE84-418A-9619-F0836CA00774}">
      <dgm:prSet/>
      <dgm:spPr/>
      <dgm:t>
        <a:bodyPr/>
        <a:lstStyle/>
        <a:p>
          <a:endParaRPr lang="en-US"/>
        </a:p>
      </dgm:t>
    </dgm:pt>
    <dgm:pt modelId="{A33E2412-0DAE-43B4-ADA5-02CF13E7B9DF}" type="sibTrans" cxnId="{325B25D4-AE84-418A-9619-F0836CA00774}">
      <dgm:prSet/>
      <dgm:spPr/>
      <dgm:t>
        <a:bodyPr/>
        <a:lstStyle/>
        <a:p>
          <a:endParaRPr lang="en-US"/>
        </a:p>
      </dgm:t>
    </dgm:pt>
    <dgm:pt modelId="{213F0B05-DE93-49DF-ADCB-06C6AACBA71D}">
      <dgm:prSet phldrT="[Text]"/>
      <dgm:spPr/>
      <dgm:t>
        <a:bodyPr/>
        <a:lstStyle/>
        <a:p>
          <a:r>
            <a:rPr lang="en-US" dirty="0"/>
            <a:t>Present</a:t>
          </a:r>
        </a:p>
      </dgm:t>
    </dgm:pt>
    <dgm:pt modelId="{B520EB8C-C437-486F-A71B-C5EA2EE500CB}" type="parTrans" cxnId="{B44B24D7-DBAA-457D-96AD-463F9898F46E}">
      <dgm:prSet/>
      <dgm:spPr/>
      <dgm:t>
        <a:bodyPr/>
        <a:lstStyle/>
        <a:p>
          <a:endParaRPr lang="en-US"/>
        </a:p>
      </dgm:t>
    </dgm:pt>
    <dgm:pt modelId="{CC8524D3-2A57-4402-983D-C94F035774EC}" type="sibTrans" cxnId="{B44B24D7-DBAA-457D-96AD-463F9898F46E}">
      <dgm:prSet/>
      <dgm:spPr/>
      <dgm:t>
        <a:bodyPr/>
        <a:lstStyle/>
        <a:p>
          <a:endParaRPr lang="en-US"/>
        </a:p>
      </dgm:t>
    </dgm:pt>
    <dgm:pt modelId="{6CEA2413-E74D-4059-87E3-031D13A09A71}">
      <dgm:prSet phldrT="[Text]"/>
      <dgm:spPr/>
      <dgm:t>
        <a:bodyPr/>
        <a:lstStyle/>
        <a:p>
          <a:r>
            <a:rPr lang="en-US" dirty="0"/>
            <a:t>Discuss/</a:t>
          </a:r>
        </a:p>
        <a:p>
          <a:r>
            <a:rPr lang="en-US" dirty="0"/>
            <a:t>Analysis</a:t>
          </a:r>
        </a:p>
      </dgm:t>
    </dgm:pt>
    <dgm:pt modelId="{0AB17100-79B0-4F6E-992F-2C1D64C479A2}" type="parTrans" cxnId="{40E2D6B7-C042-4B90-9BCB-7F82D70B7DEF}">
      <dgm:prSet/>
      <dgm:spPr/>
      <dgm:t>
        <a:bodyPr/>
        <a:lstStyle/>
        <a:p>
          <a:endParaRPr lang="en-US"/>
        </a:p>
      </dgm:t>
    </dgm:pt>
    <dgm:pt modelId="{B1B7E823-BDE0-40FF-AA03-0E167BF688E1}" type="sibTrans" cxnId="{40E2D6B7-C042-4B90-9BCB-7F82D70B7DEF}">
      <dgm:prSet/>
      <dgm:spPr/>
      <dgm:t>
        <a:bodyPr/>
        <a:lstStyle/>
        <a:p>
          <a:endParaRPr lang="en-US"/>
        </a:p>
      </dgm:t>
    </dgm:pt>
    <dgm:pt modelId="{B9FB0EFA-A65D-4F13-9E3B-328070C3077F}" type="pres">
      <dgm:prSet presAssocID="{38742EB5-E9D1-46D9-AEB3-63889B7B07D6}" presName="Name0" presStyleCnt="0">
        <dgm:presLayoutVars>
          <dgm:dir/>
          <dgm:resizeHandles val="exact"/>
        </dgm:presLayoutVars>
      </dgm:prSet>
      <dgm:spPr/>
    </dgm:pt>
    <dgm:pt modelId="{D3613131-FB0D-437D-868F-2720726A1ABA}" type="pres">
      <dgm:prSet presAssocID="{01DBEBAF-E71B-4513-A6BE-22D887D7DA5B}" presName="node" presStyleLbl="node1" presStyleIdx="0" presStyleCnt="4">
        <dgm:presLayoutVars>
          <dgm:bulletEnabled val="1"/>
        </dgm:presLayoutVars>
      </dgm:prSet>
      <dgm:spPr/>
    </dgm:pt>
    <dgm:pt modelId="{12575A57-6C40-479B-9C9C-13B11A6C7287}" type="pres">
      <dgm:prSet presAssocID="{6EDB1885-8399-4DDD-8F00-DD8E31C0F88A}" presName="sibTrans" presStyleLbl="sibTrans2D1" presStyleIdx="0" presStyleCnt="3"/>
      <dgm:spPr/>
    </dgm:pt>
    <dgm:pt modelId="{99139D0F-F70A-4E61-B2E1-256AEA886FAB}" type="pres">
      <dgm:prSet presAssocID="{6EDB1885-8399-4DDD-8F00-DD8E31C0F88A}" presName="connectorText" presStyleLbl="sibTrans2D1" presStyleIdx="0" presStyleCnt="3"/>
      <dgm:spPr/>
    </dgm:pt>
    <dgm:pt modelId="{1ED74A5C-CDF5-44E6-93DA-A5F3C3A85CB4}" type="pres">
      <dgm:prSet presAssocID="{4A84FFBB-952F-4F32-84BC-D319AEF37431}" presName="node" presStyleLbl="node1" presStyleIdx="1" presStyleCnt="4">
        <dgm:presLayoutVars>
          <dgm:bulletEnabled val="1"/>
        </dgm:presLayoutVars>
      </dgm:prSet>
      <dgm:spPr/>
    </dgm:pt>
    <dgm:pt modelId="{66E7244B-5AA4-48DA-9532-7A97C30EDECA}" type="pres">
      <dgm:prSet presAssocID="{A33E2412-0DAE-43B4-ADA5-02CF13E7B9DF}" presName="sibTrans" presStyleLbl="sibTrans2D1" presStyleIdx="1" presStyleCnt="3"/>
      <dgm:spPr/>
    </dgm:pt>
    <dgm:pt modelId="{6E210B8C-71E4-4787-9185-3F90427073A6}" type="pres">
      <dgm:prSet presAssocID="{A33E2412-0DAE-43B4-ADA5-02CF13E7B9DF}" presName="connectorText" presStyleLbl="sibTrans2D1" presStyleIdx="1" presStyleCnt="3"/>
      <dgm:spPr/>
    </dgm:pt>
    <dgm:pt modelId="{0D1BC08A-FD8D-4946-A9D8-892231789663}" type="pres">
      <dgm:prSet presAssocID="{213F0B05-DE93-49DF-ADCB-06C6AACBA71D}" presName="node" presStyleLbl="node1" presStyleIdx="2" presStyleCnt="4">
        <dgm:presLayoutVars>
          <dgm:bulletEnabled val="1"/>
        </dgm:presLayoutVars>
      </dgm:prSet>
      <dgm:spPr/>
    </dgm:pt>
    <dgm:pt modelId="{14EB6513-5A3B-427F-9065-940459A6C27B}" type="pres">
      <dgm:prSet presAssocID="{CC8524D3-2A57-4402-983D-C94F035774EC}" presName="sibTrans" presStyleLbl="sibTrans2D1" presStyleIdx="2" presStyleCnt="3"/>
      <dgm:spPr/>
    </dgm:pt>
    <dgm:pt modelId="{930B1883-8A7A-4D55-9965-38493E8851B2}" type="pres">
      <dgm:prSet presAssocID="{CC8524D3-2A57-4402-983D-C94F035774EC}" presName="connectorText" presStyleLbl="sibTrans2D1" presStyleIdx="2" presStyleCnt="3"/>
      <dgm:spPr/>
    </dgm:pt>
    <dgm:pt modelId="{2094D1D8-AC7B-4233-8976-291B7835002E}" type="pres">
      <dgm:prSet presAssocID="{6CEA2413-E74D-4059-87E3-031D13A09A71}" presName="node" presStyleLbl="node1" presStyleIdx="3" presStyleCnt="4">
        <dgm:presLayoutVars>
          <dgm:bulletEnabled val="1"/>
        </dgm:presLayoutVars>
      </dgm:prSet>
      <dgm:spPr/>
    </dgm:pt>
  </dgm:ptLst>
  <dgm:cxnLst>
    <dgm:cxn modelId="{27FFDB2E-284D-4CDC-9365-2896B559885F}" srcId="{38742EB5-E9D1-46D9-AEB3-63889B7B07D6}" destId="{01DBEBAF-E71B-4513-A6BE-22D887D7DA5B}" srcOrd="0" destOrd="0" parTransId="{1933687F-39AE-4B06-968D-8C6AC1190178}" sibTransId="{6EDB1885-8399-4DDD-8F00-DD8E31C0F88A}"/>
    <dgm:cxn modelId="{941F3F34-4B02-453D-9DB6-EB2E2D03107B}" type="presOf" srcId="{6EDB1885-8399-4DDD-8F00-DD8E31C0F88A}" destId="{12575A57-6C40-479B-9C9C-13B11A6C7287}" srcOrd="0" destOrd="0" presId="urn:microsoft.com/office/officeart/2005/8/layout/process1"/>
    <dgm:cxn modelId="{C120F39C-51D0-46AF-9564-1F76C65BA651}" type="presOf" srcId="{A33E2412-0DAE-43B4-ADA5-02CF13E7B9DF}" destId="{6E210B8C-71E4-4787-9185-3F90427073A6}" srcOrd="1" destOrd="0" presId="urn:microsoft.com/office/officeart/2005/8/layout/process1"/>
    <dgm:cxn modelId="{E1069EA1-AC52-42E0-914A-79E79FD7A5E8}" type="presOf" srcId="{213F0B05-DE93-49DF-ADCB-06C6AACBA71D}" destId="{0D1BC08A-FD8D-4946-A9D8-892231789663}" srcOrd="0" destOrd="0" presId="urn:microsoft.com/office/officeart/2005/8/layout/process1"/>
    <dgm:cxn modelId="{6923A2B1-7673-40FA-895B-FCB4B0231AEC}" type="presOf" srcId="{6CEA2413-E74D-4059-87E3-031D13A09A71}" destId="{2094D1D8-AC7B-4233-8976-291B7835002E}" srcOrd="0" destOrd="0" presId="urn:microsoft.com/office/officeart/2005/8/layout/process1"/>
    <dgm:cxn modelId="{40E2D6B7-C042-4B90-9BCB-7F82D70B7DEF}" srcId="{38742EB5-E9D1-46D9-AEB3-63889B7B07D6}" destId="{6CEA2413-E74D-4059-87E3-031D13A09A71}" srcOrd="3" destOrd="0" parTransId="{0AB17100-79B0-4F6E-992F-2C1D64C479A2}" sibTransId="{B1B7E823-BDE0-40FF-AA03-0E167BF688E1}"/>
    <dgm:cxn modelId="{31195AC0-43F7-413D-8221-103724899E01}" type="presOf" srcId="{4A84FFBB-952F-4F32-84BC-D319AEF37431}" destId="{1ED74A5C-CDF5-44E6-93DA-A5F3C3A85CB4}" srcOrd="0" destOrd="0" presId="urn:microsoft.com/office/officeart/2005/8/layout/process1"/>
    <dgm:cxn modelId="{2131D5D0-F830-4026-B13D-8B1CBC615A49}" type="presOf" srcId="{38742EB5-E9D1-46D9-AEB3-63889B7B07D6}" destId="{B9FB0EFA-A65D-4F13-9E3B-328070C3077F}" srcOrd="0" destOrd="0" presId="urn:microsoft.com/office/officeart/2005/8/layout/process1"/>
    <dgm:cxn modelId="{325B25D4-AE84-418A-9619-F0836CA00774}" srcId="{38742EB5-E9D1-46D9-AEB3-63889B7B07D6}" destId="{4A84FFBB-952F-4F32-84BC-D319AEF37431}" srcOrd="1" destOrd="0" parTransId="{7677FDA3-EAB2-42E5-BE13-7556A850D164}" sibTransId="{A33E2412-0DAE-43B4-ADA5-02CF13E7B9DF}"/>
    <dgm:cxn modelId="{B44B24D7-DBAA-457D-96AD-463F9898F46E}" srcId="{38742EB5-E9D1-46D9-AEB3-63889B7B07D6}" destId="{213F0B05-DE93-49DF-ADCB-06C6AACBA71D}" srcOrd="2" destOrd="0" parTransId="{B520EB8C-C437-486F-A71B-C5EA2EE500CB}" sibTransId="{CC8524D3-2A57-4402-983D-C94F035774EC}"/>
    <dgm:cxn modelId="{7FE98DDA-FE6D-49AA-8A9F-E0B02F80DDB6}" type="presOf" srcId="{CC8524D3-2A57-4402-983D-C94F035774EC}" destId="{930B1883-8A7A-4D55-9965-38493E8851B2}" srcOrd="1" destOrd="0" presId="urn:microsoft.com/office/officeart/2005/8/layout/process1"/>
    <dgm:cxn modelId="{A14C7EDC-EEBF-47DC-AABB-6C424CBCCAD8}" type="presOf" srcId="{01DBEBAF-E71B-4513-A6BE-22D887D7DA5B}" destId="{D3613131-FB0D-437D-868F-2720726A1ABA}" srcOrd="0" destOrd="0" presId="urn:microsoft.com/office/officeart/2005/8/layout/process1"/>
    <dgm:cxn modelId="{3316D0EB-93DE-46D1-BAC9-B7CF0F81C546}" type="presOf" srcId="{6EDB1885-8399-4DDD-8F00-DD8E31C0F88A}" destId="{99139D0F-F70A-4E61-B2E1-256AEA886FAB}" srcOrd="1" destOrd="0" presId="urn:microsoft.com/office/officeart/2005/8/layout/process1"/>
    <dgm:cxn modelId="{CBDBBEF0-2170-42DA-95A6-DA0AFF01966F}" type="presOf" srcId="{CC8524D3-2A57-4402-983D-C94F035774EC}" destId="{14EB6513-5A3B-427F-9065-940459A6C27B}" srcOrd="0" destOrd="0" presId="urn:microsoft.com/office/officeart/2005/8/layout/process1"/>
    <dgm:cxn modelId="{317EF6F8-6F0C-4D8B-BF8C-FC12107C37BF}" type="presOf" srcId="{A33E2412-0DAE-43B4-ADA5-02CF13E7B9DF}" destId="{66E7244B-5AA4-48DA-9532-7A97C30EDECA}" srcOrd="0" destOrd="0" presId="urn:microsoft.com/office/officeart/2005/8/layout/process1"/>
    <dgm:cxn modelId="{7945026E-22B5-43BF-B068-F234214DE124}" type="presParOf" srcId="{B9FB0EFA-A65D-4F13-9E3B-328070C3077F}" destId="{D3613131-FB0D-437D-868F-2720726A1ABA}" srcOrd="0" destOrd="0" presId="urn:microsoft.com/office/officeart/2005/8/layout/process1"/>
    <dgm:cxn modelId="{EA1A565B-E602-49FD-90AF-90EAD729D715}" type="presParOf" srcId="{B9FB0EFA-A65D-4F13-9E3B-328070C3077F}" destId="{12575A57-6C40-479B-9C9C-13B11A6C7287}" srcOrd="1" destOrd="0" presId="urn:microsoft.com/office/officeart/2005/8/layout/process1"/>
    <dgm:cxn modelId="{4134F2D8-BFE6-40E5-8F36-8C1FB5ABE6D2}" type="presParOf" srcId="{12575A57-6C40-479B-9C9C-13B11A6C7287}" destId="{99139D0F-F70A-4E61-B2E1-256AEA886FAB}" srcOrd="0" destOrd="0" presId="urn:microsoft.com/office/officeart/2005/8/layout/process1"/>
    <dgm:cxn modelId="{F8CB544E-296A-4DFB-AF5D-551B6E7D97F8}" type="presParOf" srcId="{B9FB0EFA-A65D-4F13-9E3B-328070C3077F}" destId="{1ED74A5C-CDF5-44E6-93DA-A5F3C3A85CB4}" srcOrd="2" destOrd="0" presId="urn:microsoft.com/office/officeart/2005/8/layout/process1"/>
    <dgm:cxn modelId="{4BF7A2B2-903E-4C9C-AB5F-CABD600267DE}" type="presParOf" srcId="{B9FB0EFA-A65D-4F13-9E3B-328070C3077F}" destId="{66E7244B-5AA4-48DA-9532-7A97C30EDECA}" srcOrd="3" destOrd="0" presId="urn:microsoft.com/office/officeart/2005/8/layout/process1"/>
    <dgm:cxn modelId="{DEFF614E-D032-4731-9198-C0DE6D51423B}" type="presParOf" srcId="{66E7244B-5AA4-48DA-9532-7A97C30EDECA}" destId="{6E210B8C-71E4-4787-9185-3F90427073A6}" srcOrd="0" destOrd="0" presId="urn:microsoft.com/office/officeart/2005/8/layout/process1"/>
    <dgm:cxn modelId="{D63806F8-E4CB-4E26-BFDA-0AB2E4772FAE}" type="presParOf" srcId="{B9FB0EFA-A65D-4F13-9E3B-328070C3077F}" destId="{0D1BC08A-FD8D-4946-A9D8-892231789663}" srcOrd="4" destOrd="0" presId="urn:microsoft.com/office/officeart/2005/8/layout/process1"/>
    <dgm:cxn modelId="{AE7DF3FD-B7DA-49FA-AEE6-88AC4726606D}" type="presParOf" srcId="{B9FB0EFA-A65D-4F13-9E3B-328070C3077F}" destId="{14EB6513-5A3B-427F-9065-940459A6C27B}" srcOrd="5" destOrd="0" presId="urn:microsoft.com/office/officeart/2005/8/layout/process1"/>
    <dgm:cxn modelId="{C33543F5-B68C-4757-8DC9-C2806D7909B1}" type="presParOf" srcId="{14EB6513-5A3B-427F-9065-940459A6C27B}" destId="{930B1883-8A7A-4D55-9965-38493E8851B2}" srcOrd="0" destOrd="0" presId="urn:microsoft.com/office/officeart/2005/8/layout/process1"/>
    <dgm:cxn modelId="{BE986107-05CF-49D4-A712-C54ED210E14D}" type="presParOf" srcId="{B9FB0EFA-A65D-4F13-9E3B-328070C3077F}" destId="{2094D1D8-AC7B-4233-8976-291B783500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7F859-9C53-41D5-8EF0-F0F7D22ADBD6}" type="doc">
      <dgm:prSet loTypeId="urn:microsoft.com/office/officeart/2005/8/layout/cycle1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E0DC3CD-42B1-43AE-B8C5-DD0A2200AEDA}">
      <dgm:prSet phldrT="[Text]"/>
      <dgm:spPr/>
      <dgm:t>
        <a:bodyPr/>
        <a:lstStyle/>
        <a:p>
          <a:r>
            <a:rPr lang="en-US" dirty="0"/>
            <a:t>The Plants</a:t>
          </a:r>
        </a:p>
      </dgm:t>
    </dgm:pt>
    <dgm:pt modelId="{745491B1-A952-4D20-B4D9-EE9DBDAB26AD}" type="parTrans" cxnId="{CC155013-49C3-439F-A61E-2345BFED5F61}">
      <dgm:prSet/>
      <dgm:spPr/>
      <dgm:t>
        <a:bodyPr/>
        <a:lstStyle/>
        <a:p>
          <a:endParaRPr lang="en-US"/>
        </a:p>
      </dgm:t>
    </dgm:pt>
    <dgm:pt modelId="{A258A5A3-96AE-4DD1-AB8E-50522AB78496}" type="sibTrans" cxnId="{CC155013-49C3-439F-A61E-2345BFED5F61}">
      <dgm:prSet/>
      <dgm:spPr/>
      <dgm:t>
        <a:bodyPr/>
        <a:lstStyle/>
        <a:p>
          <a:endParaRPr lang="en-US"/>
        </a:p>
      </dgm:t>
    </dgm:pt>
    <dgm:pt modelId="{4418D180-323C-4658-B110-D47544392F39}">
      <dgm:prSet phldrT="[Text]"/>
      <dgm:spPr/>
      <dgm:t>
        <a:bodyPr/>
        <a:lstStyle/>
        <a:p>
          <a:r>
            <a:rPr lang="en-US" dirty="0" err="1"/>
            <a:t>Blarglefargle</a:t>
          </a:r>
          <a:endParaRPr lang="en-US" dirty="0"/>
        </a:p>
      </dgm:t>
    </dgm:pt>
    <dgm:pt modelId="{672328E2-A074-46FF-9DA1-2602E34822AB}" type="parTrans" cxnId="{6D3F47A3-032C-4A9F-8B4F-C504C8129F00}">
      <dgm:prSet/>
      <dgm:spPr/>
      <dgm:t>
        <a:bodyPr/>
        <a:lstStyle/>
        <a:p>
          <a:endParaRPr lang="en-US"/>
        </a:p>
      </dgm:t>
    </dgm:pt>
    <dgm:pt modelId="{26FC7583-F0C6-4D7D-B2EB-0B9151B7B0BD}" type="sibTrans" cxnId="{6D3F47A3-032C-4A9F-8B4F-C504C8129F00}">
      <dgm:prSet/>
      <dgm:spPr/>
      <dgm:t>
        <a:bodyPr/>
        <a:lstStyle/>
        <a:p>
          <a:endParaRPr lang="en-US"/>
        </a:p>
      </dgm:t>
    </dgm:pt>
    <dgm:pt modelId="{110609E3-717F-45D9-9E44-0317D7C7891A}">
      <dgm:prSet phldrT="[Text]"/>
      <dgm:spPr/>
      <dgm:t>
        <a:bodyPr/>
        <a:lstStyle/>
        <a:p>
          <a:r>
            <a:rPr lang="en-US" dirty="0"/>
            <a:t>Phish and Chips</a:t>
          </a:r>
        </a:p>
      </dgm:t>
    </dgm:pt>
    <dgm:pt modelId="{1153FE30-B047-41A7-A4CA-B99970E3C676}" type="parTrans" cxnId="{40AC4A2F-0AEE-45C3-ACC9-1167CDF22EEA}">
      <dgm:prSet/>
      <dgm:spPr/>
      <dgm:t>
        <a:bodyPr/>
        <a:lstStyle/>
        <a:p>
          <a:endParaRPr lang="en-US"/>
        </a:p>
      </dgm:t>
    </dgm:pt>
    <dgm:pt modelId="{D33485EF-37B1-440F-B037-29CD556FBA0D}" type="sibTrans" cxnId="{40AC4A2F-0AEE-45C3-ACC9-1167CDF22EEA}">
      <dgm:prSet/>
      <dgm:spPr/>
      <dgm:t>
        <a:bodyPr/>
        <a:lstStyle/>
        <a:p>
          <a:endParaRPr lang="en-US"/>
        </a:p>
      </dgm:t>
    </dgm:pt>
    <dgm:pt modelId="{C4CA59D9-FF47-49C9-A7CE-98207E3B9449}" type="pres">
      <dgm:prSet presAssocID="{1587F859-9C53-41D5-8EF0-F0F7D22ADBD6}" presName="cycle" presStyleCnt="0">
        <dgm:presLayoutVars>
          <dgm:dir/>
          <dgm:resizeHandles val="exact"/>
        </dgm:presLayoutVars>
      </dgm:prSet>
      <dgm:spPr/>
    </dgm:pt>
    <dgm:pt modelId="{38C5978C-3288-47FF-BFF9-A8DD89ACEE0A}" type="pres">
      <dgm:prSet presAssocID="{AE0DC3CD-42B1-43AE-B8C5-DD0A2200AEDA}" presName="dummy" presStyleCnt="0"/>
      <dgm:spPr/>
    </dgm:pt>
    <dgm:pt modelId="{6D8F2689-8F98-47A0-A06E-F1A6C0760427}" type="pres">
      <dgm:prSet presAssocID="{AE0DC3CD-42B1-43AE-B8C5-DD0A2200AEDA}" presName="node" presStyleLbl="revTx" presStyleIdx="0" presStyleCnt="3">
        <dgm:presLayoutVars>
          <dgm:bulletEnabled val="1"/>
        </dgm:presLayoutVars>
      </dgm:prSet>
      <dgm:spPr/>
    </dgm:pt>
    <dgm:pt modelId="{6A35FBE0-581B-4732-B6FA-7208FC456C46}" type="pres">
      <dgm:prSet presAssocID="{A258A5A3-96AE-4DD1-AB8E-50522AB78496}" presName="sibTrans" presStyleLbl="node1" presStyleIdx="0" presStyleCnt="3"/>
      <dgm:spPr/>
    </dgm:pt>
    <dgm:pt modelId="{7793E9D7-BBD7-4ECE-BCD2-7D42B05CCC4B}" type="pres">
      <dgm:prSet presAssocID="{4418D180-323C-4658-B110-D47544392F39}" presName="dummy" presStyleCnt="0"/>
      <dgm:spPr/>
    </dgm:pt>
    <dgm:pt modelId="{82E47D52-36EC-4778-9936-4F20ECFFF460}" type="pres">
      <dgm:prSet presAssocID="{4418D180-323C-4658-B110-D47544392F39}" presName="node" presStyleLbl="revTx" presStyleIdx="1" presStyleCnt="3">
        <dgm:presLayoutVars>
          <dgm:bulletEnabled val="1"/>
        </dgm:presLayoutVars>
      </dgm:prSet>
      <dgm:spPr/>
    </dgm:pt>
    <dgm:pt modelId="{916D192C-FE21-4BF9-A341-32F4091F930E}" type="pres">
      <dgm:prSet presAssocID="{26FC7583-F0C6-4D7D-B2EB-0B9151B7B0BD}" presName="sibTrans" presStyleLbl="node1" presStyleIdx="1" presStyleCnt="3"/>
      <dgm:spPr/>
    </dgm:pt>
    <dgm:pt modelId="{ABF00A50-6550-4EB1-B7B6-417C025AC73A}" type="pres">
      <dgm:prSet presAssocID="{110609E3-717F-45D9-9E44-0317D7C7891A}" presName="dummy" presStyleCnt="0"/>
      <dgm:spPr/>
    </dgm:pt>
    <dgm:pt modelId="{E1630BCC-9B28-41B0-83E2-B89650BD85BD}" type="pres">
      <dgm:prSet presAssocID="{110609E3-717F-45D9-9E44-0317D7C7891A}" presName="node" presStyleLbl="revTx" presStyleIdx="2" presStyleCnt="3">
        <dgm:presLayoutVars>
          <dgm:bulletEnabled val="1"/>
        </dgm:presLayoutVars>
      </dgm:prSet>
      <dgm:spPr/>
    </dgm:pt>
    <dgm:pt modelId="{7F0B7D48-4BC2-4595-B420-A8A725215E32}" type="pres">
      <dgm:prSet presAssocID="{D33485EF-37B1-440F-B037-29CD556FBA0D}" presName="sibTrans" presStyleLbl="node1" presStyleIdx="2" presStyleCnt="3"/>
      <dgm:spPr/>
    </dgm:pt>
  </dgm:ptLst>
  <dgm:cxnLst>
    <dgm:cxn modelId="{9BD8E90B-320D-42AA-B524-1F1D302169B0}" type="presOf" srcId="{1587F859-9C53-41D5-8EF0-F0F7D22ADBD6}" destId="{C4CA59D9-FF47-49C9-A7CE-98207E3B9449}" srcOrd="0" destOrd="0" presId="urn:microsoft.com/office/officeart/2005/8/layout/cycle1"/>
    <dgm:cxn modelId="{CC155013-49C3-439F-A61E-2345BFED5F61}" srcId="{1587F859-9C53-41D5-8EF0-F0F7D22ADBD6}" destId="{AE0DC3CD-42B1-43AE-B8C5-DD0A2200AEDA}" srcOrd="0" destOrd="0" parTransId="{745491B1-A952-4D20-B4D9-EE9DBDAB26AD}" sibTransId="{A258A5A3-96AE-4DD1-AB8E-50522AB78496}"/>
    <dgm:cxn modelId="{F19D6620-F15D-46B6-AAA3-DC756EA86141}" type="presOf" srcId="{26FC7583-F0C6-4D7D-B2EB-0B9151B7B0BD}" destId="{916D192C-FE21-4BF9-A341-32F4091F930E}" srcOrd="0" destOrd="0" presId="urn:microsoft.com/office/officeart/2005/8/layout/cycle1"/>
    <dgm:cxn modelId="{61D8B721-7743-4DD3-B924-2E41D44C6942}" type="presOf" srcId="{4418D180-323C-4658-B110-D47544392F39}" destId="{82E47D52-36EC-4778-9936-4F20ECFFF460}" srcOrd="0" destOrd="0" presId="urn:microsoft.com/office/officeart/2005/8/layout/cycle1"/>
    <dgm:cxn modelId="{8F2DFB2D-A650-4CF7-A0F4-44416A6C3C72}" type="presOf" srcId="{110609E3-717F-45D9-9E44-0317D7C7891A}" destId="{E1630BCC-9B28-41B0-83E2-B89650BD85BD}" srcOrd="0" destOrd="0" presId="urn:microsoft.com/office/officeart/2005/8/layout/cycle1"/>
    <dgm:cxn modelId="{40AC4A2F-0AEE-45C3-ACC9-1167CDF22EEA}" srcId="{1587F859-9C53-41D5-8EF0-F0F7D22ADBD6}" destId="{110609E3-717F-45D9-9E44-0317D7C7891A}" srcOrd="2" destOrd="0" parTransId="{1153FE30-B047-41A7-A4CA-B99970E3C676}" sibTransId="{D33485EF-37B1-440F-B037-29CD556FBA0D}"/>
    <dgm:cxn modelId="{EBD6813C-3EE1-471C-8800-600951A9540F}" type="presOf" srcId="{AE0DC3CD-42B1-43AE-B8C5-DD0A2200AEDA}" destId="{6D8F2689-8F98-47A0-A06E-F1A6C0760427}" srcOrd="0" destOrd="0" presId="urn:microsoft.com/office/officeart/2005/8/layout/cycle1"/>
    <dgm:cxn modelId="{62959685-F198-4828-8CA4-E04268B2DDD0}" type="presOf" srcId="{D33485EF-37B1-440F-B037-29CD556FBA0D}" destId="{7F0B7D48-4BC2-4595-B420-A8A725215E32}" srcOrd="0" destOrd="0" presId="urn:microsoft.com/office/officeart/2005/8/layout/cycle1"/>
    <dgm:cxn modelId="{6D3F47A3-032C-4A9F-8B4F-C504C8129F00}" srcId="{1587F859-9C53-41D5-8EF0-F0F7D22ADBD6}" destId="{4418D180-323C-4658-B110-D47544392F39}" srcOrd="1" destOrd="0" parTransId="{672328E2-A074-46FF-9DA1-2602E34822AB}" sibTransId="{26FC7583-F0C6-4D7D-B2EB-0B9151B7B0BD}"/>
    <dgm:cxn modelId="{57B350A3-98A0-462B-82C5-DAA246849095}" type="presOf" srcId="{A258A5A3-96AE-4DD1-AB8E-50522AB78496}" destId="{6A35FBE0-581B-4732-B6FA-7208FC456C46}" srcOrd="0" destOrd="0" presId="urn:microsoft.com/office/officeart/2005/8/layout/cycle1"/>
    <dgm:cxn modelId="{8AD52D11-60B9-442D-ABCF-7EA4BEFEB013}" type="presParOf" srcId="{C4CA59D9-FF47-49C9-A7CE-98207E3B9449}" destId="{38C5978C-3288-47FF-BFF9-A8DD89ACEE0A}" srcOrd="0" destOrd="0" presId="urn:microsoft.com/office/officeart/2005/8/layout/cycle1"/>
    <dgm:cxn modelId="{266A0EAC-61C1-42F3-B71D-1F388AE8F60A}" type="presParOf" srcId="{C4CA59D9-FF47-49C9-A7CE-98207E3B9449}" destId="{6D8F2689-8F98-47A0-A06E-F1A6C0760427}" srcOrd="1" destOrd="0" presId="urn:microsoft.com/office/officeart/2005/8/layout/cycle1"/>
    <dgm:cxn modelId="{F1E26380-E2C4-4E8F-B308-9C545BB3AD59}" type="presParOf" srcId="{C4CA59D9-FF47-49C9-A7CE-98207E3B9449}" destId="{6A35FBE0-581B-4732-B6FA-7208FC456C46}" srcOrd="2" destOrd="0" presId="urn:microsoft.com/office/officeart/2005/8/layout/cycle1"/>
    <dgm:cxn modelId="{8BE82DE9-DFDC-46FA-9558-6BABE02C64C4}" type="presParOf" srcId="{C4CA59D9-FF47-49C9-A7CE-98207E3B9449}" destId="{7793E9D7-BBD7-4ECE-BCD2-7D42B05CCC4B}" srcOrd="3" destOrd="0" presId="urn:microsoft.com/office/officeart/2005/8/layout/cycle1"/>
    <dgm:cxn modelId="{12236E91-31DD-4B6B-BC29-1169DE214034}" type="presParOf" srcId="{C4CA59D9-FF47-49C9-A7CE-98207E3B9449}" destId="{82E47D52-36EC-4778-9936-4F20ECFFF460}" srcOrd="4" destOrd="0" presId="urn:microsoft.com/office/officeart/2005/8/layout/cycle1"/>
    <dgm:cxn modelId="{531EC5FF-B1BF-4806-BE11-DA3B9F31D38A}" type="presParOf" srcId="{C4CA59D9-FF47-49C9-A7CE-98207E3B9449}" destId="{916D192C-FE21-4BF9-A341-32F4091F930E}" srcOrd="5" destOrd="0" presId="urn:microsoft.com/office/officeart/2005/8/layout/cycle1"/>
    <dgm:cxn modelId="{A4CC54CF-2EBE-4DFE-B869-66E8E99DD3AB}" type="presParOf" srcId="{C4CA59D9-FF47-49C9-A7CE-98207E3B9449}" destId="{ABF00A50-6550-4EB1-B7B6-417C025AC73A}" srcOrd="6" destOrd="0" presId="urn:microsoft.com/office/officeart/2005/8/layout/cycle1"/>
    <dgm:cxn modelId="{B83B7609-ACBA-43F4-979A-AABB55A310BC}" type="presParOf" srcId="{C4CA59D9-FF47-49C9-A7CE-98207E3B9449}" destId="{E1630BCC-9B28-41B0-83E2-B89650BD85BD}" srcOrd="7" destOrd="0" presId="urn:microsoft.com/office/officeart/2005/8/layout/cycle1"/>
    <dgm:cxn modelId="{1A0762D7-79E5-43C2-B18C-C94842B09152}" type="presParOf" srcId="{C4CA59D9-FF47-49C9-A7CE-98207E3B9449}" destId="{7F0B7D48-4BC2-4595-B420-A8A725215E3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13131-FB0D-437D-868F-2720726A1ABA}">
      <dsp:nvSpPr>
        <dsp:cNvPr id="0" name=""/>
        <dsp:cNvSpPr/>
      </dsp:nvSpPr>
      <dsp:spPr>
        <a:xfrm>
          <a:off x="3831" y="835590"/>
          <a:ext cx="1675181" cy="1005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Design</a:t>
          </a:r>
        </a:p>
      </dsp:txBody>
      <dsp:txXfrm>
        <a:off x="33270" y="865029"/>
        <a:ext cx="1616303" cy="946231"/>
      </dsp:txXfrm>
    </dsp:sp>
    <dsp:sp modelId="{12575A57-6C40-479B-9C9C-13B11A6C7287}">
      <dsp:nvSpPr>
        <dsp:cNvPr id="0" name=""/>
        <dsp:cNvSpPr/>
      </dsp:nvSpPr>
      <dsp:spPr>
        <a:xfrm>
          <a:off x="1846531" y="1130422"/>
          <a:ext cx="355138" cy="415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46531" y="1213511"/>
        <a:ext cx="248597" cy="249267"/>
      </dsp:txXfrm>
    </dsp:sp>
    <dsp:sp modelId="{1ED74A5C-CDF5-44E6-93DA-A5F3C3A85CB4}">
      <dsp:nvSpPr>
        <dsp:cNvPr id="0" name=""/>
        <dsp:cNvSpPr/>
      </dsp:nvSpPr>
      <dsp:spPr>
        <a:xfrm>
          <a:off x="2349085" y="835590"/>
          <a:ext cx="1675181" cy="10051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</a:t>
          </a:r>
        </a:p>
      </dsp:txBody>
      <dsp:txXfrm>
        <a:off x="2378524" y="865029"/>
        <a:ext cx="1616303" cy="946231"/>
      </dsp:txXfrm>
    </dsp:sp>
    <dsp:sp modelId="{66E7244B-5AA4-48DA-9532-7A97C30EDECA}">
      <dsp:nvSpPr>
        <dsp:cNvPr id="0" name=""/>
        <dsp:cNvSpPr/>
      </dsp:nvSpPr>
      <dsp:spPr>
        <a:xfrm>
          <a:off x="4191785" y="1130422"/>
          <a:ext cx="355138" cy="415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191785" y="1213511"/>
        <a:ext cx="248597" cy="249267"/>
      </dsp:txXfrm>
    </dsp:sp>
    <dsp:sp modelId="{0D1BC08A-FD8D-4946-A9D8-892231789663}">
      <dsp:nvSpPr>
        <dsp:cNvPr id="0" name=""/>
        <dsp:cNvSpPr/>
      </dsp:nvSpPr>
      <dsp:spPr>
        <a:xfrm>
          <a:off x="4694340" y="835590"/>
          <a:ext cx="1675181" cy="10051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Present</a:t>
          </a:r>
        </a:p>
      </dsp:txBody>
      <dsp:txXfrm>
        <a:off x="4723779" y="865029"/>
        <a:ext cx="1616303" cy="946231"/>
      </dsp:txXfrm>
    </dsp:sp>
    <dsp:sp modelId="{14EB6513-5A3B-427F-9065-940459A6C27B}">
      <dsp:nvSpPr>
        <dsp:cNvPr id="0" name=""/>
        <dsp:cNvSpPr/>
      </dsp:nvSpPr>
      <dsp:spPr>
        <a:xfrm>
          <a:off x="6537040" y="1130422"/>
          <a:ext cx="355138" cy="415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537040" y="1213511"/>
        <a:ext cx="248597" cy="249267"/>
      </dsp:txXfrm>
    </dsp:sp>
    <dsp:sp modelId="{2094D1D8-AC7B-4233-8976-291B7835002E}">
      <dsp:nvSpPr>
        <dsp:cNvPr id="0" name=""/>
        <dsp:cNvSpPr/>
      </dsp:nvSpPr>
      <dsp:spPr>
        <a:xfrm>
          <a:off x="7039594" y="835590"/>
          <a:ext cx="1675181" cy="10051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Discuss/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Analysis</a:t>
          </a:r>
        </a:p>
      </dsp:txBody>
      <dsp:txXfrm>
        <a:off x="7069033" y="865029"/>
        <a:ext cx="1616303" cy="946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F2689-8F98-47A0-A06E-F1A6C0760427}">
      <dsp:nvSpPr>
        <dsp:cNvPr id="0" name=""/>
        <dsp:cNvSpPr/>
      </dsp:nvSpPr>
      <dsp:spPr>
        <a:xfrm>
          <a:off x="4087130" y="280339"/>
          <a:ext cx="1427198" cy="142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Plants</a:t>
          </a:r>
        </a:p>
      </dsp:txBody>
      <dsp:txXfrm>
        <a:off x="4087130" y="280339"/>
        <a:ext cx="1427198" cy="1427198"/>
      </dsp:txXfrm>
    </dsp:sp>
    <dsp:sp modelId="{6A35FBE0-581B-4732-B6FA-7208FC456C46}">
      <dsp:nvSpPr>
        <dsp:cNvPr id="0" name=""/>
        <dsp:cNvSpPr/>
      </dsp:nvSpPr>
      <dsp:spPr>
        <a:xfrm>
          <a:off x="1911233" y="-1009"/>
          <a:ext cx="3376802" cy="3376802"/>
        </a:xfrm>
        <a:prstGeom prst="circularArrow">
          <a:avLst>
            <a:gd name="adj1" fmla="val 8242"/>
            <a:gd name="adj2" fmla="val 575536"/>
            <a:gd name="adj3" fmla="val 2966516"/>
            <a:gd name="adj4" fmla="val 49940"/>
            <a:gd name="adj5" fmla="val 9615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47D52-36EC-4778-9936-4F20ECFFF460}">
      <dsp:nvSpPr>
        <dsp:cNvPr id="0" name=""/>
        <dsp:cNvSpPr/>
      </dsp:nvSpPr>
      <dsp:spPr>
        <a:xfrm>
          <a:off x="2886035" y="2360697"/>
          <a:ext cx="1427198" cy="142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Blarglefargle</a:t>
          </a:r>
          <a:endParaRPr lang="en-US" sz="2000" kern="1200" dirty="0"/>
        </a:p>
      </dsp:txBody>
      <dsp:txXfrm>
        <a:off x="2886035" y="2360697"/>
        <a:ext cx="1427198" cy="1427198"/>
      </dsp:txXfrm>
    </dsp:sp>
    <dsp:sp modelId="{916D192C-FE21-4BF9-A341-32F4091F930E}">
      <dsp:nvSpPr>
        <dsp:cNvPr id="0" name=""/>
        <dsp:cNvSpPr/>
      </dsp:nvSpPr>
      <dsp:spPr>
        <a:xfrm>
          <a:off x="1911233" y="-1009"/>
          <a:ext cx="3376802" cy="3376802"/>
        </a:xfrm>
        <a:prstGeom prst="circularArrow">
          <a:avLst>
            <a:gd name="adj1" fmla="val 8242"/>
            <a:gd name="adj2" fmla="val 575536"/>
            <a:gd name="adj3" fmla="val 10174525"/>
            <a:gd name="adj4" fmla="val 7257948"/>
            <a:gd name="adj5" fmla="val 9615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30BCC-9B28-41B0-83E2-B89650BD85BD}">
      <dsp:nvSpPr>
        <dsp:cNvPr id="0" name=""/>
        <dsp:cNvSpPr/>
      </dsp:nvSpPr>
      <dsp:spPr>
        <a:xfrm>
          <a:off x="1684939" y="280339"/>
          <a:ext cx="1427198" cy="1427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Phish and Chips</a:t>
          </a:r>
        </a:p>
      </dsp:txBody>
      <dsp:txXfrm>
        <a:off x="1684939" y="280339"/>
        <a:ext cx="1427198" cy="1427198"/>
      </dsp:txXfrm>
    </dsp:sp>
    <dsp:sp modelId="{7F0B7D48-4BC2-4595-B420-A8A725215E32}">
      <dsp:nvSpPr>
        <dsp:cNvPr id="0" name=""/>
        <dsp:cNvSpPr/>
      </dsp:nvSpPr>
      <dsp:spPr>
        <a:xfrm>
          <a:off x="1911233" y="-1009"/>
          <a:ext cx="3376802" cy="3376802"/>
        </a:xfrm>
        <a:prstGeom prst="circularArrow">
          <a:avLst>
            <a:gd name="adj1" fmla="val 8242"/>
            <a:gd name="adj2" fmla="val 575536"/>
            <a:gd name="adj3" fmla="val 16859206"/>
            <a:gd name="adj4" fmla="val 14965258"/>
            <a:gd name="adj5" fmla="val 9615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71DE-47A9-428E-AC90-87AD05C8A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32C45-7BF2-4811-933F-2F775A3BC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1A85-1469-4E17-9256-D1166464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AEF8-DEF2-4701-B763-EDEC0E4E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0E3D-A6A0-4C81-90E4-9022C41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7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FC2A-68C2-4AF0-8A4F-87E9AAC2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B1A5-5270-4472-819D-17F869E2F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226F-5B19-4D84-97A3-3F9F3CE7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2D35-763A-47CE-AF7A-884B28DD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D9B4-F3FF-489E-9DFA-4E672886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03C9B-E890-4DE5-AE4D-6E95F46E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D6E46-87F8-4AF8-82BA-9E66845F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E17A-3D71-4716-A73C-FA2E29FD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483B-02F7-478A-A678-231D67A2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C0D23-1D75-4F92-A2C4-C2103008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57BE-DCA2-47F4-AAC1-A54265B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9A9A-E863-4067-8039-44BEC4E2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00F2-D546-42C4-A09E-33433EA9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3C2E-B4FD-48FD-9791-23DD9312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E8A4-4C5C-447B-956D-17499131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27CE-F9A5-48B0-8873-731BD8FB6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4653A-01E8-4B6E-B6A9-43A3BC86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8BF9-7116-4140-8ADD-DC1E137A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CDD5-9FB1-4A8D-B090-951D351A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10BE-1416-413C-9F81-9BBA62BA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0301-C762-4F11-8596-1B0C839D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759B-6C9E-4F8E-A68B-AD0BAA39B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AF745-6AC6-41F7-96B7-A26F2C27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2AE0E-1759-4FCF-8389-791CE8B5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7150F-E844-4B6B-B756-3A6CE6C2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F585-5E2C-4E75-BECC-47D24323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0E5C-E09B-4241-A68F-1C1C8C4F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A8EE-9CC9-4519-9611-E8EB6C05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C45AA-0E44-4E26-87E9-ABC5B6CE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2E362-5EA2-4528-B3F9-BD04C3ED5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CC4DE-13AA-4C8E-B6E6-94BFFD323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48AAA-DFC4-4FDE-A8EA-815C085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45C52-60F7-47DC-9018-EA50EB8C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BF9BB-360C-48C1-A901-51EFD46C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D304-AF20-4F0C-A5F8-51381A26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DC1C6-60BF-43EF-B7A6-998DE2D8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37CE9-4A4D-43A7-A6F2-D368258C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C8055-630B-40B3-A1B5-B51ED032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5FECB-55BD-4941-A765-E3193F92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53C93-8D5B-4463-A412-E09625E9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A12F-DB35-4A1C-AB0C-4E1B0D7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6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AC1-E5C0-4DF7-BD20-1D5AA46D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221F-1FFC-4FE6-B650-2BE86548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99E3A-0CA7-4168-BA51-A62801692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12A15-616D-418E-A169-46E80FD1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29E82-BC23-45C0-833F-FC7222E5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499AE-F1B9-47D6-A43A-CB6D84FF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463C-8899-48A0-B050-0A6E60D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E346B-1073-46EC-AE17-82AAC81AB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945F-4A9D-4EDC-B403-CE22E1E59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BE5DF-66F7-4B37-A8C7-C137FDD2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42FB0-612A-42AD-ACB8-64C62197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53FE3-5D44-4863-AE26-10FF84CD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444D6-4FCD-4670-BD11-B2591D9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E1CC-BB53-41D6-845E-0FA588A2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0C961-FFA9-46AA-B2C8-34B75BC63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0AAD-D13B-49C9-A5F5-F3BF056F7AA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EA60-2D42-466B-99BF-C85D4E45D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3BCE-96D2-49C6-8260-309D0BAC9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9DB5-049B-4D7A-B5A4-C0DF921FC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uts.edu.au/courses/16680/discussion_topics/125499?module_item_id=56001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CAD7-37CB-488D-89CE-3916FE28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43976" cy="2211387"/>
          </a:xfrm>
        </p:spPr>
        <p:txBody>
          <a:bodyPr>
            <a:normAutofit/>
          </a:bodyPr>
          <a:lstStyle/>
          <a:p>
            <a:r>
              <a:rPr lang="en-US" sz="5400" dirty="0"/>
              <a:t>CCS2 – Workshop 7 (Week 8)</a:t>
            </a:r>
            <a:br>
              <a:rPr lang="en-US" sz="5400" dirty="0"/>
            </a:br>
            <a:r>
              <a:rPr lang="en-US" sz="5400" dirty="0"/>
              <a:t>Experiment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3F2D-CDD1-43A5-8DCD-F2CA4E92DA87}"/>
              </a:ext>
            </a:extLst>
          </p:cNvPr>
          <p:cNvSpPr txBox="1"/>
          <p:nvPr/>
        </p:nvSpPr>
        <p:spPr>
          <a:xfrm>
            <a:off x="8724552" y="5209671"/>
            <a:ext cx="271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4/19/2021</a:t>
            </a:r>
          </a:p>
        </p:txBody>
      </p:sp>
    </p:spTree>
    <p:extLst>
      <p:ext uri="{BB962C8B-B14F-4D97-AF65-F5344CB8AC3E}">
        <p14:creationId xmlns:p14="http://schemas.microsoft.com/office/powerpoint/2010/main" val="209239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4" y="184558"/>
            <a:ext cx="10515600" cy="1133567"/>
          </a:xfrm>
        </p:spPr>
        <p:txBody>
          <a:bodyPr/>
          <a:lstStyle/>
          <a:p>
            <a:r>
              <a:rPr lang="en-US" dirty="0"/>
              <a:t>Activity 2 </a:t>
            </a:r>
            <a:r>
              <a:rPr lang="en-US" altLang="zh-CN" dirty="0"/>
              <a:t>Result analysis plan - Figure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292593" y="403238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30 mins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4BFA9-8943-46B0-AF00-D2AD54800AC9}"/>
              </a:ext>
            </a:extLst>
          </p:cNvPr>
          <p:cNvSpPr txBox="1">
            <a:spLocks/>
          </p:cNvSpPr>
          <p:nvPr/>
        </p:nvSpPr>
        <p:spPr>
          <a:xfrm>
            <a:off x="720754" y="1536805"/>
            <a:ext cx="10515600" cy="33185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zh-CN" dirty="0"/>
              <a:t>Based on your experiment results (or expected results) design your experiment result figure(s).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sz="1600" dirty="0"/>
              <a:t> </a:t>
            </a:r>
            <a:r>
              <a:rPr lang="en-US" dirty="0"/>
              <a:t>For each figure:</a:t>
            </a:r>
          </a:p>
          <a:p>
            <a:pPr lvl="1"/>
            <a:r>
              <a:rPr lang="en-US" dirty="0"/>
              <a:t>What do you want to express through this figure?</a:t>
            </a:r>
          </a:p>
          <a:p>
            <a:pPr lvl="1"/>
            <a:r>
              <a:rPr lang="en-US" dirty="0"/>
              <a:t>What type of figure do you choose to use, and why?</a:t>
            </a:r>
          </a:p>
          <a:p>
            <a:pPr lvl="1"/>
            <a:r>
              <a:rPr lang="en-US" dirty="0"/>
              <a:t>What do x-axis and y-axis represent in the figure?</a:t>
            </a:r>
          </a:p>
          <a:p>
            <a:pPr lvl="1"/>
            <a:r>
              <a:rPr lang="en-US" dirty="0"/>
              <a:t>What are the units for the two axes?</a:t>
            </a:r>
          </a:p>
          <a:p>
            <a:pPr lvl="1"/>
            <a:r>
              <a:rPr lang="en-US" dirty="0"/>
              <a:t>Are the units in log scale or linear scale?</a:t>
            </a:r>
            <a:r>
              <a:rPr lang="en-US" sz="2000" dirty="0"/>
              <a:t>			    </a:t>
            </a:r>
            <a:r>
              <a:rPr lang="en-US" dirty="0"/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9441A-97DA-436E-A05F-D7D4120401EA}"/>
              </a:ext>
            </a:extLst>
          </p:cNvPr>
          <p:cNvSpPr txBox="1"/>
          <p:nvPr/>
        </p:nvSpPr>
        <p:spPr>
          <a:xfrm>
            <a:off x="720753" y="4951863"/>
            <a:ext cx="1078894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altLang="zh-CN" sz="2800" b="1" dirty="0"/>
              <a:t>Share your analysis plan on </a:t>
            </a:r>
            <a:r>
              <a:rPr lang="en-US" altLang="zh-CN" sz="2800" b="1" dirty="0">
                <a:hlinkClick r:id="rId2"/>
              </a:rPr>
              <a:t>canvas</a:t>
            </a:r>
            <a:r>
              <a:rPr lang="en-US" altLang="zh-CN" sz="2800" b="1" dirty="0"/>
              <a:t> </a:t>
            </a:r>
            <a:r>
              <a:rPr lang="en-US" altLang="zh-CN" sz="2800" dirty="0"/>
              <a:t>(include the plan, the design of table and  the design of figure)</a:t>
            </a:r>
          </a:p>
        </p:txBody>
      </p:sp>
    </p:spTree>
    <p:extLst>
      <p:ext uri="{BB962C8B-B14F-4D97-AF65-F5344CB8AC3E}">
        <p14:creationId xmlns:p14="http://schemas.microsoft.com/office/powerpoint/2010/main" val="19423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195897"/>
            <a:ext cx="10252046" cy="893615"/>
          </a:xfrm>
        </p:spPr>
        <p:txBody>
          <a:bodyPr>
            <a:normAutofit/>
          </a:bodyPr>
          <a:lstStyle/>
          <a:p>
            <a:r>
              <a:rPr lang="en-US" dirty="0"/>
              <a:t>Activity 3  Feedback on </a:t>
            </a:r>
            <a:r>
              <a:rPr lang="en-US" altLang="zh-CN" dirty="0"/>
              <a:t>Analysis Plan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372112" y="880419"/>
            <a:ext cx="148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Between groups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BB436-9696-4E3E-BB0F-32BF8AB60D7C}"/>
              </a:ext>
            </a:extLst>
          </p:cNvPr>
          <p:cNvSpPr txBox="1"/>
          <p:nvPr/>
        </p:nvSpPr>
        <p:spPr>
          <a:xfrm>
            <a:off x="1079559" y="1371043"/>
            <a:ext cx="902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Each group provides some feedbacks on another group’s result analysis plan.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Comment on canvas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12BF61-E806-4C35-B73A-61FDE8163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003564"/>
              </p:ext>
            </p:extLst>
          </p:nvPr>
        </p:nvGraphicFramePr>
        <p:xfrm>
          <a:off x="2078954" y="2444350"/>
          <a:ext cx="7199269" cy="3788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534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858E-C592-4D68-AC84-8E1FBAF9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91" y="2026451"/>
            <a:ext cx="9748705" cy="280509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dirty="0"/>
              <a:t>Create a list of main characteristics that a good result  analysis plan should have.</a:t>
            </a:r>
          </a:p>
          <a:p>
            <a:pPr marL="0" indent="0">
              <a:buNone/>
            </a:pPr>
            <a:r>
              <a:rPr lang="en-US" altLang="zh-CN" dirty="0"/>
              <a:t>- Share your list on Canvas.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361B53-6BD8-4244-8624-C1F42838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24" y="162946"/>
            <a:ext cx="10515600" cy="1325563"/>
          </a:xfrm>
        </p:spPr>
        <p:txBody>
          <a:bodyPr/>
          <a:lstStyle/>
          <a:p>
            <a:r>
              <a:rPr lang="en-US" dirty="0"/>
              <a:t>Activity 4 What is a good analysis </a:t>
            </a:r>
            <a:r>
              <a:rPr lang="en-US" altLang="zh-CN" dirty="0"/>
              <a:t>plan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69A8B-EF77-4834-8E33-D381B48EF5ED}"/>
              </a:ext>
            </a:extLst>
          </p:cNvPr>
          <p:cNvSpPr txBox="1"/>
          <p:nvPr/>
        </p:nvSpPr>
        <p:spPr>
          <a:xfrm>
            <a:off x="10440098" y="1027906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20 mins</a:t>
            </a:r>
          </a:p>
        </p:txBody>
      </p:sp>
    </p:spTree>
    <p:extLst>
      <p:ext uri="{BB962C8B-B14F-4D97-AF65-F5344CB8AC3E}">
        <p14:creationId xmlns:p14="http://schemas.microsoft.com/office/powerpoint/2010/main" val="268850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C72E-E6AB-4E88-AD84-A7B1B3D9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task 2 due on </a:t>
            </a:r>
            <a:r>
              <a:rPr lang="en-US" b="1" dirty="0"/>
              <a:t>April 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2A48F-CA40-47E6-AC8B-CF36F03D07B1}"/>
              </a:ext>
            </a:extLst>
          </p:cNvPr>
          <p:cNvSpPr txBox="1"/>
          <p:nvPr/>
        </p:nvSpPr>
        <p:spPr>
          <a:xfrm>
            <a:off x="838200" y="136236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/>
              <a:t>- Review of the project proposal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A067B-373E-4205-8AE0-737EDFCAA24D}"/>
              </a:ext>
            </a:extLst>
          </p:cNvPr>
          <p:cNvSpPr txBox="1"/>
          <p:nvPr/>
        </p:nvSpPr>
        <p:spPr>
          <a:xfrm>
            <a:off x="1059110" y="2087970"/>
            <a:ext cx="6094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Individual task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&lt; 1000 words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6E88D8-0D77-4DAD-A37E-1B2C9528073B}"/>
              </a:ext>
            </a:extLst>
          </p:cNvPr>
          <p:cNvGraphicFramePr>
            <a:graphicFrameLocks noGrp="1"/>
          </p:cNvGraphicFramePr>
          <p:nvPr/>
        </p:nvGraphicFramePr>
        <p:xfrm>
          <a:off x="1071693" y="3443681"/>
          <a:ext cx="805156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17">
                  <a:extLst>
                    <a:ext uri="{9D8B030D-6E8A-4147-A177-3AD203B41FA5}">
                      <a16:colId xmlns:a16="http://schemas.microsoft.com/office/drawing/2014/main" val="3160754655"/>
                    </a:ext>
                  </a:extLst>
                </a:gridCol>
                <a:gridCol w="4758307">
                  <a:extLst>
                    <a:ext uri="{9D8B030D-6E8A-4147-A177-3AD203B41FA5}">
                      <a16:colId xmlns:a16="http://schemas.microsoft.com/office/drawing/2014/main" val="4243898711"/>
                    </a:ext>
                  </a:extLst>
                </a:gridCol>
                <a:gridCol w="2895443">
                  <a:extLst>
                    <a:ext uri="{9D8B030D-6E8A-4147-A177-3AD203B41FA5}">
                      <a16:colId xmlns:a16="http://schemas.microsoft.com/office/drawing/2014/main" val="89455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Assessment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7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Appropriately identify and discuss main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96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Appropriately identify and discuss main shortcomings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8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Properly construct 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8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Clarity and fluency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15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FD56-7DC7-479E-A652-3FE2A83A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97" y="272846"/>
            <a:ext cx="10515600" cy="985503"/>
          </a:xfrm>
        </p:spPr>
        <p:txBody>
          <a:bodyPr/>
          <a:lstStyle/>
          <a:p>
            <a:r>
              <a:rPr lang="en-US" dirty="0"/>
              <a:t>Type</a:t>
            </a:r>
            <a:r>
              <a:rPr lang="en-US" altLang="zh-CN" dirty="0"/>
              <a:t>s</a:t>
            </a:r>
            <a:r>
              <a:rPr lang="en-US" dirty="0"/>
              <a:t> of 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9097-740B-4951-9065-C8DF91C5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02" y="2152286"/>
            <a:ext cx="10595994" cy="309032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Descriptive analysis: what results do we have?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accent2"/>
                </a:solidFill>
              </a:rPr>
              <a:t>- Present your result through table and figures</a:t>
            </a:r>
          </a:p>
          <a:p>
            <a:r>
              <a:rPr lang="en-US" sz="2400" dirty="0"/>
              <a:t>Diagnostic analysis: why we have these results?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accent2"/>
                </a:solidFill>
              </a:rPr>
              <a:t>- Explain the results based on your understanding of the approach</a:t>
            </a:r>
          </a:p>
          <a:p>
            <a:r>
              <a:rPr lang="en-US" sz="2400" dirty="0"/>
              <a:t>Prescriptive analysis: what should be done next?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accent2"/>
                </a:solidFill>
              </a:rPr>
              <a:t>- Discuss the limitation of the approach</a:t>
            </a:r>
          </a:p>
          <a:p>
            <a:r>
              <a:rPr lang="en-US" sz="2400" dirty="0"/>
              <a:t>Predictive analysis: what will happen then?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accent2"/>
                </a:solidFill>
              </a:rPr>
              <a:t>- Discuss future research direction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D3EE-8F1B-4BC0-89A2-5E4413BD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191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in Scientific Research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CF7D25-4451-40C3-A3A9-CC5B054FF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260633"/>
              </p:ext>
            </p:extLst>
          </p:nvPr>
        </p:nvGraphicFramePr>
        <p:xfrm>
          <a:off x="1493417" y="2240210"/>
          <a:ext cx="8718608" cy="2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59B8CB-305B-494C-8867-19140C2E90ED}"/>
              </a:ext>
            </a:extLst>
          </p:cNvPr>
          <p:cNvSpPr txBox="1"/>
          <p:nvPr/>
        </p:nvSpPr>
        <p:spPr>
          <a:xfrm>
            <a:off x="75501" y="1292494"/>
            <a:ext cx="6115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task do you choose to perform, and why?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What result do you expect from running this experiment?  (What is your </a:t>
            </a:r>
            <a:r>
              <a:rPr lang="en-US" altLang="zh-CN" b="1" dirty="0">
                <a:solidFill>
                  <a:schemeClr val="accent2"/>
                </a:solidFill>
              </a:rPr>
              <a:t>hypothesis</a:t>
            </a:r>
            <a:r>
              <a:rPr lang="en-US" altLang="zh-CN" dirty="0">
                <a:solidFill>
                  <a:schemeClr val="accent2"/>
                </a:solidFill>
              </a:rPr>
              <a:t>, and why?)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What </a:t>
            </a:r>
            <a:r>
              <a:rPr lang="en-US" altLang="zh-CN" b="1" dirty="0">
                <a:solidFill>
                  <a:schemeClr val="accent2"/>
                </a:solidFill>
              </a:rPr>
              <a:t>datasets</a:t>
            </a:r>
            <a:r>
              <a:rPr lang="en-US" altLang="zh-CN" dirty="0">
                <a:solidFill>
                  <a:schemeClr val="accent2"/>
                </a:solidFill>
              </a:rPr>
              <a:t> do you choose, and why?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What </a:t>
            </a:r>
            <a:r>
              <a:rPr lang="en-US" altLang="zh-CN" b="1" dirty="0">
                <a:solidFill>
                  <a:schemeClr val="accent2"/>
                </a:solidFill>
              </a:rPr>
              <a:t>baselines</a:t>
            </a:r>
            <a:r>
              <a:rPr lang="en-US" altLang="zh-CN" dirty="0">
                <a:solidFill>
                  <a:schemeClr val="accent2"/>
                </a:solidFill>
              </a:rPr>
              <a:t> do you compare with, and why?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376F1-D94E-4C2B-A67B-260213C2DC9E}"/>
              </a:ext>
            </a:extLst>
          </p:cNvPr>
          <p:cNvSpPr txBox="1"/>
          <p:nvPr/>
        </p:nvSpPr>
        <p:spPr>
          <a:xfrm>
            <a:off x="1723641" y="4508858"/>
            <a:ext cx="5656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</a:t>
            </a:r>
            <a:r>
              <a:rPr lang="en-US" b="1" dirty="0">
                <a:solidFill>
                  <a:schemeClr val="tx2"/>
                </a:solidFill>
              </a:rPr>
              <a:t>tools</a:t>
            </a:r>
            <a:r>
              <a:rPr lang="en-US" dirty="0">
                <a:solidFill>
                  <a:schemeClr val="tx2"/>
                </a:solidFill>
              </a:rPr>
              <a:t> do you use to implement the experiment?</a:t>
            </a:r>
          </a:p>
          <a:p>
            <a:r>
              <a:rPr lang="en-US" dirty="0">
                <a:solidFill>
                  <a:schemeClr val="tx2"/>
                </a:solidFill>
              </a:rPr>
              <a:t>Do you follow another work’s experiment setting?</a:t>
            </a:r>
          </a:p>
          <a:p>
            <a:r>
              <a:rPr lang="en-US" dirty="0">
                <a:solidFill>
                  <a:schemeClr val="tx2"/>
                </a:solidFill>
              </a:rPr>
              <a:t>How do you ensure that the comparison is </a:t>
            </a:r>
            <a:r>
              <a:rPr lang="en-US" b="1" dirty="0">
                <a:solidFill>
                  <a:schemeClr val="tx2"/>
                </a:solidFill>
              </a:rPr>
              <a:t>fair</a:t>
            </a:r>
            <a:r>
              <a:rPr lang="en-US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B2FB0-34FB-4355-8141-99CF736F1A26}"/>
              </a:ext>
            </a:extLst>
          </p:cNvPr>
          <p:cNvSpPr txBox="1"/>
          <p:nvPr/>
        </p:nvSpPr>
        <p:spPr>
          <a:xfrm>
            <a:off x="7380618" y="4458976"/>
            <a:ext cx="4811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does the result mean?</a:t>
            </a:r>
          </a:p>
          <a:p>
            <a:r>
              <a:rPr lang="en-US" dirty="0">
                <a:solidFill>
                  <a:schemeClr val="accent1"/>
                </a:solidFill>
              </a:rPr>
              <a:t>Does the result support your hypothesis?</a:t>
            </a:r>
          </a:p>
          <a:p>
            <a:r>
              <a:rPr lang="en-US" dirty="0">
                <a:solidFill>
                  <a:schemeClr val="accent1"/>
                </a:solidFill>
              </a:rPr>
              <a:t>Is there any unexpected result, and why?</a:t>
            </a:r>
          </a:p>
          <a:p>
            <a:r>
              <a:rPr lang="en-US" dirty="0">
                <a:solidFill>
                  <a:schemeClr val="accent1"/>
                </a:solidFill>
              </a:rPr>
              <a:t>Is there any limitation on the experiment?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74BA2-E773-4E54-ABA4-8E6B724E511D}"/>
              </a:ext>
            </a:extLst>
          </p:cNvPr>
          <p:cNvSpPr txBox="1"/>
          <p:nvPr/>
        </p:nvSpPr>
        <p:spPr>
          <a:xfrm>
            <a:off x="6191075" y="1475695"/>
            <a:ext cx="6146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What figure do you choose to visualize the result, and why?</a:t>
            </a:r>
          </a:p>
          <a:p>
            <a:r>
              <a:rPr lang="en-US" dirty="0">
                <a:solidFill>
                  <a:schemeClr val="accent4"/>
                </a:solidFill>
              </a:rPr>
              <a:t>How do you </a:t>
            </a:r>
            <a:r>
              <a:rPr lang="en-US" b="1" dirty="0">
                <a:solidFill>
                  <a:schemeClr val="accent4"/>
                </a:solidFill>
              </a:rPr>
              <a:t>highlight</a:t>
            </a:r>
            <a:r>
              <a:rPr lang="en-US" dirty="0">
                <a:solidFill>
                  <a:schemeClr val="accent4"/>
                </a:solidFill>
              </a:rPr>
              <a:t> the main findings in table/figure?</a:t>
            </a:r>
          </a:p>
          <a:p>
            <a:r>
              <a:rPr lang="en-US" dirty="0">
                <a:solidFill>
                  <a:schemeClr val="accent4"/>
                </a:solidFill>
              </a:rPr>
              <a:t>Is the table/figure easily </a:t>
            </a:r>
            <a:r>
              <a:rPr lang="en-US" b="1" dirty="0">
                <a:solidFill>
                  <a:schemeClr val="accent4"/>
                </a:solidFill>
              </a:rPr>
              <a:t>comprehensible</a:t>
            </a:r>
            <a:r>
              <a:rPr lang="en-US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3DBB6-437A-45A4-8496-F80EE6D559EB}"/>
              </a:ext>
            </a:extLst>
          </p:cNvPr>
          <p:cNvSpPr/>
          <p:nvPr/>
        </p:nvSpPr>
        <p:spPr>
          <a:xfrm>
            <a:off x="6096000" y="2814957"/>
            <a:ext cx="4398628" cy="15267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64EC-9641-40EF-B5D0-85BF523A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 -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25F9-1563-4341-A0B0-DCABAEC9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79" y="2141537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What do you want to express through the table?</a:t>
            </a:r>
          </a:p>
          <a:p>
            <a:pPr lvl="1"/>
            <a:r>
              <a:rPr lang="en-US" altLang="zh-CN" dirty="0"/>
              <a:t>What metric do you use in the table, and why? </a:t>
            </a:r>
          </a:p>
          <a:p>
            <a:pPr lvl="1"/>
            <a:r>
              <a:rPr lang="en-US" altLang="zh-CN" dirty="0"/>
              <a:t>How many columns, how many rows does the table contain?</a:t>
            </a:r>
          </a:p>
          <a:p>
            <a:pPr lvl="1"/>
            <a:r>
              <a:rPr lang="en-US" altLang="zh-CN" dirty="0"/>
              <a:t>Which data do you highlight in the table?</a:t>
            </a:r>
          </a:p>
          <a:p>
            <a:pPr lvl="1"/>
            <a:r>
              <a:rPr lang="en-US" altLang="zh-CN" dirty="0"/>
              <a:t>What additional statistical data do you present?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240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4DC8-9CAC-4B5E-AD33-51F6E5E7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09" y="128026"/>
            <a:ext cx="10515600" cy="107999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4FE9-031A-41CA-AA29-0A5EFBC8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10" y="1940149"/>
            <a:ext cx="11616306" cy="4351338"/>
          </a:xfrm>
        </p:spPr>
        <p:txBody>
          <a:bodyPr/>
          <a:lstStyle/>
          <a:p>
            <a:r>
              <a:rPr lang="en-US" altLang="zh-CN" sz="2400" dirty="0"/>
              <a:t>Title: Inductive Representation Learning on Large Graphs (NIPS 2017)</a:t>
            </a:r>
          </a:p>
          <a:p>
            <a:r>
              <a:rPr lang="en-US" altLang="zh-CN" sz="2400" dirty="0"/>
              <a:t>Summary: proposed an inductive node embedding framework named </a:t>
            </a:r>
            <a:r>
              <a:rPr lang="en-US" altLang="zh-CN" sz="2400" dirty="0" err="1"/>
              <a:t>GraphSAGE</a:t>
            </a:r>
            <a:r>
              <a:rPr lang="en-US" altLang="zh-CN" sz="2400" dirty="0"/>
              <a:t>, where it learns a function that generates embedding by sampling and aggregating features from a node’s local neighbourhood.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1A8A-FA24-46C7-8493-CABA86A8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458"/>
            <a:ext cx="10515600" cy="1325563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313C1BF-15E5-47A6-8B2F-101823C7E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85" y="-75458"/>
            <a:ext cx="9125439" cy="368757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EBCD6C-5BB9-46F6-BBBE-9D35E7EF6F4F}"/>
              </a:ext>
            </a:extLst>
          </p:cNvPr>
          <p:cNvSpPr txBox="1"/>
          <p:nvPr/>
        </p:nvSpPr>
        <p:spPr>
          <a:xfrm>
            <a:off x="-267748" y="3612116"/>
            <a:ext cx="124073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accent2"/>
                </a:solidFill>
              </a:rPr>
              <a:t>What do you want to express through the table?</a:t>
            </a:r>
          </a:p>
          <a:p>
            <a:pPr lvl="1"/>
            <a:r>
              <a:rPr lang="en-US" altLang="zh-CN" sz="1800" dirty="0"/>
              <a:t>     -Our proposed framework </a:t>
            </a:r>
            <a:r>
              <a:rPr lang="en-US" altLang="zh-CN" sz="1800" dirty="0" err="1"/>
              <a:t>GraphSAGE</a:t>
            </a:r>
            <a:r>
              <a:rPr lang="en-US" altLang="zh-CN" sz="1800" dirty="0"/>
              <a:t> outperforms other baselines remarkably.</a:t>
            </a:r>
          </a:p>
          <a:p>
            <a:pPr lvl="1"/>
            <a:r>
              <a:rPr lang="en-US" altLang="zh-CN" dirty="0"/>
              <a:t>     -Our framework works well both in unsupervised learning and in supervised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What metric do you use in the table, and why?</a:t>
            </a:r>
          </a:p>
          <a:p>
            <a:pPr lvl="1"/>
            <a:r>
              <a:rPr lang="en-US" altLang="zh-CN" dirty="0"/>
              <a:t>     -Micro-averaged F1 scores, because it is one of the standard metric for multiclass classification task.</a:t>
            </a:r>
            <a:endParaRPr lang="en-US" altLang="zh-C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How many columns, how many rows does the table contain?</a:t>
            </a:r>
          </a:p>
          <a:p>
            <a:pPr lvl="1"/>
            <a:r>
              <a:rPr lang="en-US" altLang="zh-CN" dirty="0"/>
              <a:t>      -7 columns and 10 rows. First column is the eight methods including 4 baselines and 4 variants of </a:t>
            </a:r>
            <a:r>
              <a:rPr lang="en-US" altLang="zh-CN" dirty="0" err="1"/>
              <a:t>GraphSAGE</a:t>
            </a:r>
            <a:r>
              <a:rPr lang="en-US" altLang="zh-CN" dirty="0"/>
              <a:t>.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Which data do you highlight in the table?</a:t>
            </a:r>
          </a:p>
          <a:p>
            <a:pPr lvl="1"/>
            <a:r>
              <a:rPr lang="en-US" altLang="zh-CN" dirty="0"/>
              <a:t>      -The method with the highest micro-averaged F1 score are put in bold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What additional statistical data do you present?</a:t>
            </a:r>
          </a:p>
          <a:p>
            <a:pPr lvl="1"/>
            <a:r>
              <a:rPr lang="en-US" altLang="zh-CN" dirty="0"/>
              <a:t>      -The last row “% gain over feat.” We would like to </a:t>
            </a:r>
            <a:r>
              <a:rPr lang="en-US" altLang="zh-CN" dirty="0" err="1"/>
              <a:t>emphasise</a:t>
            </a:r>
            <a:r>
              <a:rPr lang="en-US" altLang="zh-CN" dirty="0"/>
              <a:t> the importance of network structural information.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4337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151284"/>
            <a:ext cx="10515600" cy="1133567"/>
          </a:xfrm>
        </p:spPr>
        <p:txBody>
          <a:bodyPr/>
          <a:lstStyle/>
          <a:p>
            <a:r>
              <a:rPr lang="en-US" dirty="0"/>
              <a:t>Activity 1 </a:t>
            </a:r>
            <a:r>
              <a:rPr lang="en-US" altLang="zh-CN" dirty="0"/>
              <a:t>Result analysis plan -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FD52-76FA-4793-93B2-F689BCCA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41" y="2837646"/>
            <a:ext cx="10260591" cy="353751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altLang="zh-CN" sz="3000" dirty="0"/>
              <a:t>Based on your experiment results (or expected results) design                                    your experiment result table(s).</a:t>
            </a:r>
          </a:p>
          <a:p>
            <a:pPr marL="0" indent="0">
              <a:buNone/>
            </a:pPr>
            <a:endParaRPr lang="en-US" altLang="zh-CN" sz="1100" dirty="0"/>
          </a:p>
          <a:p>
            <a:pPr marL="0" indent="0">
              <a:buNone/>
            </a:pPr>
            <a:r>
              <a:rPr lang="en-US" altLang="zh-CN" sz="3000" dirty="0"/>
              <a:t>- For each table:</a:t>
            </a:r>
            <a:endParaRPr lang="en-US" sz="3000" dirty="0"/>
          </a:p>
          <a:p>
            <a:pPr lvl="1"/>
            <a:r>
              <a:rPr lang="en-US" sz="2600" dirty="0"/>
              <a:t>What do you want to express through the table?</a:t>
            </a:r>
          </a:p>
          <a:p>
            <a:pPr lvl="1"/>
            <a:r>
              <a:rPr lang="en-US" sz="2600" dirty="0"/>
              <a:t>What metric do you use in the table, and why? </a:t>
            </a:r>
          </a:p>
          <a:p>
            <a:pPr lvl="1"/>
            <a:r>
              <a:rPr lang="en-US" sz="2600" dirty="0"/>
              <a:t>How many columns, how many rows does the table contain?</a:t>
            </a:r>
          </a:p>
          <a:p>
            <a:pPr lvl="1"/>
            <a:r>
              <a:rPr lang="en-US" sz="2600" dirty="0"/>
              <a:t>Which data do you highlight in the table?</a:t>
            </a:r>
          </a:p>
          <a:p>
            <a:pPr lvl="1"/>
            <a:r>
              <a:rPr lang="en-US" sz="2600" dirty="0"/>
              <a:t>What additional statistical data do you present?</a:t>
            </a:r>
          </a:p>
          <a:p>
            <a:pPr lvl="1"/>
            <a:r>
              <a:rPr lang="en-US" sz="2600" dirty="0"/>
              <a:t>……</a:t>
            </a:r>
            <a:r>
              <a:rPr lang="en-US" sz="2200" dirty="0"/>
              <a:t>	</a:t>
            </a:r>
            <a:r>
              <a:rPr lang="en-US" sz="2000" dirty="0"/>
              <a:t>		  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478249" y="302570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30 mins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2CBD2-25DA-4A07-9245-B579442BDFFF}"/>
              </a:ext>
            </a:extLst>
          </p:cNvPr>
          <p:cNvSpPr txBox="1"/>
          <p:nvPr/>
        </p:nvSpPr>
        <p:spPr>
          <a:xfrm>
            <a:off x="709041" y="1584195"/>
            <a:ext cx="10183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800" dirty="0"/>
              <a:t>Devise your experiment analysis plan (what</a:t>
            </a:r>
            <a:r>
              <a:rPr lang="zh-CN" altLang="en-US" sz="2800" dirty="0"/>
              <a:t> </a:t>
            </a:r>
            <a:r>
              <a:rPr lang="en-US" altLang="zh-CN" sz="2800" dirty="0"/>
              <a:t>elements to include?)</a:t>
            </a:r>
          </a:p>
        </p:txBody>
      </p:sp>
    </p:spTree>
    <p:extLst>
      <p:ext uri="{BB962C8B-B14F-4D97-AF65-F5344CB8AC3E}">
        <p14:creationId xmlns:p14="http://schemas.microsoft.com/office/powerpoint/2010/main" val="270318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64EC-9641-40EF-B5D0-85BF523A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015"/>
            <a:ext cx="10515600" cy="1325563"/>
          </a:xfrm>
        </p:spPr>
        <p:txBody>
          <a:bodyPr/>
          <a:lstStyle/>
          <a:p>
            <a:r>
              <a:rPr lang="en-US" dirty="0"/>
              <a:t>Questions to answer -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25F9-1563-4341-A0B0-DCABAEC9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48" y="2401595"/>
            <a:ext cx="10515600" cy="2405296"/>
          </a:xfrm>
        </p:spPr>
        <p:txBody>
          <a:bodyPr>
            <a:normAutofit/>
          </a:bodyPr>
          <a:lstStyle/>
          <a:p>
            <a:pPr lvl="1"/>
            <a:r>
              <a:rPr lang="en-US" altLang="zh-CN" dirty="0"/>
              <a:t>What do you want to express through this figure?</a:t>
            </a:r>
          </a:p>
          <a:p>
            <a:pPr lvl="1"/>
            <a:r>
              <a:rPr lang="en-US" altLang="zh-CN" dirty="0"/>
              <a:t>What type of figure do you choose to use, and why?</a:t>
            </a:r>
          </a:p>
          <a:p>
            <a:pPr lvl="1"/>
            <a:r>
              <a:rPr lang="en-US" altLang="zh-CN" dirty="0"/>
              <a:t>What do x-axis and y-axis represent in the figure?</a:t>
            </a:r>
          </a:p>
          <a:p>
            <a:pPr lvl="1"/>
            <a:r>
              <a:rPr lang="en-US" altLang="zh-CN" dirty="0"/>
              <a:t>What are the units for the two axes?</a:t>
            </a:r>
          </a:p>
          <a:p>
            <a:pPr lvl="1"/>
            <a:r>
              <a:rPr lang="en-US" altLang="zh-CN" dirty="0"/>
              <a:t>Are the units in log scale or linear scale?</a:t>
            </a:r>
          </a:p>
          <a:p>
            <a:pPr lvl="1"/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5105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C372CE-4B1C-43CE-880D-A30D03D8DF92}"/>
              </a:ext>
            </a:extLst>
          </p:cNvPr>
          <p:cNvSpPr txBox="1">
            <a:spLocks/>
          </p:cNvSpPr>
          <p:nvPr/>
        </p:nvSpPr>
        <p:spPr>
          <a:xfrm>
            <a:off x="150302" y="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Figure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E5D1825-6E78-488B-B105-80BE4F1DB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36" y="2538"/>
            <a:ext cx="7322909" cy="3167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6F5BF-70F5-4A33-BB87-D51106A91A5C}"/>
              </a:ext>
            </a:extLst>
          </p:cNvPr>
          <p:cNvSpPr txBox="1"/>
          <p:nvPr/>
        </p:nvSpPr>
        <p:spPr>
          <a:xfrm>
            <a:off x="653282" y="3429000"/>
            <a:ext cx="11124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What do you want to express through this figure (these figures)?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b="1" dirty="0"/>
              <a:t>We plan to use two figures to present our analysis of the experiment result.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First figure compares the training time and test time of our framework with the </a:t>
            </a:r>
            <a:r>
              <a:rPr lang="en-US" altLang="zh-CN" dirty="0" err="1"/>
              <a:t>Deepwalk</a:t>
            </a:r>
            <a:r>
              <a:rPr lang="en-US" altLang="zh-CN" dirty="0"/>
              <a:t> approach. </a:t>
            </a:r>
          </a:p>
          <a:p>
            <a:pPr marL="742950" lvl="1" indent="-285750">
              <a:buFontTx/>
              <a:buChar char="-"/>
            </a:pPr>
            <a:r>
              <a:rPr lang="en-US" altLang="zh-CN" dirty="0"/>
              <a:t>Second figure shows how the choice of sample size will influence the result and runtime.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 What type of figure do you choose to use, and why?</a:t>
            </a:r>
          </a:p>
          <a:p>
            <a:r>
              <a:rPr lang="en-US" altLang="zh-CN" dirty="0"/>
              <a:t>      - We will use a bar chart in the first figure, because it is a good way of performing a comparison of metric            </a:t>
            </a:r>
          </a:p>
          <a:p>
            <a:r>
              <a:rPr lang="en-US" altLang="zh-CN" dirty="0"/>
              <a:t>          values across different groups of the data. 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What do x-axis and y-axis represent in the figure? What are the units for the two axes?</a:t>
            </a:r>
          </a:p>
          <a:p>
            <a:r>
              <a:rPr lang="en-US" altLang="zh-CN" dirty="0"/>
              <a:t>      - In the first figure, x-axis is different methods, y-axis is time in seconds. 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Are the units in log scale or linear scale?</a:t>
            </a:r>
          </a:p>
          <a:p>
            <a:r>
              <a:rPr lang="en-US" altLang="zh-CN" dirty="0"/>
              <a:t>      - y-axis (time in seconds) is in linear scale</a:t>
            </a:r>
          </a:p>
          <a:p>
            <a:r>
              <a:rPr lang="en-US" altLang="zh-CN" dirty="0"/>
              <a:t>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5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1048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Theme</vt:lpstr>
      <vt:lpstr>CCS2 – Workshop 7 (Week 8) Experiment Analysis</vt:lpstr>
      <vt:lpstr>Types of result analysis</vt:lpstr>
      <vt:lpstr>Experiments in Scientific Research</vt:lpstr>
      <vt:lpstr>Questions to answer - Table</vt:lpstr>
      <vt:lpstr>Example</vt:lpstr>
      <vt:lpstr>Table</vt:lpstr>
      <vt:lpstr>Activity 1 Result analysis plan - Table</vt:lpstr>
      <vt:lpstr>Questions to answer - Figure</vt:lpstr>
      <vt:lpstr>PowerPoint Presentation</vt:lpstr>
      <vt:lpstr>Activity 2 Result analysis plan - Figure</vt:lpstr>
      <vt:lpstr>Activity 3  Feedback on Analysis Plan</vt:lpstr>
      <vt:lpstr>Activity 4 What is a good analysis plan</vt:lpstr>
      <vt:lpstr>Assessment task 2 due on April 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CCS2 – Workshop 7 (Week 8) Experiment Analysis</dc:title>
  <dc:creator>Mingshan Jia</dc:creator>
  <cp:lastModifiedBy>Mingshan Jia</cp:lastModifiedBy>
  <cp:revision>2</cp:revision>
  <dcterms:created xsi:type="dcterms:W3CDTF">2021-04-17T05:30:07Z</dcterms:created>
  <dcterms:modified xsi:type="dcterms:W3CDTF">2021-04-22T00:34:36Z</dcterms:modified>
</cp:coreProperties>
</file>