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63" r:id="rId6"/>
    <p:sldId id="264" r:id="rId7"/>
    <p:sldId id="259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CABB8-6678-4571-9BF0-6F87967DFC4F}" v="136" dt="2021-04-30T05:06:06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085B9-6C01-4E10-8CCC-67C444B4F26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31B54C-5D5B-44FD-AE3D-1B5197B77F3C}">
      <dgm:prSet phldrT="[Text]" custT="1"/>
      <dgm:spPr/>
      <dgm:t>
        <a:bodyPr/>
        <a:lstStyle/>
        <a:p>
          <a:r>
            <a:rPr lang="en-US" sz="1700" dirty="0"/>
            <a:t>Undecided</a:t>
          </a:r>
        </a:p>
      </dgm:t>
    </dgm:pt>
    <dgm:pt modelId="{6399D7E6-2261-4B13-B0AE-0A85C8EC34F2}" type="parTrans" cxnId="{2BE246E9-3F93-4217-8B96-7F4516D750A7}">
      <dgm:prSet/>
      <dgm:spPr/>
      <dgm:t>
        <a:bodyPr/>
        <a:lstStyle/>
        <a:p>
          <a:endParaRPr lang="en-US"/>
        </a:p>
      </dgm:t>
    </dgm:pt>
    <dgm:pt modelId="{FF2E0255-8DD8-43F5-9DD2-6C9B211C0242}" type="sibTrans" cxnId="{2BE246E9-3F93-4217-8B96-7F4516D750A7}">
      <dgm:prSet/>
      <dgm:spPr/>
      <dgm:t>
        <a:bodyPr/>
        <a:lstStyle/>
        <a:p>
          <a:endParaRPr lang="en-US"/>
        </a:p>
      </dgm:t>
    </dgm:pt>
    <dgm:pt modelId="{48BE9A7F-F7BC-4130-89FC-56E2E5631C68}">
      <dgm:prSet phldrT="[Text]" custT="1"/>
      <dgm:spPr/>
      <dgm:t>
        <a:bodyPr/>
        <a:lstStyle/>
        <a:p>
          <a:r>
            <a:rPr lang="en-US" sz="1700" dirty="0"/>
            <a:t>The Lost Men</a:t>
          </a:r>
        </a:p>
      </dgm:t>
    </dgm:pt>
    <dgm:pt modelId="{369C6945-1A22-41A0-941E-36B681053404}" type="parTrans" cxnId="{F87A6B99-A910-4B33-A70A-F30208649B61}">
      <dgm:prSet/>
      <dgm:spPr/>
      <dgm:t>
        <a:bodyPr/>
        <a:lstStyle/>
        <a:p>
          <a:endParaRPr lang="en-US"/>
        </a:p>
      </dgm:t>
    </dgm:pt>
    <dgm:pt modelId="{A66AC1D9-A775-4CAE-84B1-7D836BA07F67}" type="sibTrans" cxnId="{F87A6B99-A910-4B33-A70A-F30208649B61}">
      <dgm:prSet/>
      <dgm:spPr/>
      <dgm:t>
        <a:bodyPr/>
        <a:lstStyle/>
        <a:p>
          <a:endParaRPr lang="en-US"/>
        </a:p>
      </dgm:t>
    </dgm:pt>
    <dgm:pt modelId="{526D83BE-6E43-408E-913F-17214FAF8FE7}">
      <dgm:prSet phldrT="[Text]" custT="1"/>
      <dgm:spPr/>
      <dgm:t>
        <a:bodyPr/>
        <a:lstStyle/>
        <a:p>
          <a:r>
            <a:rPr lang="en-US" sz="1700" dirty="0"/>
            <a:t>HD Coins</a:t>
          </a:r>
        </a:p>
      </dgm:t>
    </dgm:pt>
    <dgm:pt modelId="{6DDE5ED0-861A-4F86-B537-88F051A7C2B2}" type="parTrans" cxnId="{FC31CAE3-3950-438D-99C3-78860003B138}">
      <dgm:prSet/>
      <dgm:spPr/>
      <dgm:t>
        <a:bodyPr/>
        <a:lstStyle/>
        <a:p>
          <a:endParaRPr lang="en-US"/>
        </a:p>
      </dgm:t>
    </dgm:pt>
    <dgm:pt modelId="{E7EFCD48-0D8A-4F7D-A117-6F0E104AF1D7}" type="sibTrans" cxnId="{FC31CAE3-3950-438D-99C3-78860003B138}">
      <dgm:prSet/>
      <dgm:spPr/>
      <dgm:t>
        <a:bodyPr/>
        <a:lstStyle/>
        <a:p>
          <a:endParaRPr lang="en-US"/>
        </a:p>
      </dgm:t>
    </dgm:pt>
    <dgm:pt modelId="{B07385EB-61EB-4664-83D0-1474F1B3CF8C}">
      <dgm:prSet phldrT="[Text]" custT="1"/>
      <dgm:spPr/>
      <dgm:t>
        <a:bodyPr/>
        <a:lstStyle/>
        <a:p>
          <a:r>
            <a:rPr lang="en-US" sz="1700" dirty="0"/>
            <a:t>Faceless</a:t>
          </a:r>
        </a:p>
      </dgm:t>
    </dgm:pt>
    <dgm:pt modelId="{3836840E-04D0-459B-A9FD-1B73DE86D7C4}" type="parTrans" cxnId="{EE37AC6D-CD44-4972-A130-9F3D45EDCEB1}">
      <dgm:prSet/>
      <dgm:spPr/>
      <dgm:t>
        <a:bodyPr/>
        <a:lstStyle/>
        <a:p>
          <a:endParaRPr lang="en-US"/>
        </a:p>
      </dgm:t>
    </dgm:pt>
    <dgm:pt modelId="{A57E2256-E752-457F-89FD-ED8D740E9D6A}" type="sibTrans" cxnId="{EE37AC6D-CD44-4972-A130-9F3D45EDCEB1}">
      <dgm:prSet/>
      <dgm:spPr/>
      <dgm:t>
        <a:bodyPr/>
        <a:lstStyle/>
        <a:p>
          <a:endParaRPr lang="en-US"/>
        </a:p>
      </dgm:t>
    </dgm:pt>
    <dgm:pt modelId="{4F03E347-B514-4152-8581-A1429DD1DBEA}">
      <dgm:prSet phldrT="[Text]" custT="1"/>
      <dgm:spPr/>
      <dgm:t>
        <a:bodyPr/>
        <a:lstStyle/>
        <a:p>
          <a:r>
            <a:rPr lang="en-US" sz="1700" dirty="0"/>
            <a:t>Memento</a:t>
          </a:r>
        </a:p>
      </dgm:t>
    </dgm:pt>
    <dgm:pt modelId="{8619EB8C-E56E-45ED-88D4-C9F41F25E2F2}" type="parTrans" cxnId="{7F4E7D7B-27A4-4462-88C7-DDFFE4025912}">
      <dgm:prSet/>
      <dgm:spPr/>
      <dgm:t>
        <a:bodyPr/>
        <a:lstStyle/>
        <a:p>
          <a:endParaRPr lang="en-US"/>
        </a:p>
      </dgm:t>
    </dgm:pt>
    <dgm:pt modelId="{8A1AB67C-1C08-4694-8B17-47D0CB3D1061}" type="sibTrans" cxnId="{7F4E7D7B-27A4-4462-88C7-DDFFE4025912}">
      <dgm:prSet/>
      <dgm:spPr/>
      <dgm:t>
        <a:bodyPr/>
        <a:lstStyle/>
        <a:p>
          <a:endParaRPr lang="en-US"/>
        </a:p>
      </dgm:t>
    </dgm:pt>
    <dgm:pt modelId="{109565CF-ED38-4670-BA20-B9E0874E30F8}">
      <dgm:prSet phldrT="[Text]" custT="1"/>
      <dgm:spPr/>
      <dgm:t>
        <a:bodyPr/>
        <a:lstStyle/>
        <a:p>
          <a:r>
            <a:rPr lang="en-US" sz="1700" dirty="0"/>
            <a:t>Group 4</a:t>
          </a:r>
        </a:p>
      </dgm:t>
    </dgm:pt>
    <dgm:pt modelId="{877BE23F-5937-4615-8532-D3C344F2D898}" type="parTrans" cxnId="{CB59D511-01DF-40EA-B635-ADEE7A549D31}">
      <dgm:prSet/>
      <dgm:spPr/>
      <dgm:t>
        <a:bodyPr/>
        <a:lstStyle/>
        <a:p>
          <a:endParaRPr lang="en-US"/>
        </a:p>
      </dgm:t>
    </dgm:pt>
    <dgm:pt modelId="{76AA9F30-150D-4AF2-A9C2-C75A9977F2A9}" type="sibTrans" cxnId="{CB59D511-01DF-40EA-B635-ADEE7A549D31}">
      <dgm:prSet/>
      <dgm:spPr/>
      <dgm:t>
        <a:bodyPr/>
        <a:lstStyle/>
        <a:p>
          <a:endParaRPr lang="en-US"/>
        </a:p>
      </dgm:t>
    </dgm:pt>
    <dgm:pt modelId="{FE5B8B46-1056-4A80-8F44-88C7C104BE28}" type="pres">
      <dgm:prSet presAssocID="{EB6085B9-6C01-4E10-8CCC-67C444B4F26A}" presName="cycle" presStyleCnt="0">
        <dgm:presLayoutVars>
          <dgm:dir/>
          <dgm:resizeHandles val="exact"/>
        </dgm:presLayoutVars>
      </dgm:prSet>
      <dgm:spPr/>
    </dgm:pt>
    <dgm:pt modelId="{24063458-F86E-4C6C-89C7-D84C44C162E8}" type="pres">
      <dgm:prSet presAssocID="{AB31B54C-5D5B-44FD-AE3D-1B5197B77F3C}" presName="dummy" presStyleCnt="0"/>
      <dgm:spPr/>
    </dgm:pt>
    <dgm:pt modelId="{78D89A8F-C9F8-4617-BCD5-DA2DEB5E1B53}" type="pres">
      <dgm:prSet presAssocID="{AB31B54C-5D5B-44FD-AE3D-1B5197B77F3C}" presName="node" presStyleLbl="revTx" presStyleIdx="0" presStyleCnt="6" custScaleX="137400" custRadScaleRad="98094" custRadScaleInc="11303">
        <dgm:presLayoutVars>
          <dgm:bulletEnabled val="1"/>
        </dgm:presLayoutVars>
      </dgm:prSet>
      <dgm:spPr/>
    </dgm:pt>
    <dgm:pt modelId="{68CDBCAC-AB44-4111-A8A4-7820153B85BA}" type="pres">
      <dgm:prSet presAssocID="{FF2E0255-8DD8-43F5-9DD2-6C9B211C0242}" presName="sibTrans" presStyleLbl="node1" presStyleIdx="0" presStyleCnt="6"/>
      <dgm:spPr/>
    </dgm:pt>
    <dgm:pt modelId="{F243BAAD-38CC-4DA0-9063-418843751A35}" type="pres">
      <dgm:prSet presAssocID="{4F03E347-B514-4152-8581-A1429DD1DBEA}" presName="dummy" presStyleCnt="0"/>
      <dgm:spPr/>
    </dgm:pt>
    <dgm:pt modelId="{89EEB7ED-E5C9-4430-927A-A8547907C715}" type="pres">
      <dgm:prSet presAssocID="{4F03E347-B514-4152-8581-A1429DD1DBEA}" presName="node" presStyleLbl="revTx" presStyleIdx="1" presStyleCnt="6" custScaleX="123047">
        <dgm:presLayoutVars>
          <dgm:bulletEnabled val="1"/>
        </dgm:presLayoutVars>
      </dgm:prSet>
      <dgm:spPr/>
    </dgm:pt>
    <dgm:pt modelId="{27DDE09E-C704-4AB2-91F6-5FAA6FC1BC55}" type="pres">
      <dgm:prSet presAssocID="{8A1AB67C-1C08-4694-8B17-47D0CB3D1061}" presName="sibTrans" presStyleLbl="node1" presStyleIdx="1" presStyleCnt="6"/>
      <dgm:spPr/>
    </dgm:pt>
    <dgm:pt modelId="{DCDDF890-50BE-4E8C-A4A2-8E7B1293EDEE}" type="pres">
      <dgm:prSet presAssocID="{109565CF-ED38-4670-BA20-B9E0874E30F8}" presName="dummy" presStyleCnt="0"/>
      <dgm:spPr/>
    </dgm:pt>
    <dgm:pt modelId="{49F56CC6-5B43-4C31-A067-95B1FA0F92DA}" type="pres">
      <dgm:prSet presAssocID="{109565CF-ED38-4670-BA20-B9E0874E30F8}" presName="node" presStyleLbl="revTx" presStyleIdx="2" presStyleCnt="6">
        <dgm:presLayoutVars>
          <dgm:bulletEnabled val="1"/>
        </dgm:presLayoutVars>
      </dgm:prSet>
      <dgm:spPr/>
    </dgm:pt>
    <dgm:pt modelId="{50C9E5C1-98A0-44E4-942F-BA370F1B1A40}" type="pres">
      <dgm:prSet presAssocID="{76AA9F30-150D-4AF2-A9C2-C75A9977F2A9}" presName="sibTrans" presStyleLbl="node1" presStyleIdx="2" presStyleCnt="6"/>
      <dgm:spPr/>
    </dgm:pt>
    <dgm:pt modelId="{B8A6B3C9-632A-40EB-BF21-73D8084AF555}" type="pres">
      <dgm:prSet presAssocID="{48BE9A7F-F7BC-4130-89FC-56E2E5631C68}" presName="dummy" presStyleCnt="0"/>
      <dgm:spPr/>
    </dgm:pt>
    <dgm:pt modelId="{4C8766F7-E788-4F42-B24D-0F592973ECBD}" type="pres">
      <dgm:prSet presAssocID="{48BE9A7F-F7BC-4130-89FC-56E2E5631C68}" presName="node" presStyleLbl="revTx" presStyleIdx="3" presStyleCnt="6" custScaleX="129613">
        <dgm:presLayoutVars>
          <dgm:bulletEnabled val="1"/>
        </dgm:presLayoutVars>
      </dgm:prSet>
      <dgm:spPr/>
    </dgm:pt>
    <dgm:pt modelId="{71B7A61F-8D5F-4C91-860C-710A5F754DF9}" type="pres">
      <dgm:prSet presAssocID="{A66AC1D9-A775-4CAE-84B1-7D836BA07F67}" presName="sibTrans" presStyleLbl="node1" presStyleIdx="3" presStyleCnt="6"/>
      <dgm:spPr/>
    </dgm:pt>
    <dgm:pt modelId="{39157521-F344-4FD8-B3AC-FA49CB8097DD}" type="pres">
      <dgm:prSet presAssocID="{B07385EB-61EB-4664-83D0-1474F1B3CF8C}" presName="dummy" presStyleCnt="0"/>
      <dgm:spPr/>
    </dgm:pt>
    <dgm:pt modelId="{4D6EA96F-B5B9-4693-BFBA-4B27890E5A0F}" type="pres">
      <dgm:prSet presAssocID="{B07385EB-61EB-4664-83D0-1474F1B3CF8C}" presName="node" presStyleLbl="revTx" presStyleIdx="4" presStyleCnt="6">
        <dgm:presLayoutVars>
          <dgm:bulletEnabled val="1"/>
        </dgm:presLayoutVars>
      </dgm:prSet>
      <dgm:spPr/>
    </dgm:pt>
    <dgm:pt modelId="{7F2A5411-B093-4269-BDB3-FB760927338B}" type="pres">
      <dgm:prSet presAssocID="{A57E2256-E752-457F-89FD-ED8D740E9D6A}" presName="sibTrans" presStyleLbl="node1" presStyleIdx="4" presStyleCnt="6"/>
      <dgm:spPr/>
    </dgm:pt>
    <dgm:pt modelId="{7682ED36-CA99-446F-A73D-3789F24AA9F5}" type="pres">
      <dgm:prSet presAssocID="{526D83BE-6E43-408E-913F-17214FAF8FE7}" presName="dummy" presStyleCnt="0"/>
      <dgm:spPr/>
    </dgm:pt>
    <dgm:pt modelId="{66BEDA37-5802-409F-865F-50F36538F1DD}" type="pres">
      <dgm:prSet presAssocID="{526D83BE-6E43-408E-913F-17214FAF8FE7}" presName="node" presStyleLbl="revTx" presStyleIdx="5" presStyleCnt="6" custScaleX="117255">
        <dgm:presLayoutVars>
          <dgm:bulletEnabled val="1"/>
        </dgm:presLayoutVars>
      </dgm:prSet>
      <dgm:spPr/>
    </dgm:pt>
    <dgm:pt modelId="{EDD5D989-19C8-427D-BD71-FB9B72EA610D}" type="pres">
      <dgm:prSet presAssocID="{E7EFCD48-0D8A-4F7D-A117-6F0E104AF1D7}" presName="sibTrans" presStyleLbl="node1" presStyleIdx="5" presStyleCnt="6"/>
      <dgm:spPr/>
    </dgm:pt>
  </dgm:ptLst>
  <dgm:cxnLst>
    <dgm:cxn modelId="{CB59D511-01DF-40EA-B635-ADEE7A549D31}" srcId="{EB6085B9-6C01-4E10-8CCC-67C444B4F26A}" destId="{109565CF-ED38-4670-BA20-B9E0874E30F8}" srcOrd="2" destOrd="0" parTransId="{877BE23F-5937-4615-8532-D3C344F2D898}" sibTransId="{76AA9F30-150D-4AF2-A9C2-C75A9977F2A9}"/>
    <dgm:cxn modelId="{7E02C027-7997-4994-BC23-6C4473A992F3}" type="presOf" srcId="{EB6085B9-6C01-4E10-8CCC-67C444B4F26A}" destId="{FE5B8B46-1056-4A80-8F44-88C7C104BE28}" srcOrd="0" destOrd="0" presId="urn:microsoft.com/office/officeart/2005/8/layout/cycle1"/>
    <dgm:cxn modelId="{3B4FF82A-C0E2-4044-B3CB-07D02F21BE4E}" type="presOf" srcId="{76AA9F30-150D-4AF2-A9C2-C75A9977F2A9}" destId="{50C9E5C1-98A0-44E4-942F-BA370F1B1A40}" srcOrd="0" destOrd="0" presId="urn:microsoft.com/office/officeart/2005/8/layout/cycle1"/>
    <dgm:cxn modelId="{51FF5C37-058D-44C2-AF9E-96E60C3D17AB}" type="presOf" srcId="{8A1AB67C-1C08-4694-8B17-47D0CB3D1061}" destId="{27DDE09E-C704-4AB2-91F6-5FAA6FC1BC55}" srcOrd="0" destOrd="0" presId="urn:microsoft.com/office/officeart/2005/8/layout/cycle1"/>
    <dgm:cxn modelId="{E9CD773F-5E12-4885-9FD0-BBEDACEC8A41}" type="presOf" srcId="{E7EFCD48-0D8A-4F7D-A117-6F0E104AF1D7}" destId="{EDD5D989-19C8-427D-BD71-FB9B72EA610D}" srcOrd="0" destOrd="0" presId="urn:microsoft.com/office/officeart/2005/8/layout/cycle1"/>
    <dgm:cxn modelId="{EE37AC6D-CD44-4972-A130-9F3D45EDCEB1}" srcId="{EB6085B9-6C01-4E10-8CCC-67C444B4F26A}" destId="{B07385EB-61EB-4664-83D0-1474F1B3CF8C}" srcOrd="4" destOrd="0" parTransId="{3836840E-04D0-459B-A9FD-1B73DE86D7C4}" sibTransId="{A57E2256-E752-457F-89FD-ED8D740E9D6A}"/>
    <dgm:cxn modelId="{062C486E-0452-4C9B-A2B9-A8396ADF0A74}" type="presOf" srcId="{A57E2256-E752-457F-89FD-ED8D740E9D6A}" destId="{7F2A5411-B093-4269-BDB3-FB760927338B}" srcOrd="0" destOrd="0" presId="urn:microsoft.com/office/officeart/2005/8/layout/cycle1"/>
    <dgm:cxn modelId="{90E98375-4C9B-4301-9808-570AF2326547}" type="presOf" srcId="{FF2E0255-8DD8-43F5-9DD2-6C9B211C0242}" destId="{68CDBCAC-AB44-4111-A8A4-7820153B85BA}" srcOrd="0" destOrd="0" presId="urn:microsoft.com/office/officeart/2005/8/layout/cycle1"/>
    <dgm:cxn modelId="{7F4E7D7B-27A4-4462-88C7-DDFFE4025912}" srcId="{EB6085B9-6C01-4E10-8CCC-67C444B4F26A}" destId="{4F03E347-B514-4152-8581-A1429DD1DBEA}" srcOrd="1" destOrd="0" parTransId="{8619EB8C-E56E-45ED-88D4-C9F41F25E2F2}" sibTransId="{8A1AB67C-1C08-4694-8B17-47D0CB3D1061}"/>
    <dgm:cxn modelId="{F87A6B99-A910-4B33-A70A-F30208649B61}" srcId="{EB6085B9-6C01-4E10-8CCC-67C444B4F26A}" destId="{48BE9A7F-F7BC-4130-89FC-56E2E5631C68}" srcOrd="3" destOrd="0" parTransId="{369C6945-1A22-41A0-941E-36B681053404}" sibTransId="{A66AC1D9-A775-4CAE-84B1-7D836BA07F67}"/>
    <dgm:cxn modelId="{E57A619A-2BA9-4E9A-BCDD-41167B5DE754}" type="presOf" srcId="{B07385EB-61EB-4664-83D0-1474F1B3CF8C}" destId="{4D6EA96F-B5B9-4693-BFBA-4B27890E5A0F}" srcOrd="0" destOrd="0" presId="urn:microsoft.com/office/officeart/2005/8/layout/cycle1"/>
    <dgm:cxn modelId="{2CB09D9B-0872-429C-9415-CAA60789F1DF}" type="presOf" srcId="{4F03E347-B514-4152-8581-A1429DD1DBEA}" destId="{89EEB7ED-E5C9-4430-927A-A8547907C715}" srcOrd="0" destOrd="0" presId="urn:microsoft.com/office/officeart/2005/8/layout/cycle1"/>
    <dgm:cxn modelId="{0D9634A9-371A-49F4-8895-B46EB6253C96}" type="presOf" srcId="{AB31B54C-5D5B-44FD-AE3D-1B5197B77F3C}" destId="{78D89A8F-C9F8-4617-BCD5-DA2DEB5E1B53}" srcOrd="0" destOrd="0" presId="urn:microsoft.com/office/officeart/2005/8/layout/cycle1"/>
    <dgm:cxn modelId="{93A5D8D4-36E1-4024-8885-B271FBC5CFFC}" type="presOf" srcId="{A66AC1D9-A775-4CAE-84B1-7D836BA07F67}" destId="{71B7A61F-8D5F-4C91-860C-710A5F754DF9}" srcOrd="0" destOrd="0" presId="urn:microsoft.com/office/officeart/2005/8/layout/cycle1"/>
    <dgm:cxn modelId="{118785D8-9504-4253-AFFE-B3A3FE49700D}" type="presOf" srcId="{526D83BE-6E43-408E-913F-17214FAF8FE7}" destId="{66BEDA37-5802-409F-865F-50F36538F1DD}" srcOrd="0" destOrd="0" presId="urn:microsoft.com/office/officeart/2005/8/layout/cycle1"/>
    <dgm:cxn modelId="{FC31CAE3-3950-438D-99C3-78860003B138}" srcId="{EB6085B9-6C01-4E10-8CCC-67C444B4F26A}" destId="{526D83BE-6E43-408E-913F-17214FAF8FE7}" srcOrd="5" destOrd="0" parTransId="{6DDE5ED0-861A-4F86-B537-88F051A7C2B2}" sibTransId="{E7EFCD48-0D8A-4F7D-A117-6F0E104AF1D7}"/>
    <dgm:cxn modelId="{2BE246E9-3F93-4217-8B96-7F4516D750A7}" srcId="{EB6085B9-6C01-4E10-8CCC-67C444B4F26A}" destId="{AB31B54C-5D5B-44FD-AE3D-1B5197B77F3C}" srcOrd="0" destOrd="0" parTransId="{6399D7E6-2261-4B13-B0AE-0A85C8EC34F2}" sibTransId="{FF2E0255-8DD8-43F5-9DD2-6C9B211C0242}"/>
    <dgm:cxn modelId="{64A5E0F3-EAC1-4F00-B4E2-E890E68E14D5}" type="presOf" srcId="{109565CF-ED38-4670-BA20-B9E0874E30F8}" destId="{49F56CC6-5B43-4C31-A067-95B1FA0F92DA}" srcOrd="0" destOrd="0" presId="urn:microsoft.com/office/officeart/2005/8/layout/cycle1"/>
    <dgm:cxn modelId="{E41C02FA-39B0-40E1-987C-4B18C9DC7283}" type="presOf" srcId="{48BE9A7F-F7BC-4130-89FC-56E2E5631C68}" destId="{4C8766F7-E788-4F42-B24D-0F592973ECBD}" srcOrd="0" destOrd="0" presId="urn:microsoft.com/office/officeart/2005/8/layout/cycle1"/>
    <dgm:cxn modelId="{0EA8194B-2778-4AE5-8AF0-65C676AA2422}" type="presParOf" srcId="{FE5B8B46-1056-4A80-8F44-88C7C104BE28}" destId="{24063458-F86E-4C6C-89C7-D84C44C162E8}" srcOrd="0" destOrd="0" presId="urn:microsoft.com/office/officeart/2005/8/layout/cycle1"/>
    <dgm:cxn modelId="{2A6751C6-1D93-4742-AF4C-F73897E6D0D6}" type="presParOf" srcId="{FE5B8B46-1056-4A80-8F44-88C7C104BE28}" destId="{78D89A8F-C9F8-4617-BCD5-DA2DEB5E1B53}" srcOrd="1" destOrd="0" presId="urn:microsoft.com/office/officeart/2005/8/layout/cycle1"/>
    <dgm:cxn modelId="{66D44B9C-90F3-4F81-9D06-DC0D9221CA04}" type="presParOf" srcId="{FE5B8B46-1056-4A80-8F44-88C7C104BE28}" destId="{68CDBCAC-AB44-4111-A8A4-7820153B85BA}" srcOrd="2" destOrd="0" presId="urn:microsoft.com/office/officeart/2005/8/layout/cycle1"/>
    <dgm:cxn modelId="{0BC189DE-B976-47B3-89B2-F77EF1995713}" type="presParOf" srcId="{FE5B8B46-1056-4A80-8F44-88C7C104BE28}" destId="{F243BAAD-38CC-4DA0-9063-418843751A35}" srcOrd="3" destOrd="0" presId="urn:microsoft.com/office/officeart/2005/8/layout/cycle1"/>
    <dgm:cxn modelId="{830CE36C-1899-453C-8B21-01FA5A5A111A}" type="presParOf" srcId="{FE5B8B46-1056-4A80-8F44-88C7C104BE28}" destId="{89EEB7ED-E5C9-4430-927A-A8547907C715}" srcOrd="4" destOrd="0" presId="urn:microsoft.com/office/officeart/2005/8/layout/cycle1"/>
    <dgm:cxn modelId="{0B6A9057-9FB2-4FE9-97A4-27876345013D}" type="presParOf" srcId="{FE5B8B46-1056-4A80-8F44-88C7C104BE28}" destId="{27DDE09E-C704-4AB2-91F6-5FAA6FC1BC55}" srcOrd="5" destOrd="0" presId="urn:microsoft.com/office/officeart/2005/8/layout/cycle1"/>
    <dgm:cxn modelId="{01C7938F-6AC1-4019-8861-687FDD385687}" type="presParOf" srcId="{FE5B8B46-1056-4A80-8F44-88C7C104BE28}" destId="{DCDDF890-50BE-4E8C-A4A2-8E7B1293EDEE}" srcOrd="6" destOrd="0" presId="urn:microsoft.com/office/officeart/2005/8/layout/cycle1"/>
    <dgm:cxn modelId="{739D5FB1-3669-4328-BC66-F487F57F337A}" type="presParOf" srcId="{FE5B8B46-1056-4A80-8F44-88C7C104BE28}" destId="{49F56CC6-5B43-4C31-A067-95B1FA0F92DA}" srcOrd="7" destOrd="0" presId="urn:microsoft.com/office/officeart/2005/8/layout/cycle1"/>
    <dgm:cxn modelId="{12CA697E-5272-4877-9272-A6262158982E}" type="presParOf" srcId="{FE5B8B46-1056-4A80-8F44-88C7C104BE28}" destId="{50C9E5C1-98A0-44E4-942F-BA370F1B1A40}" srcOrd="8" destOrd="0" presId="urn:microsoft.com/office/officeart/2005/8/layout/cycle1"/>
    <dgm:cxn modelId="{78ACB46C-090C-459D-9016-13EA1BA5D37A}" type="presParOf" srcId="{FE5B8B46-1056-4A80-8F44-88C7C104BE28}" destId="{B8A6B3C9-632A-40EB-BF21-73D8084AF555}" srcOrd="9" destOrd="0" presId="urn:microsoft.com/office/officeart/2005/8/layout/cycle1"/>
    <dgm:cxn modelId="{36F1AF6D-6701-4AEA-8F8A-C0E161391B5A}" type="presParOf" srcId="{FE5B8B46-1056-4A80-8F44-88C7C104BE28}" destId="{4C8766F7-E788-4F42-B24D-0F592973ECBD}" srcOrd="10" destOrd="0" presId="urn:microsoft.com/office/officeart/2005/8/layout/cycle1"/>
    <dgm:cxn modelId="{13A80849-175B-48B7-B507-9AC70C114E61}" type="presParOf" srcId="{FE5B8B46-1056-4A80-8F44-88C7C104BE28}" destId="{71B7A61F-8D5F-4C91-860C-710A5F754DF9}" srcOrd="11" destOrd="0" presId="urn:microsoft.com/office/officeart/2005/8/layout/cycle1"/>
    <dgm:cxn modelId="{D306FC18-D3AF-4F0B-BADD-F8A6CE090D51}" type="presParOf" srcId="{FE5B8B46-1056-4A80-8F44-88C7C104BE28}" destId="{39157521-F344-4FD8-B3AC-FA49CB8097DD}" srcOrd="12" destOrd="0" presId="urn:microsoft.com/office/officeart/2005/8/layout/cycle1"/>
    <dgm:cxn modelId="{7DF85B79-64BC-4339-B58B-78E229D7D407}" type="presParOf" srcId="{FE5B8B46-1056-4A80-8F44-88C7C104BE28}" destId="{4D6EA96F-B5B9-4693-BFBA-4B27890E5A0F}" srcOrd="13" destOrd="0" presId="urn:microsoft.com/office/officeart/2005/8/layout/cycle1"/>
    <dgm:cxn modelId="{7A164405-E9AD-4CBF-AFC4-0B3D40D319D8}" type="presParOf" srcId="{FE5B8B46-1056-4A80-8F44-88C7C104BE28}" destId="{7F2A5411-B093-4269-BDB3-FB760927338B}" srcOrd="14" destOrd="0" presId="urn:microsoft.com/office/officeart/2005/8/layout/cycle1"/>
    <dgm:cxn modelId="{DA79A942-C70C-4D75-B408-CF63C4DF169D}" type="presParOf" srcId="{FE5B8B46-1056-4A80-8F44-88C7C104BE28}" destId="{7682ED36-CA99-446F-A73D-3789F24AA9F5}" srcOrd="15" destOrd="0" presId="urn:microsoft.com/office/officeart/2005/8/layout/cycle1"/>
    <dgm:cxn modelId="{63791C6E-6EA9-4534-B6D7-18B05DF264F4}" type="presParOf" srcId="{FE5B8B46-1056-4A80-8F44-88C7C104BE28}" destId="{66BEDA37-5802-409F-865F-50F36538F1DD}" srcOrd="16" destOrd="0" presId="urn:microsoft.com/office/officeart/2005/8/layout/cycle1"/>
    <dgm:cxn modelId="{FEDC8DB0-52D5-4231-BD42-CE2616716A90}" type="presParOf" srcId="{FE5B8B46-1056-4A80-8F44-88C7C104BE28}" destId="{EDD5D989-19C8-427D-BD71-FB9B72EA610D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89A8F-C9F8-4617-BCD5-DA2DEB5E1B53}">
      <dsp:nvSpPr>
        <dsp:cNvPr id="0" name=""/>
        <dsp:cNvSpPr/>
      </dsp:nvSpPr>
      <dsp:spPr>
        <a:xfrm>
          <a:off x="4826497" y="75960"/>
          <a:ext cx="1132585" cy="82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Undecided</a:t>
          </a:r>
        </a:p>
      </dsp:txBody>
      <dsp:txXfrm>
        <a:off x="4826497" y="75960"/>
        <a:ext cx="1132585" cy="824298"/>
      </dsp:txXfrm>
    </dsp:sp>
    <dsp:sp modelId="{68CDBCAC-AB44-4111-A8A4-7820153B85BA}">
      <dsp:nvSpPr>
        <dsp:cNvPr id="0" name=""/>
        <dsp:cNvSpPr/>
      </dsp:nvSpPr>
      <dsp:spPr>
        <a:xfrm>
          <a:off x="2438581" y="80840"/>
          <a:ext cx="4024367" cy="4024367"/>
        </a:xfrm>
        <a:prstGeom prst="circularArrow">
          <a:avLst>
            <a:gd name="adj1" fmla="val 3994"/>
            <a:gd name="adj2" fmla="val 250582"/>
            <a:gd name="adj3" fmla="val 20417123"/>
            <a:gd name="adj4" fmla="val 19172343"/>
            <a:gd name="adj5" fmla="val 46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EB7ED-E5C9-4430-927A-A8547907C715}">
      <dsp:nvSpPr>
        <dsp:cNvPr id="0" name=""/>
        <dsp:cNvSpPr/>
      </dsp:nvSpPr>
      <dsp:spPr>
        <a:xfrm>
          <a:off x="5761305" y="1600644"/>
          <a:ext cx="1014274" cy="82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Memento</a:t>
          </a:r>
        </a:p>
      </dsp:txBody>
      <dsp:txXfrm>
        <a:off x="5761305" y="1600644"/>
        <a:ext cx="1014274" cy="824298"/>
      </dsp:txXfrm>
    </dsp:sp>
    <dsp:sp modelId="{27DDE09E-C704-4AB2-91F6-5FAA6FC1BC55}">
      <dsp:nvSpPr>
        <dsp:cNvPr id="0" name=""/>
        <dsp:cNvSpPr/>
      </dsp:nvSpPr>
      <dsp:spPr>
        <a:xfrm>
          <a:off x="2418208" y="609"/>
          <a:ext cx="4024367" cy="4024367"/>
        </a:xfrm>
        <a:prstGeom prst="circularArrow">
          <a:avLst>
            <a:gd name="adj1" fmla="val 3994"/>
            <a:gd name="adj2" fmla="val 250582"/>
            <a:gd name="adj3" fmla="val 2365119"/>
            <a:gd name="adj4" fmla="val 777462"/>
            <a:gd name="adj5" fmla="val 46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56CC6-5B43-4C31-A067-95B1FA0F92DA}">
      <dsp:nvSpPr>
        <dsp:cNvPr id="0" name=""/>
        <dsp:cNvSpPr/>
      </dsp:nvSpPr>
      <dsp:spPr>
        <a:xfrm>
          <a:off x="4937268" y="3192442"/>
          <a:ext cx="824298" cy="82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4</a:t>
          </a:r>
        </a:p>
      </dsp:txBody>
      <dsp:txXfrm>
        <a:off x="4937268" y="3192442"/>
        <a:ext cx="824298" cy="824298"/>
      </dsp:txXfrm>
    </dsp:sp>
    <dsp:sp modelId="{50C9E5C1-98A0-44E4-942F-BA370F1B1A40}">
      <dsp:nvSpPr>
        <dsp:cNvPr id="0" name=""/>
        <dsp:cNvSpPr/>
      </dsp:nvSpPr>
      <dsp:spPr>
        <a:xfrm>
          <a:off x="2418208" y="609"/>
          <a:ext cx="4024367" cy="4024367"/>
        </a:xfrm>
        <a:prstGeom prst="circularArrow">
          <a:avLst>
            <a:gd name="adj1" fmla="val 3994"/>
            <a:gd name="adj2" fmla="val 250582"/>
            <a:gd name="adj3" fmla="val 5874532"/>
            <a:gd name="adj4" fmla="val 4439532"/>
            <a:gd name="adj5" fmla="val 46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766F7-E788-4F42-B24D-0F592973ECBD}">
      <dsp:nvSpPr>
        <dsp:cNvPr id="0" name=""/>
        <dsp:cNvSpPr/>
      </dsp:nvSpPr>
      <dsp:spPr>
        <a:xfrm>
          <a:off x="2977167" y="3192442"/>
          <a:ext cx="1068397" cy="82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Lost Men</a:t>
          </a:r>
        </a:p>
      </dsp:txBody>
      <dsp:txXfrm>
        <a:off x="2977167" y="3192442"/>
        <a:ext cx="1068397" cy="824298"/>
      </dsp:txXfrm>
    </dsp:sp>
    <dsp:sp modelId="{71B7A61F-8D5F-4C91-860C-710A5F754DF9}">
      <dsp:nvSpPr>
        <dsp:cNvPr id="0" name=""/>
        <dsp:cNvSpPr/>
      </dsp:nvSpPr>
      <dsp:spPr>
        <a:xfrm>
          <a:off x="2418208" y="609"/>
          <a:ext cx="4024367" cy="4024367"/>
        </a:xfrm>
        <a:prstGeom prst="circularArrow">
          <a:avLst>
            <a:gd name="adj1" fmla="val 3994"/>
            <a:gd name="adj2" fmla="val 250582"/>
            <a:gd name="adj3" fmla="val 9771956"/>
            <a:gd name="adj4" fmla="val 8404458"/>
            <a:gd name="adj5" fmla="val 46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EA96F-B5B9-4693-BFBA-4B27890E5A0F}">
      <dsp:nvSpPr>
        <dsp:cNvPr id="0" name=""/>
        <dsp:cNvSpPr/>
      </dsp:nvSpPr>
      <dsp:spPr>
        <a:xfrm>
          <a:off x="2180192" y="1600644"/>
          <a:ext cx="824298" cy="82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Faceless</a:t>
          </a:r>
        </a:p>
      </dsp:txBody>
      <dsp:txXfrm>
        <a:off x="2180192" y="1600644"/>
        <a:ext cx="824298" cy="824298"/>
      </dsp:txXfrm>
    </dsp:sp>
    <dsp:sp modelId="{7F2A5411-B093-4269-BDB3-FB760927338B}">
      <dsp:nvSpPr>
        <dsp:cNvPr id="0" name=""/>
        <dsp:cNvSpPr/>
      </dsp:nvSpPr>
      <dsp:spPr>
        <a:xfrm>
          <a:off x="2418208" y="609"/>
          <a:ext cx="4024367" cy="4024367"/>
        </a:xfrm>
        <a:prstGeom prst="circularArrow">
          <a:avLst>
            <a:gd name="adj1" fmla="val 3994"/>
            <a:gd name="adj2" fmla="val 250582"/>
            <a:gd name="adj3" fmla="val 12966065"/>
            <a:gd name="adj4" fmla="val 11577462"/>
            <a:gd name="adj5" fmla="val 46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EDA37-5802-409F-865F-50F36538F1DD}">
      <dsp:nvSpPr>
        <dsp:cNvPr id="0" name=""/>
        <dsp:cNvSpPr/>
      </dsp:nvSpPr>
      <dsp:spPr>
        <a:xfrm>
          <a:off x="3028101" y="8845"/>
          <a:ext cx="966531" cy="82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HD Coins</a:t>
          </a:r>
        </a:p>
      </dsp:txBody>
      <dsp:txXfrm>
        <a:off x="3028101" y="8845"/>
        <a:ext cx="966531" cy="824298"/>
      </dsp:txXfrm>
    </dsp:sp>
    <dsp:sp modelId="{EDD5D989-19C8-427D-BD71-FB9B72EA610D}">
      <dsp:nvSpPr>
        <dsp:cNvPr id="0" name=""/>
        <dsp:cNvSpPr/>
      </dsp:nvSpPr>
      <dsp:spPr>
        <a:xfrm>
          <a:off x="2340990" y="17702"/>
          <a:ext cx="4024367" cy="4024367"/>
        </a:xfrm>
        <a:prstGeom prst="circularArrow">
          <a:avLst>
            <a:gd name="adj1" fmla="val 3994"/>
            <a:gd name="adj2" fmla="val 250582"/>
            <a:gd name="adj3" fmla="val 16844774"/>
            <a:gd name="adj4" fmla="val 15525085"/>
            <a:gd name="adj5" fmla="val 46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D923-B2C4-436C-9B24-5FA8E1D8C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B6231-BA0C-4E54-8E0C-87DAF26CD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8FEB-B177-4CE7-9F7D-B00BC0DF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FB9C-DC1F-44BF-9AE0-DBAB82F4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BA31-FABB-4D40-965D-4282AE8C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5DE9-28ED-43CA-9E51-B2576E19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8C21E-4A9A-4580-8F75-5F40FDBA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C360-F56E-4E7C-A782-A37BB8AF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1677-01EF-4800-B55D-27799EEB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D744-E9D2-4A46-A893-96868B51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027E3-0D03-4AC6-8EBC-8A25E19C4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73555-9FAB-4DC0-9EDC-E5D36239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B4D3-AE87-4397-BC8D-5ABA92B8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96E4-1AA0-4E9C-8641-234CAB36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957F-21E0-405C-A0DE-F9284EE4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6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5267-EB2C-49DE-A879-424D1351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12CA-3EC0-47FC-B841-07A94B9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8D7D-5F87-466B-A1FF-0A9A1DB7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EEA-03A6-40FC-877D-C2617E9F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8288-133A-4843-A5E8-E1EA366B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F2E9-D112-42D7-BD0B-0116F2C8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EFBB-3C4D-476F-804C-BEAD729F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252C-EF6B-47D3-8C00-C1504515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946C-203F-4129-A13E-BBA1F290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0F2A5-101B-4A72-B3DF-18AEBA2D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73CB-362E-4702-A889-D62AD960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9611-CA98-460E-AD8C-A9A72789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F2660-F38A-413B-B144-1DCA2D33F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9989-925A-4377-AAEC-7EF1BCC8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FFF-86BD-449D-AF64-252D0C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FC9DD-59A5-4E3A-831D-DAC9B7A8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734C-91EB-4CC0-A6FE-65923B6C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5815-1CAF-4CFC-8FFB-ABA6588B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D4377-A4A4-4F06-AFB9-7F4DB16A5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EAED5-663A-4D72-A775-2FE64FB94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EAC2E-8BE8-4ACF-9FFA-EA2EE3C5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47AB4-A127-4786-810A-4C0DD723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83C2C-4B14-442B-9AB1-79958A05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769FE-A77E-49C1-AFD3-7B9F66D5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0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988C-664E-4835-92D5-D7DFEA72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397F-6093-4E80-BE91-F59BFE2B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85C3-BF4B-46E3-B666-022A4C63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F7BF8-583A-4781-9A79-0C690810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B7E29-FF35-421D-98C2-8EBB54CD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EDDB0-C646-4F69-B6CD-277B47CB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57303-79D3-4AFA-9248-229AC1A5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E028-2E00-49DF-A503-081E0FB0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B2EF-C447-4F90-88CC-2714ED62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5EB4-9793-469E-ABCB-BB5F246C6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DC27-E6B7-43D4-B431-E2B389FB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E3C93-F3FC-4A1C-8657-537BBB88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C2899-3BCB-4EFB-9CD1-7BFDC1D2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1678-0B48-4709-92BB-E3027DE1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5B5A-AE11-4820-82A1-652363A39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48A43-C026-44D4-8201-84A4A2D97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120CD-7290-4A63-A515-483425E1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8BB8-404A-489B-876C-14D16C49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3CCD-4CDF-4360-A4EF-4401A8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1F6D5-A560-478D-93C7-E701859D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9BFF-EC3B-4CE0-9020-D813938F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0DF90-3124-4FC4-A257-E7066BBA9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1B1F-DA39-43CF-9CE5-F3B2F2607C8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05A2-75C9-4027-8EC1-986385C8E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8E21-DBC7-41C3-8DE1-B29551AF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7CD9-A23A-4100-BC51-9E8080DC6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CAD7-37CB-488D-89CE-3916FE28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609" y="962972"/>
            <a:ext cx="8943976" cy="2211387"/>
          </a:xfrm>
        </p:spPr>
        <p:txBody>
          <a:bodyPr>
            <a:normAutofit/>
          </a:bodyPr>
          <a:lstStyle/>
          <a:p>
            <a:r>
              <a:rPr lang="en-US" sz="5400" dirty="0"/>
              <a:t>CCS2 – Workshop 8 </a:t>
            </a:r>
            <a:br>
              <a:rPr lang="en-US" sz="5400" dirty="0"/>
            </a:br>
            <a:r>
              <a:rPr lang="en-US" sz="5400" dirty="0"/>
              <a:t>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23F2D-CDD1-43A5-8DCD-F2CA4E92DA87}"/>
              </a:ext>
            </a:extLst>
          </p:cNvPr>
          <p:cNvSpPr txBox="1"/>
          <p:nvPr/>
        </p:nvSpPr>
        <p:spPr>
          <a:xfrm>
            <a:off x="8724552" y="5209671"/>
            <a:ext cx="271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4/30/2021</a:t>
            </a:r>
          </a:p>
        </p:txBody>
      </p:sp>
    </p:spTree>
    <p:extLst>
      <p:ext uri="{BB962C8B-B14F-4D97-AF65-F5344CB8AC3E}">
        <p14:creationId xmlns:p14="http://schemas.microsoft.com/office/powerpoint/2010/main" val="20923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0721-4355-4C10-8700-039309AB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46"/>
            <a:ext cx="10515600" cy="1325563"/>
          </a:xfrm>
        </p:spPr>
        <p:txBody>
          <a:bodyPr/>
          <a:lstStyle/>
          <a:p>
            <a:r>
              <a:rPr lang="en-US" altLang="zh-CN" dirty="0"/>
              <a:t>Verification in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DEA6-2BB9-42DD-ABF4-D4247A19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51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Lato Extended"/>
              </a:rPr>
              <a:t>Verification</a:t>
            </a:r>
            <a:r>
              <a:rPr lang="en-US" altLang="zh-CN" sz="2400" dirty="0">
                <a:solidFill>
                  <a:srgbClr val="252B2B"/>
                </a:solidFill>
                <a:latin typeface="Lato Extended"/>
              </a:rPr>
              <a:t> is the process of checking, confirming, making sure, and being certain. </a:t>
            </a:r>
          </a:p>
          <a:p>
            <a:r>
              <a:rPr lang="en-US" altLang="zh-CN" sz="2400" dirty="0">
                <a:solidFill>
                  <a:srgbClr val="252B2B"/>
                </a:solidFill>
                <a:latin typeface="Lato Extended"/>
              </a:rPr>
              <a:t>In research, verification is the process to ensure the reliability and validity and, thus, the rigor of a study [1].</a:t>
            </a:r>
            <a:endParaRPr lang="en-US" sz="2400" dirty="0">
              <a:solidFill>
                <a:srgbClr val="252B2B"/>
              </a:solidFill>
              <a:latin typeface="Lato Extend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93C44-DE4E-4882-AF3F-975BD7ED0629}"/>
              </a:ext>
            </a:extLst>
          </p:cNvPr>
          <p:cNvSpPr txBox="1"/>
          <p:nvPr/>
        </p:nvSpPr>
        <p:spPr>
          <a:xfrm>
            <a:off x="1129018" y="5880959"/>
            <a:ext cx="11062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Morse, Janice M., et al. "Verification strategies for establishing reliability and validity in qualitative research."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qualitative methods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1.2 (2002): 13-22.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432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DE75-853D-4809-BE87-08FA762D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50" y="94639"/>
            <a:ext cx="10515600" cy="1325563"/>
          </a:xfrm>
        </p:spPr>
        <p:txBody>
          <a:bodyPr/>
          <a:lstStyle/>
          <a:p>
            <a:r>
              <a:rPr lang="en-US" dirty="0"/>
              <a:t>Things to verify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5258A3-8321-4F07-9B3C-AE52D1580CD4}"/>
              </a:ext>
            </a:extLst>
          </p:cNvPr>
          <p:cNvGrpSpPr/>
          <p:nvPr/>
        </p:nvGrpSpPr>
        <p:grpSpPr>
          <a:xfrm>
            <a:off x="1602465" y="1819711"/>
            <a:ext cx="8559569" cy="3828176"/>
            <a:chOff x="872455" y="1760988"/>
            <a:chExt cx="8559569" cy="382817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81A971-C9B8-4DFA-9A5D-8B367CB118BD}"/>
                </a:ext>
              </a:extLst>
            </p:cNvPr>
            <p:cNvSpPr/>
            <p:nvPr/>
          </p:nvSpPr>
          <p:spPr>
            <a:xfrm>
              <a:off x="3356298" y="1760988"/>
              <a:ext cx="3036114" cy="12003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Experiment Setup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8166FC-A3D6-42A6-A681-6DA87F80F238}"/>
                </a:ext>
              </a:extLst>
            </p:cNvPr>
            <p:cNvSpPr/>
            <p:nvPr/>
          </p:nvSpPr>
          <p:spPr>
            <a:xfrm>
              <a:off x="3356297" y="3089945"/>
              <a:ext cx="3036114" cy="11381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C063D56-0E03-48EA-A564-0E41DD2CE559}"/>
                </a:ext>
              </a:extLst>
            </p:cNvPr>
            <p:cNvGrpSpPr/>
            <p:nvPr/>
          </p:nvGrpSpPr>
          <p:grpSpPr>
            <a:xfrm>
              <a:off x="872455" y="2570798"/>
              <a:ext cx="1417743" cy="1912690"/>
              <a:chOff x="982022" y="2570798"/>
              <a:chExt cx="1417743" cy="191269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5C2E614-4672-451C-A06D-2BA23B2EE600}"/>
                  </a:ext>
                </a:extLst>
              </p:cNvPr>
              <p:cNvSpPr/>
              <p:nvPr/>
            </p:nvSpPr>
            <p:spPr>
              <a:xfrm>
                <a:off x="982022" y="2570798"/>
                <a:ext cx="1417743" cy="19126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Approach/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Method/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Algorithm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D44174-604B-4F40-88DC-61BE2EB139C4}"/>
                  </a:ext>
                </a:extLst>
              </p:cNvPr>
              <p:cNvSpPr txBox="1"/>
              <p:nvPr/>
            </p:nvSpPr>
            <p:spPr>
              <a:xfrm>
                <a:off x="1328696" y="4101901"/>
                <a:ext cx="969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valid?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83A565-24B1-4DB2-BC09-B35CC9D55F9A}"/>
                </a:ext>
              </a:extLst>
            </p:cNvPr>
            <p:cNvSpPr txBox="1"/>
            <p:nvPr/>
          </p:nvSpPr>
          <p:spPr>
            <a:xfrm>
              <a:off x="4056425" y="3911023"/>
              <a:ext cx="182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valid? </a:t>
              </a: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balanced?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D2589C-26E1-4A83-BFAB-E78919245EC9}"/>
                </a:ext>
              </a:extLst>
            </p:cNvPr>
            <p:cNvSpPr txBox="1"/>
            <p:nvPr/>
          </p:nvSpPr>
          <p:spPr>
            <a:xfrm>
              <a:off x="4004872" y="2640938"/>
              <a:ext cx="24936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valid? </a:t>
              </a:r>
              <a:r>
                <a:rPr lang="en-US" altLang="zh-CN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unbiased?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351232E-3D35-43AA-BE13-2F6F5E6F6475}"/>
                </a:ext>
              </a:extLst>
            </p:cNvPr>
            <p:cNvSpPr/>
            <p:nvPr/>
          </p:nvSpPr>
          <p:spPr>
            <a:xfrm>
              <a:off x="3356298" y="4356681"/>
              <a:ext cx="3036114" cy="1232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Experiment Result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DB545E-2D06-46B1-B6D7-3D759B77DE4B}"/>
                </a:ext>
              </a:extLst>
            </p:cNvPr>
            <p:cNvSpPr txBox="1"/>
            <p:nvPr/>
          </p:nvSpPr>
          <p:spPr>
            <a:xfrm>
              <a:off x="4542108" y="5219832"/>
              <a:ext cx="1340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valid? </a:t>
              </a:r>
              <a:endParaRPr lang="en-US" altLang="zh-CN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71339F2-4C0A-417A-9E3A-73F505645EC7}"/>
                </a:ext>
              </a:extLst>
            </p:cNvPr>
            <p:cNvGrpSpPr/>
            <p:nvPr/>
          </p:nvGrpSpPr>
          <p:grpSpPr>
            <a:xfrm>
              <a:off x="7473806" y="2904055"/>
              <a:ext cx="1958218" cy="1509883"/>
              <a:chOff x="7471008" y="2875161"/>
              <a:chExt cx="2153870" cy="1509883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9C049AE-BF43-46B1-8F10-71E661F5163A}"/>
                  </a:ext>
                </a:extLst>
              </p:cNvPr>
              <p:cNvSpPr/>
              <p:nvPr/>
            </p:nvSpPr>
            <p:spPr>
              <a:xfrm>
                <a:off x="7471008" y="2875161"/>
                <a:ext cx="2153870" cy="141177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Result Presentation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E9900B-1DD8-461C-A72F-4CD2D0546009}"/>
                  </a:ext>
                </a:extLst>
              </p:cNvPr>
              <p:cNvSpPr txBox="1"/>
              <p:nvPr/>
            </p:nvSpPr>
            <p:spPr>
              <a:xfrm>
                <a:off x="7981169" y="3978779"/>
                <a:ext cx="1192983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accent5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unbiased?</a:t>
                </a:r>
                <a:endParaRPr lang="en-US" dirty="0"/>
              </a:p>
            </p:txBody>
          </p: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41364A2-6ADD-4DA4-B338-7F5CE75BD51A}"/>
                </a:ext>
              </a:extLst>
            </p:cNvPr>
            <p:cNvSpPr/>
            <p:nvPr/>
          </p:nvSpPr>
          <p:spPr>
            <a:xfrm>
              <a:off x="2525787" y="3429000"/>
              <a:ext cx="486562" cy="304101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3FAE367-B12B-4B5A-80D2-F91523B2C3AE}"/>
                </a:ext>
              </a:extLst>
            </p:cNvPr>
            <p:cNvSpPr/>
            <p:nvPr/>
          </p:nvSpPr>
          <p:spPr>
            <a:xfrm>
              <a:off x="6688428" y="3463604"/>
              <a:ext cx="486562" cy="304101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A65011-6B4D-49AE-B4A5-3082ACBCD40E}"/>
                </a:ext>
              </a:extLst>
            </p:cNvPr>
            <p:cNvSpPr/>
            <p:nvPr/>
          </p:nvSpPr>
          <p:spPr>
            <a:xfrm>
              <a:off x="2181839" y="4483488"/>
              <a:ext cx="1174458" cy="520470"/>
            </a:xfrm>
            <a:custGeom>
              <a:avLst/>
              <a:gdLst>
                <a:gd name="connsiteX0" fmla="*/ 1174458 w 1174458"/>
                <a:gd name="connsiteY0" fmla="*/ 520118 h 520470"/>
                <a:gd name="connsiteX1" fmla="*/ 360726 w 1174458"/>
                <a:gd name="connsiteY1" fmla="*/ 436228 h 520470"/>
                <a:gd name="connsiteX2" fmla="*/ 0 w 1174458"/>
                <a:gd name="connsiteY2" fmla="*/ 0 h 52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458" h="520470">
                  <a:moveTo>
                    <a:pt x="1174458" y="520118"/>
                  </a:moveTo>
                  <a:cubicBezTo>
                    <a:pt x="865463" y="521516"/>
                    <a:pt x="556469" y="522914"/>
                    <a:pt x="360726" y="436228"/>
                  </a:cubicBezTo>
                  <a:cubicBezTo>
                    <a:pt x="164983" y="349542"/>
                    <a:pt x="54528" y="62917"/>
                    <a:pt x="0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E9CDD6-CA01-4053-B20C-68DB9741E06C}"/>
                </a:ext>
              </a:extLst>
            </p:cNvPr>
            <p:cNvSpPr/>
            <p:nvPr/>
          </p:nvSpPr>
          <p:spPr>
            <a:xfrm>
              <a:off x="3053553" y="3615655"/>
              <a:ext cx="302043" cy="1132514"/>
            </a:xfrm>
            <a:custGeom>
              <a:avLst/>
              <a:gdLst>
                <a:gd name="connsiteX0" fmla="*/ 302043 w 302043"/>
                <a:gd name="connsiteY0" fmla="*/ 1132514 h 1132514"/>
                <a:gd name="connsiteX1" fmla="*/ 40 w 302043"/>
                <a:gd name="connsiteY1" fmla="*/ 755009 h 1132514"/>
                <a:gd name="connsiteX2" fmla="*/ 285265 w 302043"/>
                <a:gd name="connsiteY2" fmla="*/ 0 h 113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043" h="1132514">
                  <a:moveTo>
                    <a:pt x="302043" y="1132514"/>
                  </a:moveTo>
                  <a:cubicBezTo>
                    <a:pt x="152439" y="1038137"/>
                    <a:pt x="2836" y="943761"/>
                    <a:pt x="40" y="755009"/>
                  </a:cubicBezTo>
                  <a:cubicBezTo>
                    <a:pt x="-2756" y="566257"/>
                    <a:pt x="141254" y="283128"/>
                    <a:pt x="285265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7C67A8-D68D-443E-9365-FE3BE03597E4}"/>
                </a:ext>
              </a:extLst>
            </p:cNvPr>
            <p:cNvSpPr/>
            <p:nvPr/>
          </p:nvSpPr>
          <p:spPr>
            <a:xfrm>
              <a:off x="3112266" y="2390862"/>
              <a:ext cx="243330" cy="2080470"/>
            </a:xfrm>
            <a:custGeom>
              <a:avLst/>
              <a:gdLst>
                <a:gd name="connsiteX0" fmla="*/ 243330 w 243330"/>
                <a:gd name="connsiteY0" fmla="*/ 2080470 h 2080470"/>
                <a:gd name="connsiteX1" fmla="*/ 50 w 243330"/>
                <a:gd name="connsiteY1" fmla="*/ 1057013 h 2080470"/>
                <a:gd name="connsiteX2" fmla="*/ 226552 w 243330"/>
                <a:gd name="connsiteY2" fmla="*/ 0 h 208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330" h="2080470">
                  <a:moveTo>
                    <a:pt x="243330" y="2080470"/>
                  </a:moveTo>
                  <a:cubicBezTo>
                    <a:pt x="123088" y="1742114"/>
                    <a:pt x="2846" y="1403758"/>
                    <a:pt x="50" y="1057013"/>
                  </a:cubicBezTo>
                  <a:cubicBezTo>
                    <a:pt x="-2746" y="710268"/>
                    <a:pt x="111903" y="355134"/>
                    <a:pt x="226552" y="0"/>
                  </a:cubicBezTo>
                </a:path>
              </a:pathLst>
            </a:custGeom>
            <a:noFill/>
            <a:ln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04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96618B-DFA0-4FF4-9528-D7343FA4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6" y="-34977"/>
            <a:ext cx="10515600" cy="66415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Verification in Research Methodology</a:t>
            </a:r>
            <a:endParaRPr lang="en-US" sz="28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EE115E6-B4A8-4C42-91C8-0B1C1F080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66" y="922439"/>
            <a:ext cx="8174927" cy="5618320"/>
          </a:xfrm>
        </p:spPr>
      </p:pic>
    </p:spTree>
    <p:extLst>
      <p:ext uri="{BB962C8B-B14F-4D97-AF65-F5344CB8AC3E}">
        <p14:creationId xmlns:p14="http://schemas.microsoft.com/office/powerpoint/2010/main" val="333765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6FA1A97-168F-46C8-9E6A-49FFF9881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78" y="420974"/>
            <a:ext cx="8819435" cy="61498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17F95-243E-488C-B4D0-863DAC88FA98}"/>
              </a:ext>
            </a:extLst>
          </p:cNvPr>
          <p:cNvSpPr txBox="1"/>
          <p:nvPr/>
        </p:nvSpPr>
        <p:spPr>
          <a:xfrm>
            <a:off x="2130803" y="4492306"/>
            <a:ext cx="46978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D962F-4FF4-46AA-911B-E2A7DACEE2C8}"/>
              </a:ext>
            </a:extLst>
          </p:cNvPr>
          <p:cNvSpPr txBox="1"/>
          <p:nvPr/>
        </p:nvSpPr>
        <p:spPr>
          <a:xfrm>
            <a:off x="8679231" y="4379056"/>
            <a:ext cx="46978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8BF0A-94E1-4B5C-B2F5-CBBC706903E0}"/>
              </a:ext>
            </a:extLst>
          </p:cNvPr>
          <p:cNvSpPr txBox="1"/>
          <p:nvPr/>
        </p:nvSpPr>
        <p:spPr>
          <a:xfrm>
            <a:off x="2690647" y="4492306"/>
            <a:ext cx="46978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FED30-3687-4675-81EE-8A648307B584}"/>
              </a:ext>
            </a:extLst>
          </p:cNvPr>
          <p:cNvSpPr txBox="1"/>
          <p:nvPr/>
        </p:nvSpPr>
        <p:spPr>
          <a:xfrm>
            <a:off x="6212288" y="4387444"/>
            <a:ext cx="469784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D1380-2049-4D59-8EA6-CA7E35680837}"/>
              </a:ext>
            </a:extLst>
          </p:cNvPr>
          <p:cNvSpPr txBox="1"/>
          <p:nvPr/>
        </p:nvSpPr>
        <p:spPr>
          <a:xfrm>
            <a:off x="0" y="20864"/>
            <a:ext cx="5793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 </a:t>
            </a:r>
            <a:r>
              <a:rPr lang="en-US" altLang="zh-CN" sz="2000" dirty="0"/>
              <a:t>Unbalanced datasets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83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BFFAAA-EE2E-4110-96F2-F6B0454D9E56}"/>
              </a:ext>
            </a:extLst>
          </p:cNvPr>
          <p:cNvSpPr txBox="1"/>
          <p:nvPr/>
        </p:nvSpPr>
        <p:spPr>
          <a:xfrm>
            <a:off x="3315748" y="2237655"/>
            <a:ext cx="66587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Example: Invalid result</a:t>
            </a:r>
          </a:p>
        </p:txBody>
      </p:sp>
    </p:spTree>
    <p:extLst>
      <p:ext uri="{BB962C8B-B14F-4D97-AF65-F5344CB8AC3E}">
        <p14:creationId xmlns:p14="http://schemas.microsoft.com/office/powerpoint/2010/main" val="379862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3DA-9CBB-40D5-B585-12D08ED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151284"/>
            <a:ext cx="10515600" cy="113356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1 </a:t>
            </a:r>
            <a:r>
              <a:rPr lang="en-US" altLang="zh-CN" dirty="0"/>
              <a:t>Verification and</a:t>
            </a:r>
            <a:r>
              <a:rPr lang="zh-CN" altLang="en-US" dirty="0"/>
              <a:t> </a:t>
            </a:r>
            <a:r>
              <a:rPr lang="en-US" altLang="zh-CN" dirty="0"/>
              <a:t>Validation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FD52-76FA-4793-93B2-F689BCCA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40" y="1855675"/>
            <a:ext cx="10260591" cy="31466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sz="2400" dirty="0">
                <a:solidFill>
                  <a:srgbClr val="252B2B"/>
                </a:solidFill>
                <a:latin typeface="Lato Extended"/>
              </a:rPr>
              <a:t>Based on your experiment result (approach), create a list of things you plan to verify </a:t>
            </a:r>
            <a:endParaRPr lang="en-US" altLang="zh-CN" sz="2400" b="0" i="0" dirty="0">
              <a:solidFill>
                <a:srgbClr val="252B2B"/>
              </a:solidFill>
              <a:effectLst/>
              <a:latin typeface="Lato Extended"/>
            </a:endParaRPr>
          </a:p>
          <a:p>
            <a:pPr lvl="1"/>
            <a:r>
              <a:rPr lang="en-US" altLang="zh-CN" sz="1800" dirty="0">
                <a:solidFill>
                  <a:srgbClr val="252B2B"/>
                </a:solidFill>
                <a:latin typeface="Lato Extended"/>
              </a:rPr>
              <a:t>How to verify that your approach is valid?</a:t>
            </a:r>
          </a:p>
          <a:p>
            <a:pPr lvl="1"/>
            <a:r>
              <a:rPr lang="en-US" altLang="zh-CN" sz="1800" dirty="0">
                <a:solidFill>
                  <a:srgbClr val="252B2B"/>
                </a:solidFill>
                <a:latin typeface="Lato Extended"/>
              </a:rPr>
              <a:t>How to verify that your experiment setup is valid and unbiased?</a:t>
            </a:r>
          </a:p>
          <a:p>
            <a:pPr lvl="1"/>
            <a:r>
              <a:rPr lang="en-US" altLang="zh-CN" sz="1800" dirty="0">
                <a:solidFill>
                  <a:srgbClr val="252B2B"/>
                </a:solidFill>
                <a:latin typeface="Lato Extended"/>
              </a:rPr>
              <a:t>How to verify that your dataset is valid (and balanced)?</a:t>
            </a:r>
          </a:p>
          <a:p>
            <a:pPr lvl="1"/>
            <a:r>
              <a:rPr lang="en-US" altLang="zh-CN" sz="1800" b="0" i="0" dirty="0">
                <a:solidFill>
                  <a:srgbClr val="252B2B"/>
                </a:solidFill>
                <a:effectLst/>
                <a:latin typeface="Lato Extended"/>
              </a:rPr>
              <a:t>How to veri</a:t>
            </a:r>
            <a:r>
              <a:rPr lang="en-US" altLang="zh-CN" sz="1800" dirty="0">
                <a:solidFill>
                  <a:srgbClr val="252B2B"/>
                </a:solidFill>
                <a:latin typeface="Lato Extended"/>
              </a:rPr>
              <a:t>fy that your experiment result is valid?</a:t>
            </a:r>
          </a:p>
          <a:p>
            <a:pPr lvl="1"/>
            <a:r>
              <a:rPr lang="en-US" altLang="zh-CN" sz="1800" b="0" i="0" dirty="0">
                <a:solidFill>
                  <a:srgbClr val="252B2B"/>
                </a:solidFill>
                <a:effectLst/>
                <a:latin typeface="Lato Extended"/>
              </a:rPr>
              <a:t>How to verify that your presentation of result is unbiased?	</a:t>
            </a:r>
          </a:p>
          <a:p>
            <a:pPr>
              <a:buFontTx/>
              <a:buChar char="-"/>
            </a:pPr>
            <a:r>
              <a:rPr lang="en-US" altLang="zh-CN" sz="2400" dirty="0">
                <a:solidFill>
                  <a:srgbClr val="252B2B"/>
                </a:solidFill>
                <a:latin typeface="Lato Extended"/>
              </a:rPr>
              <a:t>Share your workings on Canvas</a:t>
            </a:r>
            <a:r>
              <a:rPr lang="en-US" sz="2000" dirty="0">
                <a:solidFill>
                  <a:srgbClr val="252B2B"/>
                </a:solidFill>
                <a:latin typeface="Lato Extended"/>
              </a:rPr>
              <a:t>	</a:t>
            </a:r>
            <a:r>
              <a:rPr lang="en-US" dirty="0"/>
              <a:t>		  </a:t>
            </a:r>
            <a:r>
              <a:rPr lang="en-US" sz="36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3EC5-6AF9-44DF-B5E8-CCE64E3ADAEA}"/>
              </a:ext>
            </a:extLst>
          </p:cNvPr>
          <p:cNvSpPr txBox="1"/>
          <p:nvPr/>
        </p:nvSpPr>
        <p:spPr>
          <a:xfrm>
            <a:off x="10665033" y="869352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40 mins</a:t>
            </a:r>
          </a:p>
        </p:txBody>
      </p:sp>
    </p:spTree>
    <p:extLst>
      <p:ext uri="{BB962C8B-B14F-4D97-AF65-F5344CB8AC3E}">
        <p14:creationId xmlns:p14="http://schemas.microsoft.com/office/powerpoint/2010/main" val="27031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3DA-9CBB-40D5-B585-12D08ED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7" y="195897"/>
            <a:ext cx="10252046" cy="893615"/>
          </a:xfrm>
        </p:spPr>
        <p:txBody>
          <a:bodyPr>
            <a:normAutofit/>
          </a:bodyPr>
          <a:lstStyle/>
          <a:p>
            <a:r>
              <a:rPr lang="en-US" sz="4000" dirty="0"/>
              <a:t>Activity 2  Feedback on </a:t>
            </a:r>
            <a:r>
              <a:rPr lang="en-US" altLang="zh-CN" sz="4000" dirty="0"/>
              <a:t>Verification Plan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3EC5-6AF9-44DF-B5E8-CCE64E3ADAEA}"/>
              </a:ext>
            </a:extLst>
          </p:cNvPr>
          <p:cNvSpPr txBox="1"/>
          <p:nvPr/>
        </p:nvSpPr>
        <p:spPr>
          <a:xfrm>
            <a:off x="10414056" y="489347"/>
            <a:ext cx="1480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Between groups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20 mins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BB436-9696-4E3E-BB0F-32BF8AB60D7C}"/>
              </a:ext>
            </a:extLst>
          </p:cNvPr>
          <p:cNvSpPr txBox="1"/>
          <p:nvPr/>
        </p:nvSpPr>
        <p:spPr>
          <a:xfrm>
            <a:off x="952238" y="1366292"/>
            <a:ext cx="902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Each group provides some feedbacks on another group’s verification plan.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Comment on canvas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8CDBAC7-A425-4707-87F3-E2678B8684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960318"/>
              </p:ext>
            </p:extLst>
          </p:nvPr>
        </p:nvGraphicFramePr>
        <p:xfrm>
          <a:off x="792236" y="2360460"/>
          <a:ext cx="8955772" cy="4025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34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858E-C592-4D68-AC84-8E1FBAF9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4" y="1368959"/>
            <a:ext cx="9748705" cy="102495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dirty="0"/>
              <a:t>Create a list of main characteristics that a good verification plan should have.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361B53-6BD8-4244-8624-C1F42838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24" y="162947"/>
            <a:ext cx="10515600" cy="1024956"/>
          </a:xfrm>
        </p:spPr>
        <p:txBody>
          <a:bodyPr/>
          <a:lstStyle/>
          <a:p>
            <a:r>
              <a:rPr lang="en-US" sz="4000" dirty="0"/>
              <a:t>Activity 3 What is a good </a:t>
            </a:r>
            <a:r>
              <a:rPr lang="en-US" altLang="zh-CN" sz="4000" dirty="0"/>
              <a:t>verification</a:t>
            </a:r>
            <a:r>
              <a:rPr lang="en-US" sz="4000" dirty="0"/>
              <a:t> </a:t>
            </a:r>
            <a:r>
              <a:rPr lang="en-US" altLang="zh-CN" sz="4000" dirty="0"/>
              <a:t>plan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69A8B-EF77-4834-8E33-D381B48EF5ED}"/>
              </a:ext>
            </a:extLst>
          </p:cNvPr>
          <p:cNvSpPr txBox="1"/>
          <p:nvPr/>
        </p:nvSpPr>
        <p:spPr>
          <a:xfrm>
            <a:off x="10440098" y="1073010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20 mins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917F1-7B83-47E8-AD87-0F9D21AA119B}"/>
              </a:ext>
            </a:extLst>
          </p:cNvPr>
          <p:cNvSpPr txBox="1">
            <a:spLocks/>
          </p:cNvSpPr>
          <p:nvPr/>
        </p:nvSpPr>
        <p:spPr>
          <a:xfrm>
            <a:off x="742424" y="30498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Activity 4 Assess your </a:t>
            </a:r>
            <a:r>
              <a:rPr lang="en-US" altLang="zh-CN" sz="4000" dirty="0"/>
              <a:t>verification</a:t>
            </a:r>
            <a:r>
              <a:rPr lang="en-US" sz="4000" dirty="0"/>
              <a:t> </a:t>
            </a:r>
            <a:r>
              <a:rPr lang="en-US" altLang="zh-CN" sz="4000" dirty="0"/>
              <a:t>plan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DE555-3909-419F-8BFD-2B28EDF27054}"/>
              </a:ext>
            </a:extLst>
          </p:cNvPr>
          <p:cNvSpPr txBox="1"/>
          <p:nvPr/>
        </p:nvSpPr>
        <p:spPr>
          <a:xfrm>
            <a:off x="10465966" y="3953463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20 mins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91BFA-ED5E-4EE1-AB14-80856A522A59}"/>
              </a:ext>
            </a:extLst>
          </p:cNvPr>
          <p:cNvSpPr txBox="1"/>
          <p:nvPr/>
        </p:nvSpPr>
        <p:spPr>
          <a:xfrm>
            <a:off x="908108" y="4208575"/>
            <a:ext cx="97291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altLang="zh-CN" sz="2800" dirty="0"/>
              <a:t>Assess which characteristics of "a good verification and validation protocol" your plan has.</a:t>
            </a:r>
          </a:p>
          <a:p>
            <a:pPr>
              <a:buFontTx/>
              <a:buChar char="-"/>
            </a:pPr>
            <a:endParaRPr lang="en-US" altLang="zh-CN" sz="2800" dirty="0"/>
          </a:p>
          <a:p>
            <a:pPr>
              <a:buFontTx/>
              <a:buChar char="-"/>
            </a:pPr>
            <a:r>
              <a:rPr lang="en-US" altLang="zh-CN" sz="2800" dirty="0"/>
              <a:t>Revise your verification plan.</a:t>
            </a:r>
          </a:p>
        </p:txBody>
      </p:sp>
    </p:spTree>
    <p:extLst>
      <p:ext uri="{BB962C8B-B14F-4D97-AF65-F5344CB8AC3E}">
        <p14:creationId xmlns:p14="http://schemas.microsoft.com/office/powerpoint/2010/main" val="268850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311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 Extended</vt:lpstr>
      <vt:lpstr>等线</vt:lpstr>
      <vt:lpstr>等线 Light</vt:lpstr>
      <vt:lpstr>Arial</vt:lpstr>
      <vt:lpstr>Calibri</vt:lpstr>
      <vt:lpstr>Office Theme</vt:lpstr>
      <vt:lpstr>CCS2 – Workshop 8  Verification</vt:lpstr>
      <vt:lpstr>Verification in Research</vt:lpstr>
      <vt:lpstr>Things to verify </vt:lpstr>
      <vt:lpstr>Verification in Research Methodology</vt:lpstr>
      <vt:lpstr>PowerPoint Presentation</vt:lpstr>
      <vt:lpstr>PowerPoint Presentation</vt:lpstr>
      <vt:lpstr>Activity 1 Verification and Validation Protocol</vt:lpstr>
      <vt:lpstr>Activity 2  Feedback on Verification Plan</vt:lpstr>
      <vt:lpstr>Activity 3 What is a good verification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CCS2 – Workshop 8 Experiment Analysis</dc:title>
  <dc:creator>Mingshan Jia</dc:creator>
  <cp:lastModifiedBy>Mingshan Jia</cp:lastModifiedBy>
  <cp:revision>2</cp:revision>
  <dcterms:created xsi:type="dcterms:W3CDTF">2021-04-22T00:35:36Z</dcterms:created>
  <dcterms:modified xsi:type="dcterms:W3CDTF">2021-04-30T07:05:30Z</dcterms:modified>
</cp:coreProperties>
</file>