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59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B80C98-724C-42E8-ABD0-7DCE50368920}" v="110" dt="2021-05-06T22:56:05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3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742EB5-E9D1-46D9-AEB3-63889B7B07D6}" type="doc">
      <dgm:prSet loTypeId="urn:microsoft.com/office/officeart/2005/8/layout/process1" loCatId="process" qsTypeId="urn:microsoft.com/office/officeart/2005/8/quickstyle/simple1" qsCatId="simple" csTypeId="urn:microsoft.com/office/officeart/2005/8/colors/colorful2" csCatId="colorful" phldr="1"/>
      <dgm:spPr/>
    </dgm:pt>
    <dgm:pt modelId="{01DBEBAF-E71B-4513-A6BE-22D887D7DA5B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1933687F-39AE-4B06-968D-8C6AC1190178}" type="parTrans" cxnId="{27FFDB2E-284D-4CDC-9365-2896B559885F}">
      <dgm:prSet/>
      <dgm:spPr/>
      <dgm:t>
        <a:bodyPr/>
        <a:lstStyle/>
        <a:p>
          <a:endParaRPr lang="en-US"/>
        </a:p>
      </dgm:t>
    </dgm:pt>
    <dgm:pt modelId="{6EDB1885-8399-4DDD-8F00-DD8E31C0F88A}" type="sibTrans" cxnId="{27FFDB2E-284D-4CDC-9365-2896B559885F}">
      <dgm:prSet/>
      <dgm:spPr/>
      <dgm:t>
        <a:bodyPr/>
        <a:lstStyle/>
        <a:p>
          <a:endParaRPr lang="en-US"/>
        </a:p>
      </dgm:t>
    </dgm:pt>
    <dgm:pt modelId="{4A84FFBB-952F-4F32-84BC-D319AEF37431}">
      <dgm:prSet phldrT="[Text]"/>
      <dgm:spPr/>
      <dgm:t>
        <a:bodyPr/>
        <a:lstStyle/>
        <a:p>
          <a:r>
            <a:rPr lang="en-US" dirty="0"/>
            <a:t>Implement</a:t>
          </a:r>
        </a:p>
      </dgm:t>
    </dgm:pt>
    <dgm:pt modelId="{7677FDA3-EAB2-42E5-BE13-7556A850D164}" type="parTrans" cxnId="{325B25D4-AE84-418A-9619-F0836CA00774}">
      <dgm:prSet/>
      <dgm:spPr/>
      <dgm:t>
        <a:bodyPr/>
        <a:lstStyle/>
        <a:p>
          <a:endParaRPr lang="en-US"/>
        </a:p>
      </dgm:t>
    </dgm:pt>
    <dgm:pt modelId="{A33E2412-0DAE-43B4-ADA5-02CF13E7B9DF}" type="sibTrans" cxnId="{325B25D4-AE84-418A-9619-F0836CA00774}">
      <dgm:prSet/>
      <dgm:spPr/>
      <dgm:t>
        <a:bodyPr/>
        <a:lstStyle/>
        <a:p>
          <a:endParaRPr lang="en-US"/>
        </a:p>
      </dgm:t>
    </dgm:pt>
    <dgm:pt modelId="{213F0B05-DE93-49DF-ADCB-06C6AACBA71D}">
      <dgm:prSet phldrT="[Text]"/>
      <dgm:spPr/>
      <dgm:t>
        <a:bodyPr/>
        <a:lstStyle/>
        <a:p>
          <a:r>
            <a:rPr lang="en-US" dirty="0"/>
            <a:t>Present</a:t>
          </a:r>
        </a:p>
      </dgm:t>
    </dgm:pt>
    <dgm:pt modelId="{B520EB8C-C437-486F-A71B-C5EA2EE500CB}" type="parTrans" cxnId="{B44B24D7-DBAA-457D-96AD-463F9898F46E}">
      <dgm:prSet/>
      <dgm:spPr/>
      <dgm:t>
        <a:bodyPr/>
        <a:lstStyle/>
        <a:p>
          <a:endParaRPr lang="en-US"/>
        </a:p>
      </dgm:t>
    </dgm:pt>
    <dgm:pt modelId="{CC8524D3-2A57-4402-983D-C94F035774EC}" type="sibTrans" cxnId="{B44B24D7-DBAA-457D-96AD-463F9898F46E}">
      <dgm:prSet/>
      <dgm:spPr/>
      <dgm:t>
        <a:bodyPr/>
        <a:lstStyle/>
        <a:p>
          <a:endParaRPr lang="en-US"/>
        </a:p>
      </dgm:t>
    </dgm:pt>
    <dgm:pt modelId="{6CEA2413-E74D-4059-87E3-031D13A09A71}">
      <dgm:prSet phldrT="[Text]"/>
      <dgm:spPr/>
      <dgm:t>
        <a:bodyPr/>
        <a:lstStyle/>
        <a:p>
          <a:r>
            <a:rPr lang="en-US" dirty="0"/>
            <a:t>Discuss</a:t>
          </a:r>
        </a:p>
      </dgm:t>
    </dgm:pt>
    <dgm:pt modelId="{0AB17100-79B0-4F6E-992F-2C1D64C479A2}" type="parTrans" cxnId="{40E2D6B7-C042-4B90-9BCB-7F82D70B7DEF}">
      <dgm:prSet/>
      <dgm:spPr/>
      <dgm:t>
        <a:bodyPr/>
        <a:lstStyle/>
        <a:p>
          <a:endParaRPr lang="en-US"/>
        </a:p>
      </dgm:t>
    </dgm:pt>
    <dgm:pt modelId="{B1B7E823-BDE0-40FF-AA03-0E167BF688E1}" type="sibTrans" cxnId="{40E2D6B7-C042-4B90-9BCB-7F82D70B7DEF}">
      <dgm:prSet/>
      <dgm:spPr/>
      <dgm:t>
        <a:bodyPr/>
        <a:lstStyle/>
        <a:p>
          <a:endParaRPr lang="en-US"/>
        </a:p>
      </dgm:t>
    </dgm:pt>
    <dgm:pt modelId="{B9FB0EFA-A65D-4F13-9E3B-328070C3077F}" type="pres">
      <dgm:prSet presAssocID="{38742EB5-E9D1-46D9-AEB3-63889B7B07D6}" presName="Name0" presStyleCnt="0">
        <dgm:presLayoutVars>
          <dgm:dir/>
          <dgm:resizeHandles val="exact"/>
        </dgm:presLayoutVars>
      </dgm:prSet>
      <dgm:spPr/>
    </dgm:pt>
    <dgm:pt modelId="{D3613131-FB0D-437D-868F-2720726A1ABA}" type="pres">
      <dgm:prSet presAssocID="{01DBEBAF-E71B-4513-A6BE-22D887D7DA5B}" presName="node" presStyleLbl="node1" presStyleIdx="0" presStyleCnt="4">
        <dgm:presLayoutVars>
          <dgm:bulletEnabled val="1"/>
        </dgm:presLayoutVars>
      </dgm:prSet>
      <dgm:spPr/>
    </dgm:pt>
    <dgm:pt modelId="{12575A57-6C40-479B-9C9C-13B11A6C7287}" type="pres">
      <dgm:prSet presAssocID="{6EDB1885-8399-4DDD-8F00-DD8E31C0F88A}" presName="sibTrans" presStyleLbl="sibTrans2D1" presStyleIdx="0" presStyleCnt="3"/>
      <dgm:spPr/>
    </dgm:pt>
    <dgm:pt modelId="{99139D0F-F70A-4E61-B2E1-256AEA886FAB}" type="pres">
      <dgm:prSet presAssocID="{6EDB1885-8399-4DDD-8F00-DD8E31C0F88A}" presName="connectorText" presStyleLbl="sibTrans2D1" presStyleIdx="0" presStyleCnt="3"/>
      <dgm:spPr/>
    </dgm:pt>
    <dgm:pt modelId="{1ED74A5C-CDF5-44E6-93DA-A5F3C3A85CB4}" type="pres">
      <dgm:prSet presAssocID="{4A84FFBB-952F-4F32-84BC-D319AEF37431}" presName="node" presStyleLbl="node1" presStyleIdx="1" presStyleCnt="4">
        <dgm:presLayoutVars>
          <dgm:bulletEnabled val="1"/>
        </dgm:presLayoutVars>
      </dgm:prSet>
      <dgm:spPr/>
    </dgm:pt>
    <dgm:pt modelId="{66E7244B-5AA4-48DA-9532-7A97C30EDECA}" type="pres">
      <dgm:prSet presAssocID="{A33E2412-0DAE-43B4-ADA5-02CF13E7B9DF}" presName="sibTrans" presStyleLbl="sibTrans2D1" presStyleIdx="1" presStyleCnt="3"/>
      <dgm:spPr/>
    </dgm:pt>
    <dgm:pt modelId="{6E210B8C-71E4-4787-9185-3F90427073A6}" type="pres">
      <dgm:prSet presAssocID="{A33E2412-0DAE-43B4-ADA5-02CF13E7B9DF}" presName="connectorText" presStyleLbl="sibTrans2D1" presStyleIdx="1" presStyleCnt="3"/>
      <dgm:spPr/>
    </dgm:pt>
    <dgm:pt modelId="{0D1BC08A-FD8D-4946-A9D8-892231789663}" type="pres">
      <dgm:prSet presAssocID="{213F0B05-DE93-49DF-ADCB-06C6AACBA71D}" presName="node" presStyleLbl="node1" presStyleIdx="2" presStyleCnt="4">
        <dgm:presLayoutVars>
          <dgm:bulletEnabled val="1"/>
        </dgm:presLayoutVars>
      </dgm:prSet>
      <dgm:spPr/>
    </dgm:pt>
    <dgm:pt modelId="{14EB6513-5A3B-427F-9065-940459A6C27B}" type="pres">
      <dgm:prSet presAssocID="{CC8524D3-2A57-4402-983D-C94F035774EC}" presName="sibTrans" presStyleLbl="sibTrans2D1" presStyleIdx="2" presStyleCnt="3"/>
      <dgm:spPr/>
    </dgm:pt>
    <dgm:pt modelId="{930B1883-8A7A-4D55-9965-38493E8851B2}" type="pres">
      <dgm:prSet presAssocID="{CC8524D3-2A57-4402-983D-C94F035774EC}" presName="connectorText" presStyleLbl="sibTrans2D1" presStyleIdx="2" presStyleCnt="3"/>
      <dgm:spPr/>
    </dgm:pt>
    <dgm:pt modelId="{2094D1D8-AC7B-4233-8976-291B7835002E}" type="pres">
      <dgm:prSet presAssocID="{6CEA2413-E74D-4059-87E3-031D13A09A71}" presName="node" presStyleLbl="node1" presStyleIdx="3" presStyleCnt="4">
        <dgm:presLayoutVars>
          <dgm:bulletEnabled val="1"/>
        </dgm:presLayoutVars>
      </dgm:prSet>
      <dgm:spPr/>
    </dgm:pt>
  </dgm:ptLst>
  <dgm:cxnLst>
    <dgm:cxn modelId="{27FFDB2E-284D-4CDC-9365-2896B559885F}" srcId="{38742EB5-E9D1-46D9-AEB3-63889B7B07D6}" destId="{01DBEBAF-E71B-4513-A6BE-22D887D7DA5B}" srcOrd="0" destOrd="0" parTransId="{1933687F-39AE-4B06-968D-8C6AC1190178}" sibTransId="{6EDB1885-8399-4DDD-8F00-DD8E31C0F88A}"/>
    <dgm:cxn modelId="{941F3F34-4B02-453D-9DB6-EB2E2D03107B}" type="presOf" srcId="{6EDB1885-8399-4DDD-8F00-DD8E31C0F88A}" destId="{12575A57-6C40-479B-9C9C-13B11A6C7287}" srcOrd="0" destOrd="0" presId="urn:microsoft.com/office/officeart/2005/8/layout/process1"/>
    <dgm:cxn modelId="{C120F39C-51D0-46AF-9564-1F76C65BA651}" type="presOf" srcId="{A33E2412-0DAE-43B4-ADA5-02CF13E7B9DF}" destId="{6E210B8C-71E4-4787-9185-3F90427073A6}" srcOrd="1" destOrd="0" presId="urn:microsoft.com/office/officeart/2005/8/layout/process1"/>
    <dgm:cxn modelId="{E1069EA1-AC52-42E0-914A-79E79FD7A5E8}" type="presOf" srcId="{213F0B05-DE93-49DF-ADCB-06C6AACBA71D}" destId="{0D1BC08A-FD8D-4946-A9D8-892231789663}" srcOrd="0" destOrd="0" presId="urn:microsoft.com/office/officeart/2005/8/layout/process1"/>
    <dgm:cxn modelId="{6923A2B1-7673-40FA-895B-FCB4B0231AEC}" type="presOf" srcId="{6CEA2413-E74D-4059-87E3-031D13A09A71}" destId="{2094D1D8-AC7B-4233-8976-291B7835002E}" srcOrd="0" destOrd="0" presId="urn:microsoft.com/office/officeart/2005/8/layout/process1"/>
    <dgm:cxn modelId="{40E2D6B7-C042-4B90-9BCB-7F82D70B7DEF}" srcId="{38742EB5-E9D1-46D9-AEB3-63889B7B07D6}" destId="{6CEA2413-E74D-4059-87E3-031D13A09A71}" srcOrd="3" destOrd="0" parTransId="{0AB17100-79B0-4F6E-992F-2C1D64C479A2}" sibTransId="{B1B7E823-BDE0-40FF-AA03-0E167BF688E1}"/>
    <dgm:cxn modelId="{31195AC0-43F7-413D-8221-103724899E01}" type="presOf" srcId="{4A84FFBB-952F-4F32-84BC-D319AEF37431}" destId="{1ED74A5C-CDF5-44E6-93DA-A5F3C3A85CB4}" srcOrd="0" destOrd="0" presId="urn:microsoft.com/office/officeart/2005/8/layout/process1"/>
    <dgm:cxn modelId="{2131D5D0-F830-4026-B13D-8B1CBC615A49}" type="presOf" srcId="{38742EB5-E9D1-46D9-AEB3-63889B7B07D6}" destId="{B9FB0EFA-A65D-4F13-9E3B-328070C3077F}" srcOrd="0" destOrd="0" presId="urn:microsoft.com/office/officeart/2005/8/layout/process1"/>
    <dgm:cxn modelId="{325B25D4-AE84-418A-9619-F0836CA00774}" srcId="{38742EB5-E9D1-46D9-AEB3-63889B7B07D6}" destId="{4A84FFBB-952F-4F32-84BC-D319AEF37431}" srcOrd="1" destOrd="0" parTransId="{7677FDA3-EAB2-42E5-BE13-7556A850D164}" sibTransId="{A33E2412-0DAE-43B4-ADA5-02CF13E7B9DF}"/>
    <dgm:cxn modelId="{B44B24D7-DBAA-457D-96AD-463F9898F46E}" srcId="{38742EB5-E9D1-46D9-AEB3-63889B7B07D6}" destId="{213F0B05-DE93-49DF-ADCB-06C6AACBA71D}" srcOrd="2" destOrd="0" parTransId="{B520EB8C-C437-486F-A71B-C5EA2EE500CB}" sibTransId="{CC8524D3-2A57-4402-983D-C94F035774EC}"/>
    <dgm:cxn modelId="{7FE98DDA-FE6D-49AA-8A9F-E0B02F80DDB6}" type="presOf" srcId="{CC8524D3-2A57-4402-983D-C94F035774EC}" destId="{930B1883-8A7A-4D55-9965-38493E8851B2}" srcOrd="1" destOrd="0" presId="urn:microsoft.com/office/officeart/2005/8/layout/process1"/>
    <dgm:cxn modelId="{A14C7EDC-EEBF-47DC-AABB-6C424CBCCAD8}" type="presOf" srcId="{01DBEBAF-E71B-4513-A6BE-22D887D7DA5B}" destId="{D3613131-FB0D-437D-868F-2720726A1ABA}" srcOrd="0" destOrd="0" presId="urn:microsoft.com/office/officeart/2005/8/layout/process1"/>
    <dgm:cxn modelId="{3316D0EB-93DE-46D1-BAC9-B7CF0F81C546}" type="presOf" srcId="{6EDB1885-8399-4DDD-8F00-DD8E31C0F88A}" destId="{99139D0F-F70A-4E61-B2E1-256AEA886FAB}" srcOrd="1" destOrd="0" presId="urn:microsoft.com/office/officeart/2005/8/layout/process1"/>
    <dgm:cxn modelId="{CBDBBEF0-2170-42DA-95A6-DA0AFF01966F}" type="presOf" srcId="{CC8524D3-2A57-4402-983D-C94F035774EC}" destId="{14EB6513-5A3B-427F-9065-940459A6C27B}" srcOrd="0" destOrd="0" presId="urn:microsoft.com/office/officeart/2005/8/layout/process1"/>
    <dgm:cxn modelId="{317EF6F8-6F0C-4D8B-BF8C-FC12107C37BF}" type="presOf" srcId="{A33E2412-0DAE-43B4-ADA5-02CF13E7B9DF}" destId="{66E7244B-5AA4-48DA-9532-7A97C30EDECA}" srcOrd="0" destOrd="0" presId="urn:microsoft.com/office/officeart/2005/8/layout/process1"/>
    <dgm:cxn modelId="{7945026E-22B5-43BF-B068-F234214DE124}" type="presParOf" srcId="{B9FB0EFA-A65D-4F13-9E3B-328070C3077F}" destId="{D3613131-FB0D-437D-868F-2720726A1ABA}" srcOrd="0" destOrd="0" presId="urn:microsoft.com/office/officeart/2005/8/layout/process1"/>
    <dgm:cxn modelId="{EA1A565B-E602-49FD-90AF-90EAD729D715}" type="presParOf" srcId="{B9FB0EFA-A65D-4F13-9E3B-328070C3077F}" destId="{12575A57-6C40-479B-9C9C-13B11A6C7287}" srcOrd="1" destOrd="0" presId="urn:microsoft.com/office/officeart/2005/8/layout/process1"/>
    <dgm:cxn modelId="{4134F2D8-BFE6-40E5-8F36-8C1FB5ABE6D2}" type="presParOf" srcId="{12575A57-6C40-479B-9C9C-13B11A6C7287}" destId="{99139D0F-F70A-4E61-B2E1-256AEA886FAB}" srcOrd="0" destOrd="0" presId="urn:microsoft.com/office/officeart/2005/8/layout/process1"/>
    <dgm:cxn modelId="{F8CB544E-296A-4DFB-AF5D-551B6E7D97F8}" type="presParOf" srcId="{B9FB0EFA-A65D-4F13-9E3B-328070C3077F}" destId="{1ED74A5C-CDF5-44E6-93DA-A5F3C3A85CB4}" srcOrd="2" destOrd="0" presId="urn:microsoft.com/office/officeart/2005/8/layout/process1"/>
    <dgm:cxn modelId="{4BF7A2B2-903E-4C9C-AB5F-CABD600267DE}" type="presParOf" srcId="{B9FB0EFA-A65D-4F13-9E3B-328070C3077F}" destId="{66E7244B-5AA4-48DA-9532-7A97C30EDECA}" srcOrd="3" destOrd="0" presId="urn:microsoft.com/office/officeart/2005/8/layout/process1"/>
    <dgm:cxn modelId="{DEFF614E-D032-4731-9198-C0DE6D51423B}" type="presParOf" srcId="{66E7244B-5AA4-48DA-9532-7A97C30EDECA}" destId="{6E210B8C-71E4-4787-9185-3F90427073A6}" srcOrd="0" destOrd="0" presId="urn:microsoft.com/office/officeart/2005/8/layout/process1"/>
    <dgm:cxn modelId="{D63806F8-E4CB-4E26-BFDA-0AB2E4772FAE}" type="presParOf" srcId="{B9FB0EFA-A65D-4F13-9E3B-328070C3077F}" destId="{0D1BC08A-FD8D-4946-A9D8-892231789663}" srcOrd="4" destOrd="0" presId="urn:microsoft.com/office/officeart/2005/8/layout/process1"/>
    <dgm:cxn modelId="{AE7DF3FD-B7DA-49FA-AEE6-88AC4726606D}" type="presParOf" srcId="{B9FB0EFA-A65D-4F13-9E3B-328070C3077F}" destId="{14EB6513-5A3B-427F-9065-940459A6C27B}" srcOrd="5" destOrd="0" presId="urn:microsoft.com/office/officeart/2005/8/layout/process1"/>
    <dgm:cxn modelId="{C33543F5-B68C-4757-8DC9-C2806D7909B1}" type="presParOf" srcId="{14EB6513-5A3B-427F-9065-940459A6C27B}" destId="{930B1883-8A7A-4D55-9965-38493E8851B2}" srcOrd="0" destOrd="0" presId="urn:microsoft.com/office/officeart/2005/8/layout/process1"/>
    <dgm:cxn modelId="{BE986107-05CF-49D4-A712-C54ED210E14D}" type="presParOf" srcId="{B9FB0EFA-A65D-4F13-9E3B-328070C3077F}" destId="{2094D1D8-AC7B-4233-8976-291B7835002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E4AEF1-5282-4120-B211-2626C3FA2D0C}" type="doc">
      <dgm:prSet loTypeId="urn:microsoft.com/office/officeart/2005/8/layout/hChevron3" loCatId="process" qsTypeId="urn:microsoft.com/office/officeart/2005/8/quickstyle/simple1" qsCatId="simple" csTypeId="urn:microsoft.com/office/officeart/2005/8/colors/colorful2" csCatId="colorful" phldr="1"/>
      <dgm:spPr/>
    </dgm:pt>
    <dgm:pt modelId="{8C74C5BA-2DFC-4D85-A261-92BDB2269C88}">
      <dgm:prSet phldrT="[Text]" custT="1"/>
      <dgm:spPr/>
      <dgm:t>
        <a:bodyPr/>
        <a:lstStyle/>
        <a:p>
          <a:r>
            <a:rPr lang="en-US" sz="2800" kern="1200" dirty="0"/>
            <a:t>Idea </a:t>
          </a:r>
          <a:r>
            <a:rPr lang="en-US" sz="1800" kern="1200" dirty="0">
              <a:sym typeface="Wingdings" panose="05000000000000000000" pitchFamily="2" charset="2"/>
            </a:rPr>
            <a:t> </a:t>
          </a:r>
          <a:r>
            <a:rPr lang="en-US" sz="2800" kern="1200" dirty="0">
              <a:solidFill>
                <a:prstClr val="white"/>
              </a:solidFill>
              <a:latin typeface="等线" panose="020F0502020204030204"/>
              <a:ea typeface="+mn-ea"/>
              <a:cs typeface="+mn-cs"/>
            </a:rPr>
            <a:t>Approach</a:t>
          </a:r>
          <a:r>
            <a:rPr lang="en-US" sz="2800" kern="1200" dirty="0"/>
            <a:t> </a:t>
          </a:r>
        </a:p>
      </dgm:t>
    </dgm:pt>
    <dgm:pt modelId="{CA2218CB-17EE-420A-A73E-FAD83100E937}" type="parTrans" cxnId="{AA2A4230-23FA-42C6-8AD8-693F73197A77}">
      <dgm:prSet/>
      <dgm:spPr/>
      <dgm:t>
        <a:bodyPr/>
        <a:lstStyle/>
        <a:p>
          <a:endParaRPr lang="en-US"/>
        </a:p>
      </dgm:t>
    </dgm:pt>
    <dgm:pt modelId="{8ABB5116-E41C-4A9C-9935-E5DFF70E3FEA}" type="sibTrans" cxnId="{AA2A4230-23FA-42C6-8AD8-693F73197A77}">
      <dgm:prSet/>
      <dgm:spPr/>
      <dgm:t>
        <a:bodyPr/>
        <a:lstStyle/>
        <a:p>
          <a:endParaRPr lang="en-US"/>
        </a:p>
      </dgm:t>
    </dgm:pt>
    <dgm:pt modelId="{0BE87A26-8C79-43FF-8EB2-28B2BB7404EA}">
      <dgm:prSet phldrT="[Text]" custT="1"/>
      <dgm:spPr/>
      <dgm:t>
        <a:bodyPr/>
        <a:lstStyle/>
        <a:p>
          <a:r>
            <a:rPr lang="en-US" sz="2800" dirty="0"/>
            <a:t>Experiment</a:t>
          </a:r>
        </a:p>
      </dgm:t>
    </dgm:pt>
    <dgm:pt modelId="{9C09C0AD-E380-4601-BF44-6DBFBC4BC5A9}" type="parTrans" cxnId="{9CCF6F90-CE6A-4402-9112-5B8E13AE6509}">
      <dgm:prSet/>
      <dgm:spPr/>
      <dgm:t>
        <a:bodyPr/>
        <a:lstStyle/>
        <a:p>
          <a:endParaRPr lang="en-US"/>
        </a:p>
      </dgm:t>
    </dgm:pt>
    <dgm:pt modelId="{D3121897-575D-4F72-B5AD-10F2446CD22C}" type="sibTrans" cxnId="{9CCF6F90-CE6A-4402-9112-5B8E13AE6509}">
      <dgm:prSet/>
      <dgm:spPr/>
      <dgm:t>
        <a:bodyPr/>
        <a:lstStyle/>
        <a:p>
          <a:endParaRPr lang="en-US"/>
        </a:p>
      </dgm:t>
    </dgm:pt>
    <dgm:pt modelId="{D0BBECBE-3C60-428F-BC55-4BC02AC0CCD9}">
      <dgm:prSet phldrT="[Text]" custT="1"/>
      <dgm:spPr/>
      <dgm:t>
        <a:bodyPr/>
        <a:lstStyle/>
        <a:p>
          <a:r>
            <a:rPr lang="en-US" sz="2800" dirty="0"/>
            <a:t>Paper writing </a:t>
          </a:r>
        </a:p>
      </dgm:t>
    </dgm:pt>
    <dgm:pt modelId="{C057E419-F348-4C31-B968-FF176D49D426}" type="parTrans" cxnId="{A5B624D4-EBEA-4FA1-A5F5-6E4B26161E03}">
      <dgm:prSet/>
      <dgm:spPr/>
      <dgm:t>
        <a:bodyPr/>
        <a:lstStyle/>
        <a:p>
          <a:endParaRPr lang="en-US"/>
        </a:p>
      </dgm:t>
    </dgm:pt>
    <dgm:pt modelId="{86B9E018-5E65-4F39-ABA3-7BB544457052}" type="sibTrans" cxnId="{A5B624D4-EBEA-4FA1-A5F5-6E4B26161E03}">
      <dgm:prSet/>
      <dgm:spPr/>
      <dgm:t>
        <a:bodyPr/>
        <a:lstStyle/>
        <a:p>
          <a:endParaRPr lang="en-US"/>
        </a:p>
      </dgm:t>
    </dgm:pt>
    <dgm:pt modelId="{FC62455E-0D57-4964-BFEA-B457BDB8F5F1}" type="pres">
      <dgm:prSet presAssocID="{10E4AEF1-5282-4120-B211-2626C3FA2D0C}" presName="Name0" presStyleCnt="0">
        <dgm:presLayoutVars>
          <dgm:dir/>
          <dgm:resizeHandles val="exact"/>
        </dgm:presLayoutVars>
      </dgm:prSet>
      <dgm:spPr/>
    </dgm:pt>
    <dgm:pt modelId="{29F87F6F-044F-46A2-9C15-389980379831}" type="pres">
      <dgm:prSet presAssocID="{8C74C5BA-2DFC-4D85-A261-92BDB2269C88}" presName="parTxOnly" presStyleLbl="node1" presStyleIdx="0" presStyleCnt="3">
        <dgm:presLayoutVars>
          <dgm:bulletEnabled val="1"/>
        </dgm:presLayoutVars>
      </dgm:prSet>
      <dgm:spPr/>
    </dgm:pt>
    <dgm:pt modelId="{FC172157-B97B-4A59-B2E9-7052D4AA0CDC}" type="pres">
      <dgm:prSet presAssocID="{8ABB5116-E41C-4A9C-9935-E5DFF70E3FEA}" presName="parSpace" presStyleCnt="0"/>
      <dgm:spPr/>
    </dgm:pt>
    <dgm:pt modelId="{75D9DC38-0D90-4B75-9B15-AEEB79594557}" type="pres">
      <dgm:prSet presAssocID="{0BE87A26-8C79-43FF-8EB2-28B2BB7404EA}" presName="parTxOnly" presStyleLbl="node1" presStyleIdx="1" presStyleCnt="3">
        <dgm:presLayoutVars>
          <dgm:bulletEnabled val="1"/>
        </dgm:presLayoutVars>
      </dgm:prSet>
      <dgm:spPr/>
    </dgm:pt>
    <dgm:pt modelId="{8F336C79-26DD-47BA-B973-83804AD50E55}" type="pres">
      <dgm:prSet presAssocID="{D3121897-575D-4F72-B5AD-10F2446CD22C}" presName="parSpace" presStyleCnt="0"/>
      <dgm:spPr/>
    </dgm:pt>
    <dgm:pt modelId="{4D91A580-00F0-431F-A34F-C714DF1B5434}" type="pres">
      <dgm:prSet presAssocID="{D0BBECBE-3C60-428F-BC55-4BC02AC0CCD9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AA2A4230-23FA-42C6-8AD8-693F73197A77}" srcId="{10E4AEF1-5282-4120-B211-2626C3FA2D0C}" destId="{8C74C5BA-2DFC-4D85-A261-92BDB2269C88}" srcOrd="0" destOrd="0" parTransId="{CA2218CB-17EE-420A-A73E-FAD83100E937}" sibTransId="{8ABB5116-E41C-4A9C-9935-E5DFF70E3FEA}"/>
    <dgm:cxn modelId="{D43ACB32-4A36-48ED-B5FF-8116407A729F}" type="presOf" srcId="{D0BBECBE-3C60-428F-BC55-4BC02AC0CCD9}" destId="{4D91A580-00F0-431F-A34F-C714DF1B5434}" srcOrd="0" destOrd="0" presId="urn:microsoft.com/office/officeart/2005/8/layout/hChevron3"/>
    <dgm:cxn modelId="{4AE6AE4D-4F42-4D9D-92EE-C76056F66B9E}" type="presOf" srcId="{0BE87A26-8C79-43FF-8EB2-28B2BB7404EA}" destId="{75D9DC38-0D90-4B75-9B15-AEEB79594557}" srcOrd="0" destOrd="0" presId="urn:microsoft.com/office/officeart/2005/8/layout/hChevron3"/>
    <dgm:cxn modelId="{B39C3C51-4193-439E-8B8A-00D36B6F634D}" type="presOf" srcId="{10E4AEF1-5282-4120-B211-2626C3FA2D0C}" destId="{FC62455E-0D57-4964-BFEA-B457BDB8F5F1}" srcOrd="0" destOrd="0" presId="urn:microsoft.com/office/officeart/2005/8/layout/hChevron3"/>
    <dgm:cxn modelId="{E137458E-C986-4530-9351-8AB2F159E929}" type="presOf" srcId="{8C74C5BA-2DFC-4D85-A261-92BDB2269C88}" destId="{29F87F6F-044F-46A2-9C15-389980379831}" srcOrd="0" destOrd="0" presId="urn:microsoft.com/office/officeart/2005/8/layout/hChevron3"/>
    <dgm:cxn modelId="{9CCF6F90-CE6A-4402-9112-5B8E13AE6509}" srcId="{10E4AEF1-5282-4120-B211-2626C3FA2D0C}" destId="{0BE87A26-8C79-43FF-8EB2-28B2BB7404EA}" srcOrd="1" destOrd="0" parTransId="{9C09C0AD-E380-4601-BF44-6DBFBC4BC5A9}" sibTransId="{D3121897-575D-4F72-B5AD-10F2446CD22C}"/>
    <dgm:cxn modelId="{A5B624D4-EBEA-4FA1-A5F5-6E4B26161E03}" srcId="{10E4AEF1-5282-4120-B211-2626C3FA2D0C}" destId="{D0BBECBE-3C60-428F-BC55-4BC02AC0CCD9}" srcOrd="2" destOrd="0" parTransId="{C057E419-F348-4C31-B968-FF176D49D426}" sibTransId="{86B9E018-5E65-4F39-ABA3-7BB544457052}"/>
    <dgm:cxn modelId="{AF95D2D9-B7F4-4445-9979-89CC7D5E8548}" type="presParOf" srcId="{FC62455E-0D57-4964-BFEA-B457BDB8F5F1}" destId="{29F87F6F-044F-46A2-9C15-389980379831}" srcOrd="0" destOrd="0" presId="urn:microsoft.com/office/officeart/2005/8/layout/hChevron3"/>
    <dgm:cxn modelId="{A3A87FB1-870F-4FB3-B463-C38FD2ADF8AF}" type="presParOf" srcId="{FC62455E-0D57-4964-BFEA-B457BDB8F5F1}" destId="{FC172157-B97B-4A59-B2E9-7052D4AA0CDC}" srcOrd="1" destOrd="0" presId="urn:microsoft.com/office/officeart/2005/8/layout/hChevron3"/>
    <dgm:cxn modelId="{03AFADDB-5871-4387-BAB8-6B64803B50C2}" type="presParOf" srcId="{FC62455E-0D57-4964-BFEA-B457BDB8F5F1}" destId="{75D9DC38-0D90-4B75-9B15-AEEB79594557}" srcOrd="2" destOrd="0" presId="urn:microsoft.com/office/officeart/2005/8/layout/hChevron3"/>
    <dgm:cxn modelId="{063D468B-80BE-40FB-ABBA-C75316696533}" type="presParOf" srcId="{FC62455E-0D57-4964-BFEA-B457BDB8F5F1}" destId="{8F336C79-26DD-47BA-B973-83804AD50E55}" srcOrd="3" destOrd="0" presId="urn:microsoft.com/office/officeart/2005/8/layout/hChevron3"/>
    <dgm:cxn modelId="{F3DED401-EF4E-4D46-94E9-DEF56CF9489F}" type="presParOf" srcId="{FC62455E-0D57-4964-BFEA-B457BDB8F5F1}" destId="{4D91A580-00F0-431F-A34F-C714DF1B5434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13131-FB0D-437D-868F-2720726A1ABA}">
      <dsp:nvSpPr>
        <dsp:cNvPr id="0" name=""/>
        <dsp:cNvSpPr/>
      </dsp:nvSpPr>
      <dsp:spPr>
        <a:xfrm>
          <a:off x="3831" y="835590"/>
          <a:ext cx="1675181" cy="10051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Design</a:t>
          </a:r>
        </a:p>
      </dsp:txBody>
      <dsp:txXfrm>
        <a:off x="33270" y="865029"/>
        <a:ext cx="1616303" cy="946231"/>
      </dsp:txXfrm>
    </dsp:sp>
    <dsp:sp modelId="{12575A57-6C40-479B-9C9C-13B11A6C7287}">
      <dsp:nvSpPr>
        <dsp:cNvPr id="0" name=""/>
        <dsp:cNvSpPr/>
      </dsp:nvSpPr>
      <dsp:spPr>
        <a:xfrm>
          <a:off x="1846531" y="1130422"/>
          <a:ext cx="355138" cy="4154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1846531" y="1213511"/>
        <a:ext cx="248597" cy="249267"/>
      </dsp:txXfrm>
    </dsp:sp>
    <dsp:sp modelId="{1ED74A5C-CDF5-44E6-93DA-A5F3C3A85CB4}">
      <dsp:nvSpPr>
        <dsp:cNvPr id="0" name=""/>
        <dsp:cNvSpPr/>
      </dsp:nvSpPr>
      <dsp:spPr>
        <a:xfrm>
          <a:off x="2349085" y="835590"/>
          <a:ext cx="1675181" cy="1005109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Implement</a:t>
          </a:r>
        </a:p>
      </dsp:txBody>
      <dsp:txXfrm>
        <a:off x="2378524" y="865029"/>
        <a:ext cx="1616303" cy="946231"/>
      </dsp:txXfrm>
    </dsp:sp>
    <dsp:sp modelId="{66E7244B-5AA4-48DA-9532-7A97C30EDECA}">
      <dsp:nvSpPr>
        <dsp:cNvPr id="0" name=""/>
        <dsp:cNvSpPr/>
      </dsp:nvSpPr>
      <dsp:spPr>
        <a:xfrm>
          <a:off x="4191785" y="1130422"/>
          <a:ext cx="355138" cy="4154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4191785" y="1213511"/>
        <a:ext cx="248597" cy="249267"/>
      </dsp:txXfrm>
    </dsp:sp>
    <dsp:sp modelId="{0D1BC08A-FD8D-4946-A9D8-892231789663}">
      <dsp:nvSpPr>
        <dsp:cNvPr id="0" name=""/>
        <dsp:cNvSpPr/>
      </dsp:nvSpPr>
      <dsp:spPr>
        <a:xfrm>
          <a:off x="4694340" y="835590"/>
          <a:ext cx="1675181" cy="1005109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Present</a:t>
          </a:r>
        </a:p>
      </dsp:txBody>
      <dsp:txXfrm>
        <a:off x="4723779" y="865029"/>
        <a:ext cx="1616303" cy="946231"/>
      </dsp:txXfrm>
    </dsp:sp>
    <dsp:sp modelId="{14EB6513-5A3B-427F-9065-940459A6C27B}">
      <dsp:nvSpPr>
        <dsp:cNvPr id="0" name=""/>
        <dsp:cNvSpPr/>
      </dsp:nvSpPr>
      <dsp:spPr>
        <a:xfrm>
          <a:off x="6537040" y="1130422"/>
          <a:ext cx="355138" cy="4154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6537040" y="1213511"/>
        <a:ext cx="248597" cy="249267"/>
      </dsp:txXfrm>
    </dsp:sp>
    <dsp:sp modelId="{2094D1D8-AC7B-4233-8976-291B7835002E}">
      <dsp:nvSpPr>
        <dsp:cNvPr id="0" name=""/>
        <dsp:cNvSpPr/>
      </dsp:nvSpPr>
      <dsp:spPr>
        <a:xfrm>
          <a:off x="7039594" y="835590"/>
          <a:ext cx="1675181" cy="1005109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Discuss</a:t>
          </a:r>
        </a:p>
      </dsp:txBody>
      <dsp:txXfrm>
        <a:off x="7069033" y="865029"/>
        <a:ext cx="1616303" cy="946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87F6F-044F-46A2-9C15-389980379831}">
      <dsp:nvSpPr>
        <dsp:cNvPr id="0" name=""/>
        <dsp:cNvSpPr/>
      </dsp:nvSpPr>
      <dsp:spPr>
        <a:xfrm>
          <a:off x="3597" y="0"/>
          <a:ext cx="3145614" cy="833197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Idea </a:t>
          </a:r>
          <a:r>
            <a:rPr lang="en-US" sz="1800" kern="1200" dirty="0">
              <a:sym typeface="Wingdings" panose="05000000000000000000" pitchFamily="2" charset="2"/>
            </a:rPr>
            <a:t> </a:t>
          </a:r>
          <a:r>
            <a:rPr lang="en-US" sz="2800" kern="1200" dirty="0">
              <a:solidFill>
                <a:prstClr val="white"/>
              </a:solidFill>
              <a:latin typeface="等线" panose="020F0502020204030204"/>
              <a:ea typeface="+mn-ea"/>
              <a:cs typeface="+mn-cs"/>
            </a:rPr>
            <a:t>Approach</a:t>
          </a:r>
          <a:r>
            <a:rPr lang="en-US" sz="2800" kern="1200" dirty="0"/>
            <a:t> </a:t>
          </a:r>
        </a:p>
      </dsp:txBody>
      <dsp:txXfrm>
        <a:off x="3597" y="0"/>
        <a:ext cx="2937315" cy="833197"/>
      </dsp:txXfrm>
    </dsp:sp>
    <dsp:sp modelId="{75D9DC38-0D90-4B75-9B15-AEEB79594557}">
      <dsp:nvSpPr>
        <dsp:cNvPr id="0" name=""/>
        <dsp:cNvSpPr/>
      </dsp:nvSpPr>
      <dsp:spPr>
        <a:xfrm>
          <a:off x="2520088" y="0"/>
          <a:ext cx="3145614" cy="833197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Experiment</a:t>
          </a:r>
        </a:p>
      </dsp:txBody>
      <dsp:txXfrm>
        <a:off x="2936687" y="0"/>
        <a:ext cx="2312417" cy="833197"/>
      </dsp:txXfrm>
    </dsp:sp>
    <dsp:sp modelId="{4D91A580-00F0-431F-A34F-C714DF1B5434}">
      <dsp:nvSpPr>
        <dsp:cNvPr id="0" name=""/>
        <dsp:cNvSpPr/>
      </dsp:nvSpPr>
      <dsp:spPr>
        <a:xfrm>
          <a:off x="5036580" y="0"/>
          <a:ext cx="3145614" cy="833197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014" tIns="74676" rIns="37338" bIns="7467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Paper writing </a:t>
          </a:r>
        </a:p>
      </dsp:txBody>
      <dsp:txXfrm>
        <a:off x="5453179" y="0"/>
        <a:ext cx="2312417" cy="8331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6990-8C28-4E79-A624-601E1874E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1F007-88DC-4C90-8EB9-5220DF4D9D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E7EC5-D176-4E53-9B1E-9459ACF1D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EE0D-7C68-4BC4-84F3-2016F1488B5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431D-31AC-40FB-98A7-AF1B3F5B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74BC4-FE8B-4109-84E4-52D52A23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FB90-A777-4715-83DC-2BA26208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2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5E5A-29F3-4CE7-A369-11CA35E42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93923-7560-4FE7-AEC1-D26B3E890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84478-EFD5-46DE-A3E6-D9F1B4537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EE0D-7C68-4BC4-84F3-2016F1488B5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EB961-49B1-4AE5-A1BB-E272EF58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6998E-5511-4007-974D-B8F32CD8D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FB90-A777-4715-83DC-2BA26208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6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8E6615-5A26-4F28-AE6B-C5C17D53F8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43B93-88D9-4576-97A8-C305623B5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BE948-790B-4B84-B49F-CCE8A882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EE0D-7C68-4BC4-84F3-2016F1488B5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3D6A0-6747-43AB-A499-AE2B8148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12A17-79FB-4AAA-B46F-220107CC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FB90-A777-4715-83DC-2BA26208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3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F52B-B64F-4FEB-A745-6AC9EE98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1D3C6-BA0D-4C4E-AFD6-CBB0F8E69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5283B-75DF-4083-AF91-C725DA4A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EE0D-7C68-4BC4-84F3-2016F1488B5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1D33D-F055-433C-82A0-A2455022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098B6-CEF7-49E4-B1E0-3D24C67DD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FB90-A777-4715-83DC-2BA26208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48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AA98-CD44-462F-BFAB-3D0EC52E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92E73-D329-4CFB-BE8A-7E5502411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2C8CD-15FA-48CD-B382-8CFC20F3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EE0D-7C68-4BC4-84F3-2016F1488B5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4C4B3-CF51-43DE-BE17-F57B68723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23E71-1C64-4E4A-9A4A-39E22E54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FB90-A777-4715-83DC-2BA26208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7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10D54-43FA-4760-AF1B-2A5697EA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FED2D-8337-4AA2-90FD-FB2C978741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0660E4-48E7-4C56-B53B-13A47D6AF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D6D7C-8A6B-4152-B095-5D2A65903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EE0D-7C68-4BC4-84F3-2016F1488B5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825EF-A940-408D-9256-EC098575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6D614-C010-4297-A2DA-9783ED2C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FB90-A777-4715-83DC-2BA26208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0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C332-0C01-44BF-A8EC-5429A98E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BB99-E4EA-41D7-9CDD-7D3BDF30C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480DF-A181-4AE6-97F4-E27B5F992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AD7D3-1572-4088-BB2D-84D500BEEA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0C668-B064-4E2F-92E8-70DD2F58B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D814E6-7F44-41A2-80F5-EC1E1D23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EE0D-7C68-4BC4-84F3-2016F1488B5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5D5F3-DCE3-41DC-B0AD-19809F45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E73D1-2036-4D19-A00B-FAD18ED6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FB90-A777-4715-83DC-2BA26208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B8FE-2E1F-4DA6-B215-A41F127C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9C3AA-AD6D-460B-8CFF-35D8512E2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EE0D-7C68-4BC4-84F3-2016F1488B5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D0D54-DDD2-4097-BF85-646F2B8FA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1E586-1D2F-49B7-AA25-3C2EDD17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FB90-A777-4715-83DC-2BA26208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7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847E36-62DA-44BE-AC4C-C0C5953DA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EE0D-7C68-4BC4-84F3-2016F1488B5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DD86E9-83DA-44D9-AFA9-54DD8A33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CF2AE-0921-4CD2-A382-EA42BB25D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FB90-A777-4715-83DC-2BA26208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7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CAA1-68A2-4AE6-BE0E-87DCD25E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78996-CFDB-44AF-82B6-72254D93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CB632-8957-48C4-B2AF-DCBABA19E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C9726-F68F-447E-82E3-6E2A2858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EE0D-7C68-4BC4-84F3-2016F1488B5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8E1E2-7557-443A-8F24-9819D6261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DEC65-57A4-46C7-A5A0-0572A4A6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FB90-A777-4715-83DC-2BA26208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52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99ED-FFC8-48A8-88A5-8D2E3BCF9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F8754E-5923-4489-A593-10F8C7CD6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17980-0ABD-4D42-89C3-0DA6C0519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F2203-FB52-49FC-B3B6-F7339AB51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2EE0D-7C68-4BC4-84F3-2016F1488B5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14C67-743D-4D9E-B488-538C03C43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DEB69-9C2C-43ED-975E-169BD49CD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9FB90-A777-4715-83DC-2BA26208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55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1679F-A121-4577-B9B3-DFA4AD76B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B7531-6C06-4DF1-9C4C-E2268D786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E781B-E11E-4FD8-9498-E54A45A14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2EE0D-7C68-4BC4-84F3-2016F1488B5C}" type="datetimeFigureOut">
              <a:rPr lang="en-US" smtClean="0"/>
              <a:t>5/15/2021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5C192-9A38-44C7-9806-87219BE7A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68401-150A-4D76-A167-BF54CE04C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FB90-A777-4715-83DC-2BA26208D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9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CAD7-37CB-488D-89CE-3916FE28B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4609" y="962972"/>
            <a:ext cx="8943976" cy="2211387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CCS2 – Workshop 9 </a:t>
            </a:r>
            <a:br>
              <a:rPr lang="en-US" sz="5400" dirty="0"/>
            </a:br>
            <a:r>
              <a:rPr lang="en-US" sz="5400" dirty="0"/>
              <a:t>Recap on Research Experiment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23F2D-CDD1-43A5-8DCD-F2CA4E92DA87}"/>
              </a:ext>
            </a:extLst>
          </p:cNvPr>
          <p:cNvSpPr txBox="1"/>
          <p:nvPr/>
        </p:nvSpPr>
        <p:spPr>
          <a:xfrm>
            <a:off x="8724552" y="5209671"/>
            <a:ext cx="2718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 5/7/2021</a:t>
            </a:r>
          </a:p>
        </p:txBody>
      </p:sp>
    </p:spTree>
    <p:extLst>
      <p:ext uri="{BB962C8B-B14F-4D97-AF65-F5344CB8AC3E}">
        <p14:creationId xmlns:p14="http://schemas.microsoft.com/office/powerpoint/2010/main" val="209239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ED3EE-8F1B-4BC0-89A2-5E4413BD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192"/>
            <a:ext cx="10515600" cy="6077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Experiments in Scientific Research</a:t>
            </a: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ACF7D25-4451-40C3-A3A9-CC5B054FF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2471719"/>
              </p:ext>
            </p:extLst>
          </p:nvPr>
        </p:nvGraphicFramePr>
        <p:xfrm>
          <a:off x="1501806" y="1543923"/>
          <a:ext cx="8718608" cy="267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B1FB92-5898-4F6A-82E4-F9BE213801CE}"/>
              </a:ext>
            </a:extLst>
          </p:cNvPr>
          <p:cNvSpPr/>
          <p:nvPr/>
        </p:nvSpPr>
        <p:spPr>
          <a:xfrm>
            <a:off x="1596705" y="4471332"/>
            <a:ext cx="6252594" cy="39428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57F1480-8D85-48D4-9F61-A1C3CC997DBE}"/>
              </a:ext>
            </a:extLst>
          </p:cNvPr>
          <p:cNvSpPr/>
          <p:nvPr/>
        </p:nvSpPr>
        <p:spPr>
          <a:xfrm>
            <a:off x="2315361" y="3380763"/>
            <a:ext cx="2315362" cy="1090569"/>
          </a:xfrm>
          <a:custGeom>
            <a:avLst/>
            <a:gdLst>
              <a:gd name="connsiteX0" fmla="*/ 2315362 w 2315362"/>
              <a:gd name="connsiteY0" fmla="*/ 1090569 h 1090569"/>
              <a:gd name="connsiteX1" fmla="*/ 486562 w 2315362"/>
              <a:gd name="connsiteY1" fmla="*/ 780176 h 1090569"/>
              <a:gd name="connsiteX2" fmla="*/ 0 w 2315362"/>
              <a:gd name="connsiteY2" fmla="*/ 0 h 109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15362" h="1090569">
                <a:moveTo>
                  <a:pt x="2315362" y="1090569"/>
                </a:moveTo>
                <a:cubicBezTo>
                  <a:pt x="1593909" y="1026253"/>
                  <a:pt x="872456" y="961937"/>
                  <a:pt x="486562" y="780176"/>
                </a:cubicBezTo>
                <a:cubicBezTo>
                  <a:pt x="100668" y="598415"/>
                  <a:pt x="50334" y="299207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CA5E3A-9857-48E3-8BD3-4F4B5B7FD79A}"/>
              </a:ext>
            </a:extLst>
          </p:cNvPr>
          <p:cNvSpPr/>
          <p:nvPr/>
        </p:nvSpPr>
        <p:spPr>
          <a:xfrm>
            <a:off x="4882393" y="3380763"/>
            <a:ext cx="2130803" cy="1082180"/>
          </a:xfrm>
          <a:custGeom>
            <a:avLst/>
            <a:gdLst>
              <a:gd name="connsiteX0" fmla="*/ 0 w 2130803"/>
              <a:gd name="connsiteY0" fmla="*/ 1082180 h 1082180"/>
              <a:gd name="connsiteX1" fmla="*/ 1711354 w 2130803"/>
              <a:gd name="connsiteY1" fmla="*/ 897622 h 1082180"/>
              <a:gd name="connsiteX2" fmla="*/ 2130803 w 2130803"/>
              <a:gd name="connsiteY2" fmla="*/ 0 h 1082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0803" h="1082180">
                <a:moveTo>
                  <a:pt x="0" y="1082180"/>
                </a:moveTo>
                <a:cubicBezTo>
                  <a:pt x="678110" y="1080082"/>
                  <a:pt x="1356220" y="1077985"/>
                  <a:pt x="1711354" y="897622"/>
                </a:cubicBezTo>
                <a:cubicBezTo>
                  <a:pt x="2066488" y="717259"/>
                  <a:pt x="2098645" y="358629"/>
                  <a:pt x="2130803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6040CCA-C604-4DDB-A5F1-45A4B8A78D7F}"/>
              </a:ext>
            </a:extLst>
          </p:cNvPr>
          <p:cNvSpPr/>
          <p:nvPr/>
        </p:nvSpPr>
        <p:spPr>
          <a:xfrm>
            <a:off x="4723002" y="3355596"/>
            <a:ext cx="0" cy="1107347"/>
          </a:xfrm>
          <a:custGeom>
            <a:avLst/>
            <a:gdLst>
              <a:gd name="connsiteX0" fmla="*/ 0 w 0"/>
              <a:gd name="connsiteY0" fmla="*/ 1107347 h 1107347"/>
              <a:gd name="connsiteX1" fmla="*/ 0 w 0"/>
              <a:gd name="connsiteY1" fmla="*/ 0 h 110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107347">
                <a:moveTo>
                  <a:pt x="0" y="1107347"/>
                </a:moveTo>
                <a:lnTo>
                  <a:pt x="0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C74728-3610-4F22-BBA8-1CF553984260}"/>
              </a:ext>
            </a:extLst>
          </p:cNvPr>
          <p:cNvSpPr txBox="1"/>
          <p:nvPr/>
        </p:nvSpPr>
        <p:spPr>
          <a:xfrm>
            <a:off x="1596705" y="1988191"/>
            <a:ext cx="152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[Workshop 6]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D5CE2D-C5CA-4985-A0E0-6D1768A28AC8}"/>
              </a:ext>
            </a:extLst>
          </p:cNvPr>
          <p:cNvSpPr txBox="1"/>
          <p:nvPr/>
        </p:nvSpPr>
        <p:spPr>
          <a:xfrm>
            <a:off x="7387816" y="1895625"/>
            <a:ext cx="152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[Workshop 7]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7ED1BA-0F2A-4274-9DF9-850AABA27C95}"/>
              </a:ext>
            </a:extLst>
          </p:cNvPr>
          <p:cNvSpPr txBox="1"/>
          <p:nvPr/>
        </p:nvSpPr>
        <p:spPr>
          <a:xfrm>
            <a:off x="3959603" y="4874122"/>
            <a:ext cx="1526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[Workshop 8]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FB76C79D-CEB8-4D15-BF7D-1BB8FF58A7E6}"/>
              </a:ext>
            </a:extLst>
          </p:cNvPr>
          <p:cNvSpPr/>
          <p:nvPr/>
        </p:nvSpPr>
        <p:spPr>
          <a:xfrm rot="16200000">
            <a:off x="8126882" y="1339745"/>
            <a:ext cx="150904" cy="18665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92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90FA26-EE69-43BF-A565-7021FA5D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654" y="174421"/>
            <a:ext cx="10515600" cy="717163"/>
          </a:xfrm>
        </p:spPr>
        <p:txBody>
          <a:bodyPr/>
          <a:lstStyle/>
          <a:p>
            <a:r>
              <a:rPr lang="en-US" dirty="0"/>
              <a:t>Conduct research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226782-B795-4AD6-A1E5-DF025D2D33D2}"/>
              </a:ext>
            </a:extLst>
          </p:cNvPr>
          <p:cNvSpPr txBox="1"/>
          <p:nvPr/>
        </p:nvSpPr>
        <p:spPr>
          <a:xfrm>
            <a:off x="1642842" y="3768249"/>
            <a:ext cx="339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 an existing approach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33821D-DF85-4F6C-82FC-D8693F4F8CC7}"/>
              </a:ext>
            </a:extLst>
          </p:cNvPr>
          <p:cNvSpPr txBox="1"/>
          <p:nvPr/>
        </p:nvSpPr>
        <p:spPr>
          <a:xfrm>
            <a:off x="1642844" y="3429000"/>
            <a:ext cx="5788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Propose a new approach to improve a particular task(s)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4809B8-5D0F-4CA2-9596-7EA5252657EE}"/>
              </a:ext>
            </a:extLst>
          </p:cNvPr>
          <p:cNvSpPr txBox="1"/>
          <p:nvPr/>
        </p:nvSpPr>
        <p:spPr>
          <a:xfrm>
            <a:off x="1642842" y="4137581"/>
            <a:ext cx="5589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existing approach on new tasks or in new areas. 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668687EB-FEB7-4548-9D61-35D358D06E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4679559"/>
              </p:ext>
            </p:extLst>
          </p:nvPr>
        </p:nvGraphicFramePr>
        <p:xfrm>
          <a:off x="1642842" y="2093922"/>
          <a:ext cx="8185792" cy="833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56263C2-C27E-4C15-9862-8A2EEC038E9D}"/>
              </a:ext>
            </a:extLst>
          </p:cNvPr>
          <p:cNvSpPr txBox="1"/>
          <p:nvPr/>
        </p:nvSpPr>
        <p:spPr>
          <a:xfrm>
            <a:off x="2035729" y="1665180"/>
            <a:ext cx="147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[Theoretical]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96E057-8581-4379-A531-0FE8E4075193}"/>
              </a:ext>
            </a:extLst>
          </p:cNvPr>
          <p:cNvSpPr txBox="1"/>
          <p:nvPr/>
        </p:nvSpPr>
        <p:spPr>
          <a:xfrm>
            <a:off x="4633520" y="1659672"/>
            <a:ext cx="1963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[Experimental]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41F6F3-E865-4411-98FF-AA1FEEABFD23}"/>
              </a:ext>
            </a:extLst>
          </p:cNvPr>
          <p:cNvSpPr txBox="1"/>
          <p:nvPr/>
        </p:nvSpPr>
        <p:spPr>
          <a:xfrm>
            <a:off x="1642842" y="4485688"/>
            <a:ext cx="402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Survey on a particular task or area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5FDE43-3083-4186-8F08-4B254F10DA81}"/>
              </a:ext>
            </a:extLst>
          </p:cNvPr>
          <p:cNvSpPr txBox="1"/>
          <p:nvPr/>
        </p:nvSpPr>
        <p:spPr>
          <a:xfrm>
            <a:off x="1642842" y="4846162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Compare some existing approaches</a:t>
            </a:r>
          </a:p>
          <a:p>
            <a:r>
              <a:rPr lang="en-US" altLang="zh-CN" dirty="0"/>
              <a:t>……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E21340-40C9-492F-8B21-510BB57F11DC}"/>
              </a:ext>
            </a:extLst>
          </p:cNvPr>
          <p:cNvSpPr txBox="1"/>
          <p:nvPr/>
        </p:nvSpPr>
        <p:spPr>
          <a:xfrm>
            <a:off x="7708084" y="1659672"/>
            <a:ext cx="1073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[Artistic]</a:t>
            </a:r>
          </a:p>
        </p:txBody>
      </p:sp>
    </p:spTree>
    <p:extLst>
      <p:ext uri="{BB962C8B-B14F-4D97-AF65-F5344CB8AC3E}">
        <p14:creationId xmlns:p14="http://schemas.microsoft.com/office/powerpoint/2010/main" val="319407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E3DA-9CBB-40D5-B585-12D08ED9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32" y="151284"/>
            <a:ext cx="10515600" cy="1133567"/>
          </a:xfrm>
        </p:spPr>
        <p:txBody>
          <a:bodyPr>
            <a:normAutofit/>
          </a:bodyPr>
          <a:lstStyle/>
          <a:p>
            <a:r>
              <a:rPr lang="en-US" dirty="0"/>
              <a:t>Activity 1 </a:t>
            </a:r>
            <a:r>
              <a:rPr lang="en-US" altLang="zh-CN" dirty="0"/>
              <a:t>Recap on Research Experiment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FFD52-76FA-4793-93B2-F689BCCA2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40" y="1855675"/>
            <a:ext cx="10260591" cy="332033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altLang="zh-CN" sz="2400" dirty="0">
                <a:solidFill>
                  <a:srgbClr val="252B2B"/>
                </a:solidFill>
                <a:latin typeface="Lato Extended"/>
              </a:rPr>
              <a:t>Prepare a mini-presentation (10 mins) that shows what you have so far for Assessment Task 3. Include:</a:t>
            </a:r>
          </a:p>
          <a:p>
            <a:pPr>
              <a:buFontTx/>
              <a:buChar char="-"/>
            </a:pPr>
            <a:endParaRPr lang="en-US" altLang="zh-CN" sz="100" b="0" i="0" dirty="0">
              <a:solidFill>
                <a:srgbClr val="252B2B"/>
              </a:solidFill>
              <a:effectLst/>
              <a:latin typeface="Lato Extended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252B2B"/>
                </a:solidFill>
                <a:latin typeface="Lato Extended"/>
              </a:rPr>
              <a:t>Experiment 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dirty="0">
                <a:solidFill>
                  <a:srgbClr val="252B2B"/>
                </a:solidFill>
                <a:latin typeface="Lato Extended"/>
              </a:rPr>
              <a:t>Obtained result so far (put in table)  (result you plan to obtain)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0" i="0" dirty="0">
                <a:solidFill>
                  <a:srgbClr val="252B2B"/>
                </a:solidFill>
                <a:effectLst/>
                <a:latin typeface="Lato Extended"/>
              </a:rPr>
              <a:t>Result analysis (present though figure) (analysis that you plan to do)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0" i="0" dirty="0">
                <a:solidFill>
                  <a:srgbClr val="252B2B"/>
                </a:solidFill>
                <a:effectLst/>
                <a:latin typeface="Lato Extended"/>
              </a:rPr>
              <a:t>Verification that has been done (verification that you plan to do)</a:t>
            </a:r>
            <a:endParaRPr lang="en-US" altLang="zh-CN" sz="2000" dirty="0">
              <a:solidFill>
                <a:srgbClr val="252B2B"/>
              </a:solidFill>
              <a:latin typeface="Lato Extended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000" b="0" i="0" dirty="0">
                <a:solidFill>
                  <a:srgbClr val="252B2B"/>
                </a:solidFill>
                <a:effectLst/>
                <a:latin typeface="Lato Extended"/>
              </a:rPr>
              <a:t>Things still need to do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52B2B"/>
                </a:solidFill>
                <a:latin typeface="Lato Extended"/>
              </a:rPr>
              <a:t>	</a:t>
            </a:r>
            <a:r>
              <a:rPr lang="en-US" dirty="0"/>
              <a:t>		  </a:t>
            </a:r>
            <a:r>
              <a:rPr lang="en-US" sz="3600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33EC5-6AF9-44DF-B5E8-CCE64E3ADAEA}"/>
              </a:ext>
            </a:extLst>
          </p:cNvPr>
          <p:cNvSpPr txBox="1"/>
          <p:nvPr/>
        </p:nvSpPr>
        <p:spPr>
          <a:xfrm>
            <a:off x="10665033" y="869352"/>
            <a:ext cx="1635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Group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50 mins</a:t>
            </a:r>
          </a:p>
        </p:txBody>
      </p:sp>
    </p:spTree>
    <p:extLst>
      <p:ext uri="{BB962C8B-B14F-4D97-AF65-F5344CB8AC3E}">
        <p14:creationId xmlns:p14="http://schemas.microsoft.com/office/powerpoint/2010/main" val="270318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E3DA-9CBB-40D5-B585-12D08ED97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32" y="151284"/>
            <a:ext cx="10515600" cy="1133567"/>
          </a:xfrm>
        </p:spPr>
        <p:txBody>
          <a:bodyPr>
            <a:normAutofit/>
          </a:bodyPr>
          <a:lstStyle/>
          <a:p>
            <a:r>
              <a:rPr lang="en-US" dirty="0"/>
              <a:t>Activity 2 Mini-presentation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FFD52-76FA-4793-93B2-F689BCCA2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8" y="1768834"/>
            <a:ext cx="10733543" cy="3667232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altLang="zh-CN" sz="2400" dirty="0">
                <a:solidFill>
                  <a:srgbClr val="252B2B"/>
                </a:solidFill>
                <a:latin typeface="Lato Extended"/>
              </a:rPr>
              <a:t>Present your mini-presentation and receive feedback (10 mins per group)</a:t>
            </a:r>
          </a:p>
          <a:p>
            <a:pPr>
              <a:buFontTx/>
              <a:buChar char="-"/>
            </a:pPr>
            <a:endParaRPr lang="en-US" altLang="zh-CN" sz="2000" dirty="0">
              <a:solidFill>
                <a:srgbClr val="252B2B"/>
              </a:solidFill>
              <a:latin typeface="Lato Extended"/>
            </a:endParaRPr>
          </a:p>
          <a:p>
            <a:pPr lvl="1"/>
            <a:r>
              <a:rPr lang="en-US" altLang="zh-CN" sz="2000" b="0" i="0" dirty="0">
                <a:solidFill>
                  <a:srgbClr val="252B2B"/>
                </a:solidFill>
                <a:effectLst/>
                <a:latin typeface="Lato Extended"/>
              </a:rPr>
              <a:t>The Lost Men</a:t>
            </a:r>
          </a:p>
          <a:p>
            <a:pPr lvl="1"/>
            <a:r>
              <a:rPr lang="en-US" altLang="zh-CN" sz="2000" b="0" i="0" dirty="0">
                <a:solidFill>
                  <a:srgbClr val="252B2B"/>
                </a:solidFill>
                <a:effectLst/>
                <a:latin typeface="Lato Extended"/>
              </a:rPr>
              <a:t>Undecided</a:t>
            </a:r>
          </a:p>
          <a:p>
            <a:pPr lvl="1"/>
            <a:r>
              <a:rPr lang="en-US" altLang="zh-CN" sz="2000" b="0" i="0" dirty="0">
                <a:solidFill>
                  <a:srgbClr val="252B2B"/>
                </a:solidFill>
                <a:effectLst/>
                <a:latin typeface="Lato Extended"/>
              </a:rPr>
              <a:t>Faceless</a:t>
            </a:r>
          </a:p>
          <a:p>
            <a:pPr lvl="1"/>
            <a:r>
              <a:rPr lang="en-US" altLang="zh-CN" sz="2000" b="0" i="0" dirty="0" err="1">
                <a:solidFill>
                  <a:srgbClr val="252B2B"/>
                </a:solidFill>
                <a:effectLst/>
                <a:latin typeface="Lato Extended"/>
              </a:rPr>
              <a:t>HDCoin</a:t>
            </a:r>
            <a:endParaRPr lang="en-US" altLang="zh-CN" sz="2000" b="0" i="0" dirty="0">
              <a:solidFill>
                <a:srgbClr val="252B2B"/>
              </a:solidFill>
              <a:effectLst/>
              <a:latin typeface="Lato Extended"/>
            </a:endParaRPr>
          </a:p>
          <a:p>
            <a:pPr lvl="1"/>
            <a:r>
              <a:rPr lang="en-US" altLang="zh-CN" sz="2000" b="0" i="0" dirty="0">
                <a:solidFill>
                  <a:srgbClr val="252B2B"/>
                </a:solidFill>
                <a:effectLst/>
                <a:latin typeface="Lato Extended"/>
              </a:rPr>
              <a:t>Group 4</a:t>
            </a:r>
          </a:p>
          <a:p>
            <a:pPr lvl="1"/>
            <a:r>
              <a:rPr lang="en-US" altLang="zh-CN" sz="2000" b="0" i="0" dirty="0">
                <a:solidFill>
                  <a:srgbClr val="252B2B"/>
                </a:solidFill>
                <a:effectLst/>
                <a:latin typeface="Lato Extended"/>
              </a:rPr>
              <a:t>Memento	</a:t>
            </a:r>
          </a:p>
          <a:p>
            <a:pPr lvl="1"/>
            <a:endParaRPr lang="en-US" altLang="zh-CN" sz="2000" b="0" i="0" dirty="0">
              <a:solidFill>
                <a:srgbClr val="252B2B"/>
              </a:solidFill>
              <a:effectLst/>
              <a:latin typeface="Lato Extended"/>
            </a:endParaRPr>
          </a:p>
          <a:p>
            <a:pPr marL="457200" lvl="1" indent="0">
              <a:buNone/>
            </a:pPr>
            <a:r>
              <a:rPr lang="en-US" altLang="zh-CN" sz="2000" b="0" i="0" dirty="0">
                <a:solidFill>
                  <a:srgbClr val="252B2B"/>
                </a:solidFill>
                <a:effectLst/>
                <a:latin typeface="Lato Extended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52B2B"/>
                </a:solidFill>
                <a:latin typeface="Lato Extended"/>
              </a:rPr>
              <a:t>	</a:t>
            </a:r>
            <a:r>
              <a:rPr lang="en-US" dirty="0"/>
              <a:t>		  </a:t>
            </a:r>
            <a:r>
              <a:rPr lang="en-US" sz="3600" dirty="0"/>
              <a:t>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33EC5-6AF9-44DF-B5E8-CCE64E3ADAEA}"/>
              </a:ext>
            </a:extLst>
          </p:cNvPr>
          <p:cNvSpPr txBox="1"/>
          <p:nvPr/>
        </p:nvSpPr>
        <p:spPr>
          <a:xfrm>
            <a:off x="10151706" y="458857"/>
            <a:ext cx="1635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Group</a:t>
            </a:r>
            <a:endParaRPr lang="en-US" sz="2400" dirty="0">
              <a:solidFill>
                <a:schemeClr val="accent1"/>
              </a:solidFill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30 mins</a:t>
            </a:r>
          </a:p>
        </p:txBody>
      </p:sp>
    </p:spTree>
    <p:extLst>
      <p:ext uri="{BB962C8B-B14F-4D97-AF65-F5344CB8AC3E}">
        <p14:creationId xmlns:p14="http://schemas.microsoft.com/office/powerpoint/2010/main" val="3545572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209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Lato Extended</vt:lpstr>
      <vt:lpstr>等线</vt:lpstr>
      <vt:lpstr>等线 Light</vt:lpstr>
      <vt:lpstr>Arial</vt:lpstr>
      <vt:lpstr>Wingdings</vt:lpstr>
      <vt:lpstr>Office Theme</vt:lpstr>
      <vt:lpstr>CCS2 – Workshop 9  Recap on Research Experiment</vt:lpstr>
      <vt:lpstr>Experiments in Scientific Research</vt:lpstr>
      <vt:lpstr>Conduct research</vt:lpstr>
      <vt:lpstr>Activity 1 Recap on Research Experiment</vt:lpstr>
      <vt:lpstr>Activity 2 Mini-presentation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CCS2 – Workshop 9  Recap</dc:title>
  <dc:creator>Mingshan Jia</dc:creator>
  <cp:lastModifiedBy>Mingshan Jia</cp:lastModifiedBy>
  <cp:revision>2</cp:revision>
  <dcterms:created xsi:type="dcterms:W3CDTF">2021-05-02T23:57:39Z</dcterms:created>
  <dcterms:modified xsi:type="dcterms:W3CDTF">2021-05-15T01:19:20Z</dcterms:modified>
</cp:coreProperties>
</file>