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E682-A71A-FE77-AA84-E249EB3D3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3BEEC-B811-8272-5186-674010147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A8487-4AF3-1AC4-1880-CE131712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6DAA-8C4D-44AB-99F2-1BAC57547D4C}" type="datetimeFigureOut">
              <a:rPr lang="en-AU" smtClean="0"/>
              <a:t>13/11/2023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4517-F923-CF25-D673-E6E67CA4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52DE-7750-AFD0-5730-EA6E30D9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6D7-3F2B-4978-81FE-0F20D3981F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57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C405-A05D-A02B-243D-18B99AB0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0725A-66E5-44F3-DE45-726088BC8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827E-E490-A8F8-90DC-E6E090C7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6DAA-8C4D-44AB-99F2-1BAC57547D4C}" type="datetimeFigureOut">
              <a:rPr lang="en-AU" smtClean="0"/>
              <a:t>13/11/2023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AE1EC-A270-6170-6025-FE9DF0A1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9822-89E5-F17F-5BE1-E564BA3A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6D7-3F2B-4978-81FE-0F20D3981F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80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198B7-EC2F-8888-AA81-8EB181719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B7F27-4052-532C-7C08-312F0E3DF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42F5-4F2E-1FB3-56B2-D3BE0AAA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6DAA-8C4D-44AB-99F2-1BAC57547D4C}" type="datetimeFigureOut">
              <a:rPr lang="en-AU" smtClean="0"/>
              <a:t>13/11/2023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C48D-6EC4-D14C-C724-40A24CF4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5C8BB-D641-1FD7-AFD9-BB6C0E5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6D7-3F2B-4978-81FE-0F20D3981F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2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081F-A4DC-29D3-0203-76C10EA9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9C09-69FC-DD63-9A12-478EFED3D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6F2FB-4AC4-2F4E-FE0B-E43F4E4A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6DAA-8C4D-44AB-99F2-1BAC57547D4C}" type="datetimeFigureOut">
              <a:rPr lang="en-AU" smtClean="0"/>
              <a:t>13/11/2023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BB15E-4114-C305-21AB-FA0823F6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2556-EEC5-1013-231A-DE4DCB66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6D7-3F2B-4978-81FE-0F20D3981F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2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F636-FB9C-CD13-F191-283D01DC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77B8-4BF6-8333-44B9-AECBC5D3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B99E-5F1E-D118-ED5F-5DC8DAE4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6DAA-8C4D-44AB-99F2-1BAC57547D4C}" type="datetimeFigureOut">
              <a:rPr lang="en-AU" smtClean="0"/>
              <a:t>13/11/2023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1755-9E4F-7948-FF7D-181662DA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C298F-86FC-717B-DF31-E9CAC4AB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6D7-3F2B-4978-81FE-0F20D3981F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27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65CC-73FE-4242-DD11-3FA66E90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CE26C-7B2B-F108-F2ED-1230C235A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E4DC-EBDA-E19C-A32E-465DD4F80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07DC0-F73E-A3D9-2A3B-DEF7754E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6DAA-8C4D-44AB-99F2-1BAC57547D4C}" type="datetimeFigureOut">
              <a:rPr lang="en-AU" smtClean="0"/>
              <a:t>13/11/2023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B1822-061B-62EF-D110-F8EE598F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27816-A526-9DF8-EFAA-02F03E93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6D7-3F2B-4978-81FE-0F20D3981F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28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B293-DF81-03FA-E8A3-491513DB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6B962-40ED-FFCE-AF0F-081C8069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80738-4C03-0F34-BA09-D60FAD8E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62DC4-7AA9-503D-48B4-F996AE6AD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41797-B373-343D-FAB6-B2D0F975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B1019-CA9D-A405-80F2-5571629E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6DAA-8C4D-44AB-99F2-1BAC57547D4C}" type="datetimeFigureOut">
              <a:rPr lang="en-AU" smtClean="0"/>
              <a:t>13/11/2023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AD434-3304-08E0-A53D-5B8D61ED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DC161-A550-1C5E-EC60-D9267F19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6D7-3F2B-4978-81FE-0F20D3981F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12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FFDE-AD61-0857-3A48-BAF63351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41306-6797-6282-11CA-683F2E00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6DAA-8C4D-44AB-99F2-1BAC57547D4C}" type="datetimeFigureOut">
              <a:rPr lang="en-AU" smtClean="0"/>
              <a:t>13/11/2023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A028A-5F75-E7C3-9389-13FF8555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F2F8F-FDA9-8A2A-AE50-B0040B97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6D7-3F2B-4978-81FE-0F20D3981F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40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05F09-518D-B68D-862F-4C966DCB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6DAA-8C4D-44AB-99F2-1BAC57547D4C}" type="datetimeFigureOut">
              <a:rPr lang="en-AU" smtClean="0"/>
              <a:t>13/11/2023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2094D-741A-B15F-1C41-D04E359B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D4597-A2EB-1228-B1D7-56E84CCA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6D7-3F2B-4978-81FE-0F20D3981F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09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002B-41BF-5A91-A2C9-2AF2CD89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4570-FFA4-351F-EA72-20F551F9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7358C-07AC-AE30-A270-46A60799F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2EA7-0B61-C680-C11A-7EF72DAA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6DAA-8C4D-44AB-99F2-1BAC57547D4C}" type="datetimeFigureOut">
              <a:rPr lang="en-AU" smtClean="0"/>
              <a:t>13/11/2023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77BE-F4D5-9F8C-A7FE-13B881D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A078A-DADC-C8BB-15F0-52D31771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6D7-3F2B-4978-81FE-0F20D3981F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20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C298-33B4-58CA-EE20-293ED8CD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1932C-B3FC-1DCA-881B-6AB087D4F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74D41-BADA-E03D-70FE-82DE8D59A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E63E9-71A9-6A9F-753E-5CD6D2CE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6DAA-8C4D-44AB-99F2-1BAC57547D4C}" type="datetimeFigureOut">
              <a:rPr lang="en-AU" smtClean="0"/>
              <a:t>13/11/2023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C296D-3DCE-54FF-9C06-4A6C9174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3E1DB-DF31-084C-C125-10444BFA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A6D7-3F2B-4978-81FE-0F20D3981F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93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6B2D0-64A6-04B4-C448-B45E31F4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2698-5C51-DBA6-4768-DFC4D6CEC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94123-555F-2A38-1706-23666BD1F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36DAA-8C4D-44AB-99F2-1BAC57547D4C}" type="datetimeFigureOut">
              <a:rPr lang="en-AU" smtClean="0"/>
              <a:t>13/11/2023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13086-564E-C329-FBE5-13889A267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82A39-0905-0EB8-EB5C-C64D4CA7A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A6D7-3F2B-4978-81FE-0F20D3981F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55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49FA-05C7-5CA5-04BB-69EC08D88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Near Future of AI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3B2DE-82FB-FEE0-BB43-5BEF6C854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03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89EBD7-FE20-1D5D-4352-11B3BFE8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04" y="666365"/>
            <a:ext cx="11012854" cy="52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8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C21311-295A-8261-2AAF-BB81D221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656838"/>
            <a:ext cx="11431595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8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FCA5C-A12D-8CAE-7B9B-96558BAB8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361522"/>
            <a:ext cx="11031489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8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28D7FD-0A70-8854-6D77-1E841EE73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05" y="587739"/>
            <a:ext cx="10564699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9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F6581-4633-B7A3-BB26-15DEC3F51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650" y="831020"/>
            <a:ext cx="4591691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21B70E-4789-D7F1-BFD8-E0D30E4B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68" y="71749"/>
            <a:ext cx="5877745" cy="5277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1F674-519B-FD37-99E0-116633583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968" y="5442642"/>
            <a:ext cx="58777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5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E3700-35CE-7909-A300-CB09584B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76" y="137391"/>
            <a:ext cx="4944165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7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47E67-33E7-DB15-85FB-66E5DCDD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51" y="569469"/>
            <a:ext cx="5553850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6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Near Future of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Mingshan Jia</dc:creator>
  <cp:lastModifiedBy>Mingshan Jia</cp:lastModifiedBy>
  <cp:revision>10</cp:revision>
  <dcterms:created xsi:type="dcterms:W3CDTF">2023-11-07T08:49:40Z</dcterms:created>
  <dcterms:modified xsi:type="dcterms:W3CDTF">2023-11-13T12:03:22Z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2023-11-07T08:49:55Z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74a8cf5f-df54-45d7-b04a-7e1bd1c547c1</vt:lpwstr>
  </property>
  <property fmtid="{D5CDD505-2E9C-101B-9397-08002B2CF9AE}" pid="8" name="MSIP_Label_51a6c3db-1667-4f49-995a-8b9973972958_ContentBits">
    <vt:lpwstr>0</vt:lpwstr>
  </property>
</Properties>
</file>