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66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F963C-DB99-4557-A8A4-C86689800F0E}" v="589" dt="2020-06-15T10:40:5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Mingshan" userId="d32e5bed418b58cc" providerId="LiveId" clId="{B8FF963C-DB99-4557-A8A4-C86689800F0E}"/>
    <pc:docChg chg="undo custSel mod addSld delSld modSld">
      <pc:chgData name="Jia Mingshan" userId="d32e5bed418b58cc" providerId="LiveId" clId="{B8FF963C-DB99-4557-A8A4-C86689800F0E}" dt="2020-06-18T01:53:49.145" v="4093" actId="1076"/>
      <pc:docMkLst>
        <pc:docMk/>
      </pc:docMkLst>
      <pc:sldChg chg="delSp modSp mod setBg">
        <pc:chgData name="Jia Mingshan" userId="d32e5bed418b58cc" providerId="LiveId" clId="{B8FF963C-DB99-4557-A8A4-C86689800F0E}" dt="2020-06-15T07:04:48.346" v="4047" actId="1076"/>
        <pc:sldMkLst>
          <pc:docMk/>
          <pc:sldMk cId="2689856085" sldId="256"/>
        </pc:sldMkLst>
        <pc:spChg chg="mod">
          <ac:chgData name="Jia Mingshan" userId="d32e5bed418b58cc" providerId="LiveId" clId="{B8FF963C-DB99-4557-A8A4-C86689800F0E}" dt="2020-06-15T07:04:48.346" v="4047" actId="1076"/>
          <ac:spMkLst>
            <pc:docMk/>
            <pc:sldMk cId="2689856085" sldId="256"/>
            <ac:spMk id="2" creationId="{AEF6AF99-F33F-49EF-A873-7202EAE6C5C0}"/>
          </ac:spMkLst>
        </pc:spChg>
        <pc:spChg chg="del">
          <ac:chgData name="Jia Mingshan" userId="d32e5bed418b58cc" providerId="LiveId" clId="{B8FF963C-DB99-4557-A8A4-C86689800F0E}" dt="2020-06-13T07:25:52.359" v="4039" actId="478"/>
          <ac:spMkLst>
            <pc:docMk/>
            <pc:sldMk cId="2689856085" sldId="256"/>
            <ac:spMk id="3" creationId="{466DDB91-C635-4717-8FB7-890FCB8CC3D9}"/>
          </ac:spMkLst>
        </pc:spChg>
      </pc:sldChg>
      <pc:sldChg chg="addSp delSp modSp mod setBg">
        <pc:chgData name="Jia Mingshan" userId="d32e5bed418b58cc" providerId="LiveId" clId="{B8FF963C-DB99-4557-A8A4-C86689800F0E}" dt="2020-06-15T11:27:27.967" v="4090" actId="1076"/>
        <pc:sldMkLst>
          <pc:docMk/>
          <pc:sldMk cId="2258249669" sldId="257"/>
        </pc:sldMkLst>
        <pc:spChg chg="add mod">
          <ac:chgData name="Jia Mingshan" userId="d32e5bed418b58cc" providerId="LiveId" clId="{B8FF963C-DB99-4557-A8A4-C86689800F0E}" dt="2020-05-29T01:27:12.041" v="334" actId="164"/>
          <ac:spMkLst>
            <pc:docMk/>
            <pc:sldMk cId="2258249669" sldId="257"/>
            <ac:spMk id="12" creationId="{0BD9B0FD-B7D1-4D90-AF29-E31B3D962BF4}"/>
          </ac:spMkLst>
        </pc:spChg>
        <pc:spChg chg="add mod">
          <ac:chgData name="Jia Mingshan" userId="d32e5bed418b58cc" providerId="LiveId" clId="{B8FF963C-DB99-4557-A8A4-C86689800F0E}" dt="2020-05-29T01:27:12.041" v="334" actId="164"/>
          <ac:spMkLst>
            <pc:docMk/>
            <pc:sldMk cId="2258249669" sldId="257"/>
            <ac:spMk id="24" creationId="{E5EB1DC4-BE34-4EC5-9B98-404FAE3BA6BD}"/>
          </ac:spMkLst>
        </pc:spChg>
        <pc:spChg chg="add mod">
          <ac:chgData name="Jia Mingshan" userId="d32e5bed418b58cc" providerId="LiveId" clId="{B8FF963C-DB99-4557-A8A4-C86689800F0E}" dt="2020-05-29T01:27:50.369" v="342" actId="1076"/>
          <ac:spMkLst>
            <pc:docMk/>
            <pc:sldMk cId="2258249669" sldId="257"/>
            <ac:spMk id="25" creationId="{22F63FE3-A09A-49A6-88AE-F3351B8281B1}"/>
          </ac:spMkLst>
        </pc:spChg>
        <pc:spChg chg="add mod">
          <ac:chgData name="Jia Mingshan" userId="d32e5bed418b58cc" providerId="LiveId" clId="{B8FF963C-DB99-4557-A8A4-C86689800F0E}" dt="2020-06-15T11:01:39.229" v="4070" actId="20577"/>
          <ac:spMkLst>
            <pc:docMk/>
            <pc:sldMk cId="2258249669" sldId="257"/>
            <ac:spMk id="28" creationId="{CFB41C61-7982-4310-B7BF-ACEC1BB757F3}"/>
          </ac:spMkLst>
        </pc:spChg>
        <pc:spChg chg="add mod">
          <ac:chgData name="Jia Mingshan" userId="d32e5bed418b58cc" providerId="LiveId" clId="{B8FF963C-DB99-4557-A8A4-C86689800F0E}" dt="2020-05-29T01:27:46.161" v="341" actId="1076"/>
          <ac:spMkLst>
            <pc:docMk/>
            <pc:sldMk cId="2258249669" sldId="257"/>
            <ac:spMk id="30" creationId="{46A2C43F-90D1-44B4-A798-F316CE224E6B}"/>
          </ac:spMkLst>
        </pc:spChg>
        <pc:spChg chg="add del">
          <ac:chgData name="Jia Mingshan" userId="d32e5bed418b58cc" providerId="LiveId" clId="{B8FF963C-DB99-4557-A8A4-C86689800F0E}" dt="2020-05-29T01:22:14.884" v="229" actId="478"/>
          <ac:spMkLst>
            <pc:docMk/>
            <pc:sldMk cId="2258249669" sldId="257"/>
            <ac:spMk id="31" creationId="{30D27276-70DC-4C7F-9BC0-6024EA4DFF17}"/>
          </ac:spMkLst>
        </pc:spChg>
        <pc:spChg chg="add del">
          <ac:chgData name="Jia Mingshan" userId="d32e5bed418b58cc" providerId="LiveId" clId="{B8FF963C-DB99-4557-A8A4-C86689800F0E}" dt="2020-05-29T01:22:48.599" v="233" actId="478"/>
          <ac:spMkLst>
            <pc:docMk/>
            <pc:sldMk cId="2258249669" sldId="257"/>
            <ac:spMk id="32" creationId="{0E603989-8742-4090-8318-1CA4145CDF62}"/>
          </ac:spMkLst>
        </pc:spChg>
        <pc:spChg chg="add mod">
          <ac:chgData name="Jia Mingshan" userId="d32e5bed418b58cc" providerId="LiveId" clId="{B8FF963C-DB99-4557-A8A4-C86689800F0E}" dt="2020-05-29T01:27:12.041" v="334" actId="164"/>
          <ac:spMkLst>
            <pc:docMk/>
            <pc:sldMk cId="2258249669" sldId="257"/>
            <ac:spMk id="33" creationId="{66FF88F4-DDEB-4B32-9ED8-3006A41B8B0E}"/>
          </ac:spMkLst>
        </pc:spChg>
        <pc:spChg chg="add mod">
          <ac:chgData name="Jia Mingshan" userId="d32e5bed418b58cc" providerId="LiveId" clId="{B8FF963C-DB99-4557-A8A4-C86689800F0E}" dt="2020-06-15T11:26:50.104" v="4088" actId="20577"/>
          <ac:spMkLst>
            <pc:docMk/>
            <pc:sldMk cId="2258249669" sldId="257"/>
            <ac:spMk id="34" creationId="{6D1BFCF6-3E58-4FEA-ABE8-DE597D1735D4}"/>
          </ac:spMkLst>
        </pc:spChg>
        <pc:spChg chg="add mod">
          <ac:chgData name="Jia Mingshan" userId="d32e5bed418b58cc" providerId="LiveId" clId="{B8FF963C-DB99-4557-A8A4-C86689800F0E}" dt="2020-05-29T01:25:43.902" v="314" actId="1076"/>
          <ac:spMkLst>
            <pc:docMk/>
            <pc:sldMk cId="2258249669" sldId="257"/>
            <ac:spMk id="35" creationId="{07EB5551-9387-4AE6-A11E-0410D95A2CDB}"/>
          </ac:spMkLst>
        </pc:spChg>
        <pc:spChg chg="add del mod">
          <ac:chgData name="Jia Mingshan" userId="d32e5bed418b58cc" providerId="LiveId" clId="{B8FF963C-DB99-4557-A8A4-C86689800F0E}" dt="2020-05-29T01:28:29.295" v="356" actId="21"/>
          <ac:spMkLst>
            <pc:docMk/>
            <pc:sldMk cId="2258249669" sldId="257"/>
            <ac:spMk id="36" creationId="{B0A73048-EE41-4112-900C-ADEA669D745B}"/>
          </ac:spMkLst>
        </pc:spChg>
        <pc:spChg chg="add del mod">
          <ac:chgData name="Jia Mingshan" userId="d32e5bed418b58cc" providerId="LiveId" clId="{B8FF963C-DB99-4557-A8A4-C86689800F0E}" dt="2020-05-29T01:28:29.295" v="356" actId="21"/>
          <ac:spMkLst>
            <pc:docMk/>
            <pc:sldMk cId="2258249669" sldId="257"/>
            <ac:spMk id="40" creationId="{1D6A18B2-210D-4C11-B98C-31B42874B3D8}"/>
          </ac:spMkLst>
        </pc:spChg>
        <pc:spChg chg="add del mod">
          <ac:chgData name="Jia Mingshan" userId="d32e5bed418b58cc" providerId="LiveId" clId="{B8FF963C-DB99-4557-A8A4-C86689800F0E}" dt="2020-05-29T01:28:29.295" v="356" actId="21"/>
          <ac:spMkLst>
            <pc:docMk/>
            <pc:sldMk cId="2258249669" sldId="257"/>
            <ac:spMk id="41" creationId="{CDA60D5B-C003-48FD-BB0B-10D0AA9F6D74}"/>
          </ac:spMkLst>
        </pc:spChg>
        <pc:grpChg chg="add mod">
          <ac:chgData name="Jia Mingshan" userId="d32e5bed418b58cc" providerId="LiveId" clId="{B8FF963C-DB99-4557-A8A4-C86689800F0E}" dt="2020-05-29T01:29:03.913" v="365" actId="1076"/>
          <ac:grpSpMkLst>
            <pc:docMk/>
            <pc:sldMk cId="2258249669" sldId="257"/>
            <ac:grpSpMk id="42" creationId="{C079368A-686F-499B-BB4C-134ACA24589E}"/>
          </ac:grpSpMkLst>
        </pc:grpChg>
        <pc:picChg chg="add mod">
          <ac:chgData name="Jia Mingshan" userId="d32e5bed418b58cc" providerId="LiveId" clId="{B8FF963C-DB99-4557-A8A4-C86689800F0E}" dt="2020-06-15T11:27:26.128" v="4089" actId="1076"/>
          <ac:picMkLst>
            <pc:docMk/>
            <pc:sldMk cId="2258249669" sldId="257"/>
            <ac:picMk id="3" creationId="{DCC28B4A-7A00-441B-9950-D8692E1543C7}"/>
          </ac:picMkLst>
        </pc:picChg>
        <pc:picChg chg="add mod">
          <ac:chgData name="Jia Mingshan" userId="d32e5bed418b58cc" providerId="LiveId" clId="{B8FF963C-DB99-4557-A8A4-C86689800F0E}" dt="2020-06-15T11:27:27.967" v="4090" actId="1076"/>
          <ac:picMkLst>
            <pc:docMk/>
            <pc:sldMk cId="2258249669" sldId="257"/>
            <ac:picMk id="44" creationId="{F1225FB8-F006-43A8-8FDA-AC6503034565}"/>
          </ac:picMkLst>
        </pc:picChg>
        <pc:cxnChg chg="add mod">
          <ac:chgData name="Jia Mingshan" userId="d32e5bed418b58cc" providerId="LiveId" clId="{B8FF963C-DB99-4557-A8A4-C86689800F0E}" dt="2020-05-29T01:27:12.041" v="334" actId="164"/>
          <ac:cxnSpMkLst>
            <pc:docMk/>
            <pc:sldMk cId="2258249669" sldId="257"/>
            <ac:cxnSpMk id="14" creationId="{9AAC1250-AB26-4705-9CA9-F2E2392835B9}"/>
          </ac:cxnSpMkLst>
        </pc:cxnChg>
        <pc:cxnChg chg="add mod">
          <ac:chgData name="Jia Mingshan" userId="d32e5bed418b58cc" providerId="LiveId" clId="{B8FF963C-DB99-4557-A8A4-C86689800F0E}" dt="2020-05-29T01:27:12.041" v="334" actId="164"/>
          <ac:cxnSpMkLst>
            <pc:docMk/>
            <pc:sldMk cId="2258249669" sldId="257"/>
            <ac:cxnSpMk id="15" creationId="{1979C598-C301-4FD5-B065-D45805738F77}"/>
          </ac:cxnSpMkLst>
        </pc:cxnChg>
        <pc:cxnChg chg="add del mod">
          <ac:chgData name="Jia Mingshan" userId="d32e5bed418b58cc" providerId="LiveId" clId="{B8FF963C-DB99-4557-A8A4-C86689800F0E}" dt="2020-05-29T01:13:12.416" v="36" actId="478"/>
          <ac:cxnSpMkLst>
            <pc:docMk/>
            <pc:sldMk cId="2258249669" sldId="257"/>
            <ac:cxnSpMk id="16" creationId="{63B93B2C-8C51-46BA-B44A-2FDE6BABA3F3}"/>
          </ac:cxnSpMkLst>
        </pc:cxnChg>
        <pc:cxnChg chg="add mod">
          <ac:chgData name="Jia Mingshan" userId="d32e5bed418b58cc" providerId="LiveId" clId="{B8FF963C-DB99-4557-A8A4-C86689800F0E}" dt="2020-05-29T01:27:12.041" v="334" actId="164"/>
          <ac:cxnSpMkLst>
            <pc:docMk/>
            <pc:sldMk cId="2258249669" sldId="257"/>
            <ac:cxnSpMk id="17" creationId="{CECA2B4F-3A96-44FD-8089-67D09D40A445}"/>
          </ac:cxnSpMkLst>
        </pc:cxnChg>
        <pc:cxnChg chg="add mod">
          <ac:chgData name="Jia Mingshan" userId="d32e5bed418b58cc" providerId="LiveId" clId="{B8FF963C-DB99-4557-A8A4-C86689800F0E}" dt="2020-05-29T01:27:12.041" v="334" actId="164"/>
          <ac:cxnSpMkLst>
            <pc:docMk/>
            <pc:sldMk cId="2258249669" sldId="257"/>
            <ac:cxnSpMk id="29" creationId="{803A1A10-E6AC-42EF-A790-A26730CE7012}"/>
          </ac:cxnSpMkLst>
        </pc:cxnChg>
        <pc:cxnChg chg="add del mod">
          <ac:chgData name="Jia Mingshan" userId="d32e5bed418b58cc" providerId="LiveId" clId="{B8FF963C-DB99-4557-A8A4-C86689800F0E}" dt="2020-05-29T01:28:29.295" v="356" actId="21"/>
          <ac:cxnSpMkLst>
            <pc:docMk/>
            <pc:sldMk cId="2258249669" sldId="257"/>
            <ac:cxnSpMk id="37" creationId="{EAFA59A4-A700-4566-9E1D-A2B18F4858CF}"/>
          </ac:cxnSpMkLst>
        </pc:cxnChg>
        <pc:cxnChg chg="add del mod">
          <ac:chgData name="Jia Mingshan" userId="d32e5bed418b58cc" providerId="LiveId" clId="{B8FF963C-DB99-4557-A8A4-C86689800F0E}" dt="2020-05-29T01:28:29.295" v="356" actId="21"/>
          <ac:cxnSpMkLst>
            <pc:docMk/>
            <pc:sldMk cId="2258249669" sldId="257"/>
            <ac:cxnSpMk id="38" creationId="{33C8D540-7454-4889-A502-046BB1AD6B06}"/>
          </ac:cxnSpMkLst>
        </pc:cxnChg>
        <pc:cxnChg chg="add del mod">
          <ac:chgData name="Jia Mingshan" userId="d32e5bed418b58cc" providerId="LiveId" clId="{B8FF963C-DB99-4557-A8A4-C86689800F0E}" dt="2020-05-29T01:28:29.295" v="356" actId="21"/>
          <ac:cxnSpMkLst>
            <pc:docMk/>
            <pc:sldMk cId="2258249669" sldId="257"/>
            <ac:cxnSpMk id="39" creationId="{AC8BBE66-AD2B-40A9-A859-B226DF48FC3F}"/>
          </ac:cxnSpMkLst>
        </pc:cxnChg>
      </pc:sldChg>
      <pc:sldChg chg="addSp delSp modSp new mod setBg">
        <pc:chgData name="Jia Mingshan" userId="d32e5bed418b58cc" providerId="LiveId" clId="{B8FF963C-DB99-4557-A8A4-C86689800F0E}" dt="2020-06-12T11:14:37.525" v="3315"/>
        <pc:sldMkLst>
          <pc:docMk/>
          <pc:sldMk cId="316784392" sldId="258"/>
        </pc:sldMkLst>
        <pc:spChg chg="del">
          <ac:chgData name="Jia Mingshan" userId="d32e5bed418b58cc" providerId="LiveId" clId="{B8FF963C-DB99-4557-A8A4-C86689800F0E}" dt="2020-05-29T01:28:34.645" v="358" actId="478"/>
          <ac:spMkLst>
            <pc:docMk/>
            <pc:sldMk cId="316784392" sldId="258"/>
            <ac:spMk id="2" creationId="{E76C4A84-ADFC-4B03-8372-D511EF07E038}"/>
          </ac:spMkLst>
        </pc:spChg>
        <pc:spChg chg="del">
          <ac:chgData name="Jia Mingshan" userId="d32e5bed418b58cc" providerId="LiveId" clId="{B8FF963C-DB99-4557-A8A4-C86689800F0E}" dt="2020-05-29T01:28:35.291" v="359" actId="478"/>
          <ac:spMkLst>
            <pc:docMk/>
            <pc:sldMk cId="316784392" sldId="258"/>
            <ac:spMk id="3" creationId="{5EB9C40C-EDE7-4A97-9339-4CD526316CDD}"/>
          </ac:spMkLst>
        </pc:spChg>
        <pc:spChg chg="add mod">
          <ac:chgData name="Jia Mingshan" userId="d32e5bed418b58cc" providerId="LiveId" clId="{B8FF963C-DB99-4557-A8A4-C86689800F0E}" dt="2020-05-29T01:28:40.177" v="361" actId="1076"/>
          <ac:spMkLst>
            <pc:docMk/>
            <pc:sldMk cId="316784392" sldId="258"/>
            <ac:spMk id="4" creationId="{4E033985-96FA-4A53-9A40-8580354DFDC5}"/>
          </ac:spMkLst>
        </pc:spChg>
        <pc:spChg chg="add mod">
          <ac:chgData name="Jia Mingshan" userId="d32e5bed418b58cc" providerId="LiveId" clId="{B8FF963C-DB99-4557-A8A4-C86689800F0E}" dt="2020-05-29T01:28:45.047" v="362" actId="1076"/>
          <ac:spMkLst>
            <pc:docMk/>
            <pc:sldMk cId="316784392" sldId="258"/>
            <ac:spMk id="8" creationId="{C14BBA4D-4D6A-4843-98B5-113587F78328}"/>
          </ac:spMkLst>
        </pc:spChg>
        <pc:spChg chg="add mod">
          <ac:chgData name="Jia Mingshan" userId="d32e5bed418b58cc" providerId="LiveId" clId="{B8FF963C-DB99-4557-A8A4-C86689800F0E}" dt="2020-05-29T01:28:40.177" v="361" actId="1076"/>
          <ac:spMkLst>
            <pc:docMk/>
            <pc:sldMk cId="316784392" sldId="258"/>
            <ac:spMk id="9" creationId="{4C1DB647-00DE-4D77-8FD6-6B1C13108BA7}"/>
          </ac:spMkLst>
        </pc:spChg>
        <pc:cxnChg chg="add mod">
          <ac:chgData name="Jia Mingshan" userId="d32e5bed418b58cc" providerId="LiveId" clId="{B8FF963C-DB99-4557-A8A4-C86689800F0E}" dt="2020-05-29T01:28:40.177" v="361" actId="1076"/>
          <ac:cxnSpMkLst>
            <pc:docMk/>
            <pc:sldMk cId="316784392" sldId="258"/>
            <ac:cxnSpMk id="5" creationId="{3CF71BEE-FC18-4493-A522-18FE68616CF2}"/>
          </ac:cxnSpMkLst>
        </pc:cxnChg>
        <pc:cxnChg chg="add mod">
          <ac:chgData name="Jia Mingshan" userId="d32e5bed418b58cc" providerId="LiveId" clId="{B8FF963C-DB99-4557-A8A4-C86689800F0E}" dt="2020-05-29T01:28:40.177" v="361" actId="1076"/>
          <ac:cxnSpMkLst>
            <pc:docMk/>
            <pc:sldMk cId="316784392" sldId="258"/>
            <ac:cxnSpMk id="6" creationId="{1A7D32BB-602F-453B-ABBD-16FD6E1AC92D}"/>
          </ac:cxnSpMkLst>
        </pc:cxnChg>
        <pc:cxnChg chg="add mod">
          <ac:chgData name="Jia Mingshan" userId="d32e5bed418b58cc" providerId="LiveId" clId="{B8FF963C-DB99-4557-A8A4-C86689800F0E}" dt="2020-05-29T01:28:40.177" v="361" actId="1076"/>
          <ac:cxnSpMkLst>
            <pc:docMk/>
            <pc:sldMk cId="316784392" sldId="258"/>
            <ac:cxnSpMk id="7" creationId="{7EBE3A45-F2CB-4BD3-A064-FE417FDB4D88}"/>
          </ac:cxnSpMkLst>
        </pc:cxnChg>
      </pc:sldChg>
      <pc:sldChg chg="addSp delSp modSp new mod setBg modNotesTx">
        <pc:chgData name="Jia Mingshan" userId="d32e5bed418b58cc" providerId="LiveId" clId="{B8FF963C-DB99-4557-A8A4-C86689800F0E}" dt="2020-06-18T01:53:49.145" v="4093" actId="1076"/>
        <pc:sldMkLst>
          <pc:docMk/>
          <pc:sldMk cId="2192387781" sldId="259"/>
        </pc:sldMkLst>
        <pc:spChg chg="del">
          <ac:chgData name="Jia Mingshan" userId="d32e5bed418b58cc" providerId="LiveId" clId="{B8FF963C-DB99-4557-A8A4-C86689800F0E}" dt="2020-05-29T01:51:01.589" v="367" actId="478"/>
          <ac:spMkLst>
            <pc:docMk/>
            <pc:sldMk cId="2192387781" sldId="259"/>
            <ac:spMk id="2" creationId="{AEEA98F6-E3F5-487B-B054-B9ACF905BDE4}"/>
          </ac:spMkLst>
        </pc:spChg>
        <pc:spChg chg="del">
          <ac:chgData name="Jia Mingshan" userId="d32e5bed418b58cc" providerId="LiveId" clId="{B8FF963C-DB99-4557-A8A4-C86689800F0E}" dt="2020-05-29T01:51:03.328" v="368" actId="478"/>
          <ac:spMkLst>
            <pc:docMk/>
            <pc:sldMk cId="2192387781" sldId="259"/>
            <ac:spMk id="3" creationId="{654F11FD-E5FC-45B6-8B7B-48EEC58CF01F}"/>
          </ac:spMkLst>
        </pc:spChg>
        <pc:spChg chg="add mod">
          <ac:chgData name="Jia Mingshan" userId="d32e5bed418b58cc" providerId="LiveId" clId="{B8FF963C-DB99-4557-A8A4-C86689800F0E}" dt="2020-05-29T01:55:19.880" v="518" actId="1076"/>
          <ac:spMkLst>
            <pc:docMk/>
            <pc:sldMk cId="2192387781" sldId="259"/>
            <ac:spMk id="4" creationId="{8DDA2444-48DD-48FD-9352-1D1DC6BF7505}"/>
          </ac:spMkLst>
        </pc:spChg>
        <pc:spChg chg="add mod">
          <ac:chgData name="Jia Mingshan" userId="d32e5bed418b58cc" providerId="LiveId" clId="{B8FF963C-DB99-4557-A8A4-C86689800F0E}" dt="2020-05-29T01:55:19.880" v="518" actId="1076"/>
          <ac:spMkLst>
            <pc:docMk/>
            <pc:sldMk cId="2192387781" sldId="259"/>
            <ac:spMk id="8" creationId="{1212C3C7-D144-45F9-AAE3-0E76803A17C3}"/>
          </ac:spMkLst>
        </pc:spChg>
        <pc:spChg chg="add mod">
          <ac:chgData name="Jia Mingshan" userId="d32e5bed418b58cc" providerId="LiveId" clId="{B8FF963C-DB99-4557-A8A4-C86689800F0E}" dt="2020-05-29T01:55:19.880" v="518" actId="1076"/>
          <ac:spMkLst>
            <pc:docMk/>
            <pc:sldMk cId="2192387781" sldId="259"/>
            <ac:spMk id="9" creationId="{017E1FC6-DE0D-48D1-8FEA-109CBD6BB397}"/>
          </ac:spMkLst>
        </pc:spChg>
        <pc:spChg chg="add del">
          <ac:chgData name="Jia Mingshan" userId="d32e5bed418b58cc" providerId="LiveId" clId="{B8FF963C-DB99-4557-A8A4-C86689800F0E}" dt="2020-05-29T01:52:26.981" v="426" actId="478"/>
          <ac:spMkLst>
            <pc:docMk/>
            <pc:sldMk cId="2192387781" sldId="259"/>
            <ac:spMk id="10" creationId="{AA2C0C06-F599-45A7-90CF-065D465BEF8A}"/>
          </ac:spMkLst>
        </pc:spChg>
        <pc:spChg chg="add mod">
          <ac:chgData name="Jia Mingshan" userId="d32e5bed418b58cc" providerId="LiveId" clId="{B8FF963C-DB99-4557-A8A4-C86689800F0E}" dt="2020-06-15T11:25:47.223" v="4082" actId="20577"/>
          <ac:spMkLst>
            <pc:docMk/>
            <pc:sldMk cId="2192387781" sldId="259"/>
            <ac:spMk id="11" creationId="{7242CD4F-6A9B-4754-A41C-38C35DA9B4B8}"/>
          </ac:spMkLst>
        </pc:spChg>
        <pc:spChg chg="add mod">
          <ac:chgData name="Jia Mingshan" userId="d32e5bed418b58cc" providerId="LiveId" clId="{B8FF963C-DB99-4557-A8A4-C86689800F0E}" dt="2020-06-15T11:56:02.825" v="4091" actId="20577"/>
          <ac:spMkLst>
            <pc:docMk/>
            <pc:sldMk cId="2192387781" sldId="259"/>
            <ac:spMk id="17" creationId="{1F6C3137-A1A2-4DDB-A4AE-D97623F5D4A4}"/>
          </ac:spMkLst>
        </pc:spChg>
        <pc:spChg chg="add mod">
          <ac:chgData name="Jia Mingshan" userId="d32e5bed418b58cc" providerId="LiveId" clId="{B8FF963C-DB99-4557-A8A4-C86689800F0E}" dt="2020-06-15T11:26:10.463" v="4084" actId="14100"/>
          <ac:spMkLst>
            <pc:docMk/>
            <pc:sldMk cId="2192387781" sldId="259"/>
            <ac:spMk id="20" creationId="{AFEF23D1-A8D1-4DFC-9AB0-679D3F6CCCD1}"/>
          </ac:spMkLst>
        </pc:spChg>
        <pc:spChg chg="add mod">
          <ac:chgData name="Jia Mingshan" userId="d32e5bed418b58cc" providerId="LiveId" clId="{B8FF963C-DB99-4557-A8A4-C86689800F0E}" dt="2020-06-18T01:53:49.145" v="4093" actId="1076"/>
          <ac:spMkLst>
            <pc:docMk/>
            <pc:sldMk cId="2192387781" sldId="259"/>
            <ac:spMk id="21" creationId="{522BCECE-F5FF-429B-B1FB-178C3807D5B0}"/>
          </ac:spMkLst>
        </pc:spChg>
        <pc:cxnChg chg="add mod">
          <ac:chgData name="Jia Mingshan" userId="d32e5bed418b58cc" providerId="LiveId" clId="{B8FF963C-DB99-4557-A8A4-C86689800F0E}" dt="2020-05-29T01:55:19.880" v="518" actId="1076"/>
          <ac:cxnSpMkLst>
            <pc:docMk/>
            <pc:sldMk cId="2192387781" sldId="259"/>
            <ac:cxnSpMk id="5" creationId="{CD64AF9E-AF35-4B0D-B629-A2CD25972762}"/>
          </ac:cxnSpMkLst>
        </pc:cxnChg>
        <pc:cxnChg chg="add mod">
          <ac:chgData name="Jia Mingshan" userId="d32e5bed418b58cc" providerId="LiveId" clId="{B8FF963C-DB99-4557-A8A4-C86689800F0E}" dt="2020-05-29T01:55:19.880" v="518" actId="1076"/>
          <ac:cxnSpMkLst>
            <pc:docMk/>
            <pc:sldMk cId="2192387781" sldId="259"/>
            <ac:cxnSpMk id="6" creationId="{A86FBAD0-2A8A-40D1-8DF9-090690118A74}"/>
          </ac:cxnSpMkLst>
        </pc:cxnChg>
        <pc:cxnChg chg="add mod">
          <ac:chgData name="Jia Mingshan" userId="d32e5bed418b58cc" providerId="LiveId" clId="{B8FF963C-DB99-4557-A8A4-C86689800F0E}" dt="2020-05-29T01:55:19.880" v="518" actId="1076"/>
          <ac:cxnSpMkLst>
            <pc:docMk/>
            <pc:sldMk cId="2192387781" sldId="259"/>
            <ac:cxnSpMk id="7" creationId="{C95E9A35-1D87-4DA1-B77C-EA6DB47DE2DE}"/>
          </ac:cxnSpMkLst>
        </pc:cxnChg>
        <pc:cxnChg chg="add mod">
          <ac:chgData name="Jia Mingshan" userId="d32e5bed418b58cc" providerId="LiveId" clId="{B8FF963C-DB99-4557-A8A4-C86689800F0E}" dt="2020-06-15T11:25:54.044" v="4083" actId="14100"/>
          <ac:cxnSpMkLst>
            <pc:docMk/>
            <pc:sldMk cId="2192387781" sldId="259"/>
            <ac:cxnSpMk id="12" creationId="{88196EF6-CCB3-490B-97B0-BDAC8EB9F3BD}"/>
          </ac:cxnSpMkLst>
        </pc:cxnChg>
        <pc:cxnChg chg="add mod">
          <ac:chgData name="Jia Mingshan" userId="d32e5bed418b58cc" providerId="LiveId" clId="{B8FF963C-DB99-4557-A8A4-C86689800F0E}" dt="2020-05-29T01:58:46.653" v="685" actId="1076"/>
          <ac:cxnSpMkLst>
            <pc:docMk/>
            <pc:sldMk cId="2192387781" sldId="259"/>
            <ac:cxnSpMk id="18" creationId="{98F082E7-E185-4AC1-9161-E551AB54D410}"/>
          </ac:cxnSpMkLst>
        </pc:cxnChg>
        <pc:cxnChg chg="add del mod">
          <ac:chgData name="Jia Mingshan" userId="d32e5bed418b58cc" providerId="LiveId" clId="{B8FF963C-DB99-4557-A8A4-C86689800F0E}" dt="2020-05-29T01:54:55.745" v="506"/>
          <ac:cxnSpMkLst>
            <pc:docMk/>
            <pc:sldMk cId="2192387781" sldId="259"/>
            <ac:cxnSpMk id="19" creationId="{C38D715D-7F7F-4FD9-AC31-A6B30745C90F}"/>
          </ac:cxnSpMkLst>
        </pc:cxnChg>
      </pc:sldChg>
      <pc:sldChg chg="addSp delSp modSp new mod setBg">
        <pc:chgData name="Jia Mingshan" userId="d32e5bed418b58cc" providerId="LiveId" clId="{B8FF963C-DB99-4557-A8A4-C86689800F0E}" dt="2020-06-12T11:14:37.525" v="3315"/>
        <pc:sldMkLst>
          <pc:docMk/>
          <pc:sldMk cId="1145750233" sldId="260"/>
        </pc:sldMkLst>
        <pc:spChg chg="mod">
          <ac:chgData name="Jia Mingshan" userId="d32e5bed418b58cc" providerId="LiveId" clId="{B8FF963C-DB99-4557-A8A4-C86689800F0E}" dt="2020-06-07T10:04:30.055" v="2827" actId="20577"/>
          <ac:spMkLst>
            <pc:docMk/>
            <pc:sldMk cId="1145750233" sldId="260"/>
            <ac:spMk id="2" creationId="{B67554F5-1636-4FDE-AC8F-E6B2E46D1745}"/>
          </ac:spMkLst>
        </pc:spChg>
        <pc:spChg chg="del mod">
          <ac:chgData name="Jia Mingshan" userId="d32e5bed418b58cc" providerId="LiveId" clId="{B8FF963C-DB99-4557-A8A4-C86689800F0E}" dt="2020-06-07T10:05:24.985" v="2828" actId="478"/>
          <ac:spMkLst>
            <pc:docMk/>
            <pc:sldMk cId="1145750233" sldId="260"/>
            <ac:spMk id="3" creationId="{EE64000D-9A5D-4500-AB2A-BE7775A35C0B}"/>
          </ac:spMkLst>
        </pc:spChg>
        <pc:picChg chg="add mod">
          <ac:chgData name="Jia Mingshan" userId="d32e5bed418b58cc" providerId="LiveId" clId="{B8FF963C-DB99-4557-A8A4-C86689800F0E}" dt="2020-06-07T10:05:36.037" v="2834" actId="1076"/>
          <ac:picMkLst>
            <pc:docMk/>
            <pc:sldMk cId="1145750233" sldId="260"/>
            <ac:picMk id="5" creationId="{54EAE47B-1CD5-4BBD-AE6B-DFD1F942B334}"/>
          </ac:picMkLst>
        </pc:picChg>
      </pc:sldChg>
      <pc:sldChg chg="addSp modSp new mod setBg">
        <pc:chgData name="Jia Mingshan" userId="d32e5bed418b58cc" providerId="LiveId" clId="{B8FF963C-DB99-4557-A8A4-C86689800F0E}" dt="2020-06-12T11:14:37.525" v="3315"/>
        <pc:sldMkLst>
          <pc:docMk/>
          <pc:sldMk cId="3798364256" sldId="261"/>
        </pc:sldMkLst>
        <pc:spChg chg="mod">
          <ac:chgData name="Jia Mingshan" userId="d32e5bed418b58cc" providerId="LiveId" clId="{B8FF963C-DB99-4557-A8A4-C86689800F0E}" dt="2020-06-05T11:24:39.911" v="1126" actId="20577"/>
          <ac:spMkLst>
            <pc:docMk/>
            <pc:sldMk cId="3798364256" sldId="261"/>
            <ac:spMk id="2" creationId="{DF814E7D-A520-4833-B4A6-89A5D707242F}"/>
          </ac:spMkLst>
        </pc:spChg>
        <pc:spChg chg="mod">
          <ac:chgData name="Jia Mingshan" userId="d32e5bed418b58cc" providerId="LiveId" clId="{B8FF963C-DB99-4557-A8A4-C86689800F0E}" dt="2020-06-05T11:29:25.850" v="1297" actId="20577"/>
          <ac:spMkLst>
            <pc:docMk/>
            <pc:sldMk cId="3798364256" sldId="261"/>
            <ac:spMk id="3" creationId="{2F08DC86-9D95-46E6-8B76-E2FA432D7714}"/>
          </ac:spMkLst>
        </pc:spChg>
        <pc:picChg chg="add mod">
          <ac:chgData name="Jia Mingshan" userId="d32e5bed418b58cc" providerId="LiveId" clId="{B8FF963C-DB99-4557-A8A4-C86689800F0E}" dt="2020-06-05T11:28:57.995" v="1231" actId="1076"/>
          <ac:picMkLst>
            <pc:docMk/>
            <pc:sldMk cId="3798364256" sldId="261"/>
            <ac:picMk id="5" creationId="{4B468CE8-D1BE-45C9-86BC-1F23DF485AC6}"/>
          </ac:picMkLst>
        </pc:picChg>
      </pc:sldChg>
      <pc:sldChg chg="addSp modSp new mod setBg">
        <pc:chgData name="Jia Mingshan" userId="d32e5bed418b58cc" providerId="LiveId" clId="{B8FF963C-DB99-4557-A8A4-C86689800F0E}" dt="2020-06-12T11:14:37.525" v="3315"/>
        <pc:sldMkLst>
          <pc:docMk/>
          <pc:sldMk cId="2553791520" sldId="262"/>
        </pc:sldMkLst>
        <pc:spChg chg="mod">
          <ac:chgData name="Jia Mingshan" userId="d32e5bed418b58cc" providerId="LiveId" clId="{B8FF963C-DB99-4557-A8A4-C86689800F0E}" dt="2020-06-06T01:42:13.963" v="1921" actId="1076"/>
          <ac:spMkLst>
            <pc:docMk/>
            <pc:sldMk cId="2553791520" sldId="262"/>
            <ac:spMk id="2" creationId="{4CBC2EE2-7AA5-49AF-9056-FC8603A7160E}"/>
          </ac:spMkLst>
        </pc:spChg>
        <pc:spChg chg="mod">
          <ac:chgData name="Jia Mingshan" userId="d32e5bed418b58cc" providerId="LiveId" clId="{B8FF963C-DB99-4557-A8A4-C86689800F0E}" dt="2020-06-06T01:43:47.931" v="1979" actId="113"/>
          <ac:spMkLst>
            <pc:docMk/>
            <pc:sldMk cId="2553791520" sldId="262"/>
            <ac:spMk id="3" creationId="{FC738409-0ADA-4E55-AF1C-A5A1CB457790}"/>
          </ac:spMkLst>
        </pc:spChg>
        <pc:picChg chg="add mod">
          <ac:chgData name="Jia Mingshan" userId="d32e5bed418b58cc" providerId="LiveId" clId="{B8FF963C-DB99-4557-A8A4-C86689800F0E}" dt="2020-06-06T01:42:28.843" v="1926" actId="1076"/>
          <ac:picMkLst>
            <pc:docMk/>
            <pc:sldMk cId="2553791520" sldId="262"/>
            <ac:picMk id="5" creationId="{7026F700-2903-4B7E-A6BB-F1F1CDADEC98}"/>
          </ac:picMkLst>
        </pc:picChg>
      </pc:sldChg>
      <pc:sldChg chg="addSp modSp new mod setBg">
        <pc:chgData name="Jia Mingshan" userId="d32e5bed418b58cc" providerId="LiveId" clId="{B8FF963C-DB99-4557-A8A4-C86689800F0E}" dt="2020-06-12T11:14:37.525" v="3315"/>
        <pc:sldMkLst>
          <pc:docMk/>
          <pc:sldMk cId="2314339952" sldId="263"/>
        </pc:sldMkLst>
        <pc:spChg chg="mod">
          <ac:chgData name="Jia Mingshan" userId="d32e5bed418b58cc" providerId="LiveId" clId="{B8FF963C-DB99-4557-A8A4-C86689800F0E}" dt="2020-06-06T02:01:10.934" v="2218" actId="20577"/>
          <ac:spMkLst>
            <pc:docMk/>
            <pc:sldMk cId="2314339952" sldId="263"/>
            <ac:spMk id="2" creationId="{B0C1DB14-385A-4506-9682-CDC49B930A65}"/>
          </ac:spMkLst>
        </pc:spChg>
        <pc:spChg chg="mod">
          <ac:chgData name="Jia Mingshan" userId="d32e5bed418b58cc" providerId="LiveId" clId="{B8FF963C-DB99-4557-A8A4-C86689800F0E}" dt="2020-06-06T02:05:55.515" v="2394" actId="6549"/>
          <ac:spMkLst>
            <pc:docMk/>
            <pc:sldMk cId="2314339952" sldId="263"/>
            <ac:spMk id="3" creationId="{B517BB69-1371-4280-B744-046B09269F2F}"/>
          </ac:spMkLst>
        </pc:spChg>
        <pc:picChg chg="add mod">
          <ac:chgData name="Jia Mingshan" userId="d32e5bed418b58cc" providerId="LiveId" clId="{B8FF963C-DB99-4557-A8A4-C86689800F0E}" dt="2020-06-06T02:06:02.964" v="2396" actId="14100"/>
          <ac:picMkLst>
            <pc:docMk/>
            <pc:sldMk cId="2314339952" sldId="263"/>
            <ac:picMk id="5" creationId="{3AC593FD-8D21-462C-AAB6-7E8D9E8CBDD9}"/>
          </ac:picMkLst>
        </pc:picChg>
      </pc:sldChg>
      <pc:sldChg chg="addSp modSp new mod setBg">
        <pc:chgData name="Jia Mingshan" userId="d32e5bed418b58cc" providerId="LiveId" clId="{B8FF963C-DB99-4557-A8A4-C86689800F0E}" dt="2020-06-12T11:14:37.525" v="3315"/>
        <pc:sldMkLst>
          <pc:docMk/>
          <pc:sldMk cId="1303801510" sldId="264"/>
        </pc:sldMkLst>
        <pc:spChg chg="mod">
          <ac:chgData name="Jia Mingshan" userId="d32e5bed418b58cc" providerId="LiveId" clId="{B8FF963C-DB99-4557-A8A4-C86689800F0E}" dt="2020-06-06T11:52:51.255" v="2624" actId="20577"/>
          <ac:spMkLst>
            <pc:docMk/>
            <pc:sldMk cId="1303801510" sldId="264"/>
            <ac:spMk id="2" creationId="{513A6BBC-42E5-4433-A6A1-E9EEC805108E}"/>
          </ac:spMkLst>
        </pc:spChg>
        <pc:spChg chg="mod">
          <ac:chgData name="Jia Mingshan" userId="d32e5bed418b58cc" providerId="LiveId" clId="{B8FF963C-DB99-4557-A8A4-C86689800F0E}" dt="2020-06-06T11:55:49.482" v="2789" actId="20577"/>
          <ac:spMkLst>
            <pc:docMk/>
            <pc:sldMk cId="1303801510" sldId="264"/>
            <ac:spMk id="3" creationId="{777466A7-DCD9-4645-8759-F2B5F1A1C8D4}"/>
          </ac:spMkLst>
        </pc:spChg>
        <pc:picChg chg="add mod">
          <ac:chgData name="Jia Mingshan" userId="d32e5bed418b58cc" providerId="LiveId" clId="{B8FF963C-DB99-4557-A8A4-C86689800F0E}" dt="2020-06-06T11:57:58.668" v="2794" actId="1076"/>
          <ac:picMkLst>
            <pc:docMk/>
            <pc:sldMk cId="1303801510" sldId="264"/>
            <ac:picMk id="5" creationId="{3EA76F84-54B6-40DF-929D-B540CDACB571}"/>
          </ac:picMkLst>
        </pc:picChg>
      </pc:sldChg>
      <pc:sldChg chg="addSp delSp modSp new mod setBg">
        <pc:chgData name="Jia Mingshan" userId="d32e5bed418b58cc" providerId="LiveId" clId="{B8FF963C-DB99-4557-A8A4-C86689800F0E}" dt="2020-06-12T11:14:37.525" v="3315"/>
        <pc:sldMkLst>
          <pc:docMk/>
          <pc:sldMk cId="889944096" sldId="265"/>
        </pc:sldMkLst>
        <pc:spChg chg="mod">
          <ac:chgData name="Jia Mingshan" userId="d32e5bed418b58cc" providerId="LiveId" clId="{B8FF963C-DB99-4557-A8A4-C86689800F0E}" dt="2020-06-11T10:24:57.966" v="2999" actId="20577"/>
          <ac:spMkLst>
            <pc:docMk/>
            <pc:sldMk cId="889944096" sldId="265"/>
            <ac:spMk id="2" creationId="{6328B869-C9DB-41F2-B512-77CCEEA32ED0}"/>
          </ac:spMkLst>
        </pc:spChg>
        <pc:spChg chg="mod">
          <ac:chgData name="Jia Mingshan" userId="d32e5bed418b58cc" providerId="LiveId" clId="{B8FF963C-DB99-4557-A8A4-C86689800F0E}" dt="2020-06-11T11:22:21.022" v="3076" actId="20577"/>
          <ac:spMkLst>
            <pc:docMk/>
            <pc:sldMk cId="889944096" sldId="265"/>
            <ac:spMk id="3" creationId="{0A851E44-785D-4AD2-8DF8-202F4DB4FC59}"/>
          </ac:spMkLst>
        </pc:spChg>
        <pc:spChg chg="add del mod">
          <ac:chgData name="Jia Mingshan" userId="d32e5bed418b58cc" providerId="LiveId" clId="{B8FF963C-DB99-4557-A8A4-C86689800F0E}" dt="2020-06-11T11:21:38.614" v="3071"/>
          <ac:spMkLst>
            <pc:docMk/>
            <pc:sldMk cId="889944096" sldId="265"/>
            <ac:spMk id="6" creationId="{54E3C4BE-03E8-44D5-B014-BDD26D0914E6}"/>
          </ac:spMkLst>
        </pc:spChg>
        <pc:spChg chg="add mod">
          <ac:chgData name="Jia Mingshan" userId="d32e5bed418b58cc" providerId="LiveId" clId="{B8FF963C-DB99-4557-A8A4-C86689800F0E}" dt="2020-06-11T11:24:55.828" v="3210" actId="1076"/>
          <ac:spMkLst>
            <pc:docMk/>
            <pc:sldMk cId="889944096" sldId="265"/>
            <ac:spMk id="7" creationId="{6027552E-46C2-49CB-B72E-897A52992489}"/>
          </ac:spMkLst>
        </pc:spChg>
        <pc:spChg chg="add mod">
          <ac:chgData name="Jia Mingshan" userId="d32e5bed418b58cc" providerId="LiveId" clId="{B8FF963C-DB99-4557-A8A4-C86689800F0E}" dt="2020-06-11T11:24:59.904" v="3211" actId="1076"/>
          <ac:spMkLst>
            <pc:docMk/>
            <pc:sldMk cId="889944096" sldId="265"/>
            <ac:spMk id="8" creationId="{87358928-48B7-49E8-8440-DE2E8BC8E61E}"/>
          </ac:spMkLst>
        </pc:spChg>
        <pc:picChg chg="add mod">
          <ac:chgData name="Jia Mingshan" userId="d32e5bed418b58cc" providerId="LiveId" clId="{B8FF963C-DB99-4557-A8A4-C86689800F0E}" dt="2020-06-11T11:22:24.476" v="3077" actId="1076"/>
          <ac:picMkLst>
            <pc:docMk/>
            <pc:sldMk cId="889944096" sldId="265"/>
            <ac:picMk id="5" creationId="{C7599F0F-15A7-4C2F-87A6-CD4828C16639}"/>
          </ac:picMkLst>
        </pc:picChg>
      </pc:sldChg>
      <pc:sldChg chg="new del">
        <pc:chgData name="Jia Mingshan" userId="d32e5bed418b58cc" providerId="LiveId" clId="{B8FF963C-DB99-4557-A8A4-C86689800F0E}" dt="2020-06-07T11:02:03.892" v="2835" actId="47"/>
        <pc:sldMkLst>
          <pc:docMk/>
          <pc:sldMk cId="3281020844" sldId="265"/>
        </pc:sldMkLst>
      </pc:sldChg>
      <pc:sldChg chg="modSp add mod setBg">
        <pc:chgData name="Jia Mingshan" userId="d32e5bed418b58cc" providerId="LiveId" clId="{B8FF963C-DB99-4557-A8A4-C86689800F0E}" dt="2020-06-12T11:14:37.525" v="3315"/>
        <pc:sldMkLst>
          <pc:docMk/>
          <pc:sldMk cId="2120147362" sldId="266"/>
        </pc:sldMkLst>
        <pc:spChg chg="mod">
          <ac:chgData name="Jia Mingshan" userId="d32e5bed418b58cc" providerId="LiveId" clId="{B8FF963C-DB99-4557-A8A4-C86689800F0E}" dt="2020-06-07T11:31:32.129" v="2876" actId="1076"/>
          <ac:spMkLst>
            <pc:docMk/>
            <pc:sldMk cId="2120147362" sldId="266"/>
            <ac:spMk id="2" creationId="{8922270E-33CA-4E83-A700-434DDDA72B87}"/>
          </ac:spMkLst>
        </pc:spChg>
      </pc:sldChg>
      <pc:sldChg chg="new del">
        <pc:chgData name="Jia Mingshan" userId="d32e5bed418b58cc" providerId="LiveId" clId="{B8FF963C-DB99-4557-A8A4-C86689800F0E}" dt="2020-06-07T11:26:10.734" v="2838" actId="2696"/>
        <pc:sldMkLst>
          <pc:docMk/>
          <pc:sldMk cId="2664963488" sldId="266"/>
        </pc:sldMkLst>
      </pc:sldChg>
      <pc:sldChg chg="delSp modSp new del mod">
        <pc:chgData name="Jia Mingshan" userId="d32e5bed418b58cc" providerId="LiveId" clId="{B8FF963C-DB99-4557-A8A4-C86689800F0E}" dt="2020-06-07T11:31:19.946" v="2871" actId="2696"/>
        <pc:sldMkLst>
          <pc:docMk/>
          <pc:sldMk cId="3066226262" sldId="266"/>
        </pc:sldMkLst>
        <pc:spChg chg="mod">
          <ac:chgData name="Jia Mingshan" userId="d32e5bed418b58cc" providerId="LiveId" clId="{B8FF963C-DB99-4557-A8A4-C86689800F0E}" dt="2020-06-07T11:26:36.493" v="2870" actId="1076"/>
          <ac:spMkLst>
            <pc:docMk/>
            <pc:sldMk cId="3066226262" sldId="266"/>
            <ac:spMk id="2" creationId="{8922270E-33CA-4E83-A700-434DDDA72B87}"/>
          </ac:spMkLst>
        </pc:spChg>
        <pc:spChg chg="del">
          <ac:chgData name="Jia Mingshan" userId="d32e5bed418b58cc" providerId="LiveId" clId="{B8FF963C-DB99-4557-A8A4-C86689800F0E}" dt="2020-06-07T11:26:33.755" v="2869" actId="478"/>
          <ac:spMkLst>
            <pc:docMk/>
            <pc:sldMk cId="3066226262" sldId="266"/>
            <ac:spMk id="3" creationId="{CFE3A8F2-9762-4A68-805A-92F94F01E416}"/>
          </ac:spMkLst>
        </pc:spChg>
      </pc:sldChg>
      <pc:sldChg chg="modSp add mod setBg">
        <pc:chgData name="Jia Mingshan" userId="d32e5bed418b58cc" providerId="LiveId" clId="{B8FF963C-DB99-4557-A8A4-C86689800F0E}" dt="2020-06-12T11:14:37.525" v="3315"/>
        <pc:sldMkLst>
          <pc:docMk/>
          <pc:sldMk cId="42800893" sldId="267"/>
        </pc:sldMkLst>
        <pc:spChg chg="mod">
          <ac:chgData name="Jia Mingshan" userId="d32e5bed418b58cc" providerId="LiveId" clId="{B8FF963C-DB99-4557-A8A4-C86689800F0E}" dt="2020-06-07T11:32:21.898" v="2908" actId="1076"/>
          <ac:spMkLst>
            <pc:docMk/>
            <pc:sldMk cId="42800893" sldId="267"/>
            <ac:spMk id="2" creationId="{8922270E-33CA-4E83-A700-434DDDA72B87}"/>
          </ac:spMkLst>
        </pc:spChg>
      </pc:sldChg>
      <pc:sldChg chg="delSp modSp new del mod">
        <pc:chgData name="Jia Mingshan" userId="d32e5bed418b58cc" providerId="LiveId" clId="{B8FF963C-DB99-4557-A8A4-C86689800F0E}" dt="2020-06-10T09:24:39.229" v="2956" actId="47"/>
        <pc:sldMkLst>
          <pc:docMk/>
          <pc:sldMk cId="435693638" sldId="268"/>
        </pc:sldMkLst>
        <pc:spChg chg="del">
          <ac:chgData name="Jia Mingshan" userId="d32e5bed418b58cc" providerId="LiveId" clId="{B8FF963C-DB99-4557-A8A4-C86689800F0E}" dt="2020-06-10T09:20:51.194" v="2910" actId="478"/>
          <ac:spMkLst>
            <pc:docMk/>
            <pc:sldMk cId="435693638" sldId="268"/>
            <ac:spMk id="2" creationId="{A91AE11F-EA6D-4FD8-9D34-D1B95F9258E5}"/>
          </ac:spMkLst>
        </pc:spChg>
        <pc:spChg chg="del mod">
          <ac:chgData name="Jia Mingshan" userId="d32e5bed418b58cc" providerId="LiveId" clId="{B8FF963C-DB99-4557-A8A4-C86689800F0E}" dt="2020-06-10T09:24:35.770" v="2955" actId="478"/>
          <ac:spMkLst>
            <pc:docMk/>
            <pc:sldMk cId="435693638" sldId="268"/>
            <ac:spMk id="3" creationId="{E155BBC4-187A-4859-9A26-9423264CD9B6}"/>
          </ac:spMkLst>
        </pc:spChg>
      </pc:sldChg>
      <pc:sldChg chg="modSp new mod setBg">
        <pc:chgData name="Jia Mingshan" userId="d32e5bed418b58cc" providerId="LiveId" clId="{B8FF963C-DB99-4557-A8A4-C86689800F0E}" dt="2020-06-12T11:14:37.525" v="3315"/>
        <pc:sldMkLst>
          <pc:docMk/>
          <pc:sldMk cId="1391428004" sldId="268"/>
        </pc:sldMkLst>
        <pc:spChg chg="mod">
          <ac:chgData name="Jia Mingshan" userId="d32e5bed418b58cc" providerId="LiveId" clId="{B8FF963C-DB99-4557-A8A4-C86689800F0E}" dt="2020-06-10T11:54:01.762" v="2996" actId="20577"/>
          <ac:spMkLst>
            <pc:docMk/>
            <pc:sldMk cId="1391428004" sldId="268"/>
            <ac:spMk id="2" creationId="{24BD0D88-E58A-4D10-BF61-89545BCD9B7D}"/>
          </ac:spMkLst>
        </pc:spChg>
        <pc:spChg chg="mod">
          <ac:chgData name="Jia Mingshan" userId="d32e5bed418b58cc" providerId="LiveId" clId="{B8FF963C-DB99-4557-A8A4-C86689800F0E}" dt="2020-06-10T11:54:05.108" v="2998" actId="20577"/>
          <ac:spMkLst>
            <pc:docMk/>
            <pc:sldMk cId="1391428004" sldId="268"/>
            <ac:spMk id="3" creationId="{32DE4BAC-ACCC-4EF6-BEDF-EB15EC3BF813}"/>
          </ac:spMkLst>
        </pc:spChg>
      </pc:sldChg>
      <pc:sldChg chg="addSp delSp modSp new mod setBg">
        <pc:chgData name="Jia Mingshan" userId="d32e5bed418b58cc" providerId="LiveId" clId="{B8FF963C-DB99-4557-A8A4-C86689800F0E}" dt="2020-06-12T11:14:37.525" v="3315"/>
        <pc:sldMkLst>
          <pc:docMk/>
          <pc:sldMk cId="599131351" sldId="269"/>
        </pc:sldMkLst>
        <pc:spChg chg="mod">
          <ac:chgData name="Jia Mingshan" userId="d32e5bed418b58cc" providerId="LiveId" clId="{B8FF963C-DB99-4557-A8A4-C86689800F0E}" dt="2020-06-11T11:53:09.640" v="3236" actId="20577"/>
          <ac:spMkLst>
            <pc:docMk/>
            <pc:sldMk cId="599131351" sldId="269"/>
            <ac:spMk id="2" creationId="{A80C5148-D93C-4956-BED3-916E3F30EA56}"/>
          </ac:spMkLst>
        </pc:spChg>
        <pc:spChg chg="del">
          <ac:chgData name="Jia Mingshan" userId="d32e5bed418b58cc" providerId="LiveId" clId="{B8FF963C-DB99-4557-A8A4-C86689800F0E}" dt="2020-06-11T11:52:54.383" v="3213"/>
          <ac:spMkLst>
            <pc:docMk/>
            <pc:sldMk cId="599131351" sldId="269"/>
            <ac:spMk id="3" creationId="{19759E57-FB78-406B-AB4C-68016E4B5F54}"/>
          </ac:spMkLst>
        </pc:spChg>
        <pc:picChg chg="add mod">
          <ac:chgData name="Jia Mingshan" userId="d32e5bed418b58cc" providerId="LiveId" clId="{B8FF963C-DB99-4557-A8A4-C86689800F0E}" dt="2020-06-11T11:53:03.245" v="3219" actId="1076"/>
          <ac:picMkLst>
            <pc:docMk/>
            <pc:sldMk cId="599131351" sldId="269"/>
            <ac:picMk id="5" creationId="{1B5BFA1F-3F7D-4391-A82C-701191801175}"/>
          </ac:picMkLst>
        </pc:picChg>
      </pc:sldChg>
      <pc:sldChg chg="addSp delSp modSp new del mod setBg">
        <pc:chgData name="Jia Mingshan" userId="d32e5bed418b58cc" providerId="LiveId" clId="{B8FF963C-DB99-4557-A8A4-C86689800F0E}" dt="2020-06-11T12:18:14.397" v="3277" actId="47"/>
        <pc:sldMkLst>
          <pc:docMk/>
          <pc:sldMk cId="328816117" sldId="270"/>
        </pc:sldMkLst>
        <pc:spChg chg="del mod">
          <ac:chgData name="Jia Mingshan" userId="d32e5bed418b58cc" providerId="LiveId" clId="{B8FF963C-DB99-4557-A8A4-C86689800F0E}" dt="2020-06-11T12:18:07.104" v="3274" actId="478"/>
          <ac:spMkLst>
            <pc:docMk/>
            <pc:sldMk cId="328816117" sldId="270"/>
            <ac:spMk id="2" creationId="{ECD5584C-9930-49D8-886B-8917A46076A1}"/>
          </ac:spMkLst>
        </pc:spChg>
        <pc:spChg chg="del mod">
          <ac:chgData name="Jia Mingshan" userId="d32e5bed418b58cc" providerId="LiveId" clId="{B8FF963C-DB99-4557-A8A4-C86689800F0E}" dt="2020-06-11T12:15:56.329" v="3255" actId="478"/>
          <ac:spMkLst>
            <pc:docMk/>
            <pc:sldMk cId="328816117" sldId="270"/>
            <ac:spMk id="3" creationId="{EE407054-007C-46DF-8081-0880568D5CF6}"/>
          </ac:spMkLst>
        </pc:spChg>
        <pc:spChg chg="add del mod">
          <ac:chgData name="Jia Mingshan" userId="d32e5bed418b58cc" providerId="LiveId" clId="{B8FF963C-DB99-4557-A8A4-C86689800F0E}" dt="2020-06-11T12:18:08.136" v="3275" actId="478"/>
          <ac:spMkLst>
            <pc:docMk/>
            <pc:sldMk cId="328816117" sldId="270"/>
            <ac:spMk id="7" creationId="{B6059A07-13AE-4EB6-8F5F-DA1E3047521D}"/>
          </ac:spMkLst>
        </pc:spChg>
        <pc:spChg chg="add del">
          <ac:chgData name="Jia Mingshan" userId="d32e5bed418b58cc" providerId="LiveId" clId="{B8FF963C-DB99-4557-A8A4-C86689800F0E}" dt="2020-06-11T12:17:27.218" v="3263" actId="26606"/>
          <ac:spMkLst>
            <pc:docMk/>
            <pc:sldMk cId="328816117" sldId="270"/>
            <ac:spMk id="10" creationId="{D4771268-CB57-404A-9271-370EB28F6090}"/>
          </ac:spMkLst>
        </pc:spChg>
        <pc:spChg chg="add del">
          <ac:chgData name="Jia Mingshan" userId="d32e5bed418b58cc" providerId="LiveId" clId="{B8FF963C-DB99-4557-A8A4-C86689800F0E}" dt="2020-06-11T12:17:37.913" v="3265" actId="26606"/>
          <ac:spMkLst>
            <pc:docMk/>
            <pc:sldMk cId="328816117" sldId="270"/>
            <ac:spMk id="12" creationId="{1707FC24-6981-43D9-B525-C7832BA22463}"/>
          </ac:spMkLst>
        </pc:spChg>
        <pc:spChg chg="add">
          <ac:chgData name="Jia Mingshan" userId="d32e5bed418b58cc" providerId="LiveId" clId="{B8FF963C-DB99-4557-A8A4-C86689800F0E}" dt="2020-06-11T12:17:37.922" v="3266" actId="26606"/>
          <ac:spMkLst>
            <pc:docMk/>
            <pc:sldMk cId="328816117" sldId="270"/>
            <ac:spMk id="14" creationId="{D4771268-CB57-404A-9271-370EB28F6090}"/>
          </ac:spMkLst>
        </pc:spChg>
        <pc:picChg chg="add del mod">
          <ac:chgData name="Jia Mingshan" userId="d32e5bed418b58cc" providerId="LiveId" clId="{B8FF963C-DB99-4557-A8A4-C86689800F0E}" dt="2020-06-11T12:17:59.629" v="3273" actId="478"/>
          <ac:picMkLst>
            <pc:docMk/>
            <pc:sldMk cId="328816117" sldId="270"/>
            <ac:picMk id="5" creationId="{BBACF9A9-93CE-4242-B250-0DCFC7680C0D}"/>
          </ac:picMkLst>
        </pc:picChg>
      </pc:sldChg>
      <pc:sldChg chg="addSp delSp modSp new mod setBg">
        <pc:chgData name="Jia Mingshan" userId="d32e5bed418b58cc" providerId="LiveId" clId="{B8FF963C-DB99-4557-A8A4-C86689800F0E}" dt="2020-06-12T11:16:35.697" v="3332" actId="1076"/>
        <pc:sldMkLst>
          <pc:docMk/>
          <pc:sldMk cId="2873888106" sldId="271"/>
        </pc:sldMkLst>
        <pc:spChg chg="mod">
          <ac:chgData name="Jia Mingshan" userId="d32e5bed418b58cc" providerId="LiveId" clId="{B8FF963C-DB99-4557-A8A4-C86689800F0E}" dt="2020-06-11T12:18:19.438" v="3290" actId="20577"/>
          <ac:spMkLst>
            <pc:docMk/>
            <pc:sldMk cId="2873888106" sldId="271"/>
            <ac:spMk id="2" creationId="{E0B3F349-7082-4422-8977-900AB1EBFEFC}"/>
          </ac:spMkLst>
        </pc:spChg>
        <pc:spChg chg="del">
          <ac:chgData name="Jia Mingshan" userId="d32e5bed418b58cc" providerId="LiveId" clId="{B8FF963C-DB99-4557-A8A4-C86689800F0E}" dt="2020-06-11T12:18:22.016" v="3291" actId="478"/>
          <ac:spMkLst>
            <pc:docMk/>
            <pc:sldMk cId="2873888106" sldId="271"/>
            <ac:spMk id="3" creationId="{8AB712A9-C4FD-408C-B0A8-443B6A492D28}"/>
          </ac:spMkLst>
        </pc:spChg>
        <pc:picChg chg="add mod">
          <ac:chgData name="Jia Mingshan" userId="d32e5bed418b58cc" providerId="LiveId" clId="{B8FF963C-DB99-4557-A8A4-C86689800F0E}" dt="2020-06-12T11:11:29.999" v="3313" actId="1076"/>
          <ac:picMkLst>
            <pc:docMk/>
            <pc:sldMk cId="2873888106" sldId="271"/>
            <ac:picMk id="5" creationId="{D9F6DAD0-7EB1-4F00-A936-86ED6CCA4DCB}"/>
          </ac:picMkLst>
        </pc:picChg>
        <pc:picChg chg="add mod">
          <ac:chgData name="Jia Mingshan" userId="d32e5bed418b58cc" providerId="LiveId" clId="{B8FF963C-DB99-4557-A8A4-C86689800F0E}" dt="2020-06-11T12:19:35.122" v="3308" actId="1076"/>
          <ac:picMkLst>
            <pc:docMk/>
            <pc:sldMk cId="2873888106" sldId="271"/>
            <ac:picMk id="7" creationId="{129BD5A3-CEE6-4D24-A610-EF33084AC9B7}"/>
          </ac:picMkLst>
        </pc:picChg>
        <pc:picChg chg="add del mod">
          <ac:chgData name="Jia Mingshan" userId="d32e5bed418b58cc" providerId="LiveId" clId="{B8FF963C-DB99-4557-A8A4-C86689800F0E}" dt="2020-06-12T11:15:53.597" v="3321" actId="478"/>
          <ac:picMkLst>
            <pc:docMk/>
            <pc:sldMk cId="2873888106" sldId="271"/>
            <ac:picMk id="9" creationId="{A4D9F566-4ACF-48DD-A247-E7399BF6E679}"/>
          </ac:picMkLst>
        </pc:picChg>
        <pc:picChg chg="add mod">
          <ac:chgData name="Jia Mingshan" userId="d32e5bed418b58cc" providerId="LiveId" clId="{B8FF963C-DB99-4557-A8A4-C86689800F0E}" dt="2020-06-12T11:16:35.697" v="3332" actId="1076"/>
          <ac:picMkLst>
            <pc:docMk/>
            <pc:sldMk cId="2873888106" sldId="271"/>
            <ac:picMk id="11" creationId="{20F116ED-66C6-4194-A0D3-59CBC9B894E0}"/>
          </ac:picMkLst>
        </pc:picChg>
        <pc:picChg chg="add mod">
          <ac:chgData name="Jia Mingshan" userId="d32e5bed418b58cc" providerId="LiveId" clId="{B8FF963C-DB99-4557-A8A4-C86689800F0E}" dt="2020-06-12T11:16:32.145" v="3331" actId="1076"/>
          <ac:picMkLst>
            <pc:docMk/>
            <pc:sldMk cId="2873888106" sldId="271"/>
            <ac:picMk id="13" creationId="{4420D9A5-6235-410C-A84E-31F101188B92}"/>
          </ac:picMkLst>
        </pc:picChg>
      </pc:sldChg>
      <pc:sldChg chg="addSp delSp modSp new mod setBg">
        <pc:chgData name="Jia Mingshan" userId="d32e5bed418b58cc" providerId="LiveId" clId="{B8FF963C-DB99-4557-A8A4-C86689800F0E}" dt="2020-06-12T11:20:11.479" v="3357" actId="1076"/>
        <pc:sldMkLst>
          <pc:docMk/>
          <pc:sldMk cId="3837310587" sldId="272"/>
        </pc:sldMkLst>
        <pc:spChg chg="mod">
          <ac:chgData name="Jia Mingshan" userId="d32e5bed418b58cc" providerId="LiveId" clId="{B8FF963C-DB99-4557-A8A4-C86689800F0E}" dt="2020-06-12T11:20:11.479" v="3357" actId="1076"/>
          <ac:spMkLst>
            <pc:docMk/>
            <pc:sldMk cId="3837310587" sldId="272"/>
            <ac:spMk id="2" creationId="{8697D6AE-DE19-4433-8911-92344A1B6786}"/>
          </ac:spMkLst>
        </pc:spChg>
        <pc:spChg chg="del">
          <ac:chgData name="Jia Mingshan" userId="d32e5bed418b58cc" providerId="LiveId" clId="{B8FF963C-DB99-4557-A8A4-C86689800F0E}" dt="2020-06-12T11:19:10.745" v="3349" actId="478"/>
          <ac:spMkLst>
            <pc:docMk/>
            <pc:sldMk cId="3837310587" sldId="272"/>
            <ac:spMk id="3" creationId="{08FE64D6-59B1-463D-B662-7D5FEAB3C759}"/>
          </ac:spMkLst>
        </pc:spChg>
        <pc:picChg chg="add mod">
          <ac:chgData name="Jia Mingshan" userId="d32e5bed418b58cc" providerId="LiveId" clId="{B8FF963C-DB99-4557-A8A4-C86689800F0E}" dt="2020-06-12T11:19:24.526" v="3356" actId="14100"/>
          <ac:picMkLst>
            <pc:docMk/>
            <pc:sldMk cId="3837310587" sldId="272"/>
            <ac:picMk id="5" creationId="{CAACE497-1067-4175-999B-368973499801}"/>
          </ac:picMkLst>
        </pc:picChg>
      </pc:sldChg>
      <pc:sldChg chg="addSp delSp modSp new mod">
        <pc:chgData name="Jia Mingshan" userId="d32e5bed418b58cc" providerId="LiveId" clId="{B8FF963C-DB99-4557-A8A4-C86689800F0E}" dt="2020-06-12T12:10:49.756" v="3519" actId="207"/>
        <pc:sldMkLst>
          <pc:docMk/>
          <pc:sldMk cId="218964742" sldId="273"/>
        </pc:sldMkLst>
        <pc:spChg chg="mod">
          <ac:chgData name="Jia Mingshan" userId="d32e5bed418b58cc" providerId="LiveId" clId="{B8FF963C-DB99-4557-A8A4-C86689800F0E}" dt="2020-06-12T11:20:31.418" v="3382" actId="1076"/>
          <ac:spMkLst>
            <pc:docMk/>
            <pc:sldMk cId="218964742" sldId="273"/>
            <ac:spMk id="2" creationId="{B8D8D9F2-029B-4B7C-A1EE-1A7687C58EC5}"/>
          </ac:spMkLst>
        </pc:spChg>
        <pc:spChg chg="del mod">
          <ac:chgData name="Jia Mingshan" userId="d32e5bed418b58cc" providerId="LiveId" clId="{B8FF963C-DB99-4557-A8A4-C86689800F0E}" dt="2020-06-12T11:52:10.336" v="3384"/>
          <ac:spMkLst>
            <pc:docMk/>
            <pc:sldMk cId="218964742" sldId="273"/>
            <ac:spMk id="3" creationId="{38BB8733-282C-48D6-968C-25BEDCED7E7A}"/>
          </ac:spMkLst>
        </pc:spChg>
        <pc:spChg chg="add mod">
          <ac:chgData name="Jia Mingshan" userId="d32e5bed418b58cc" providerId="LiveId" clId="{B8FF963C-DB99-4557-A8A4-C86689800F0E}" dt="2020-06-12T12:10:49.756" v="3519" actId="207"/>
          <ac:spMkLst>
            <pc:docMk/>
            <pc:sldMk cId="218964742" sldId="273"/>
            <ac:spMk id="6" creationId="{41A85BBF-FA1E-480F-B2CF-FD15A72AD878}"/>
          </ac:spMkLst>
        </pc:spChg>
        <pc:picChg chg="add mod">
          <ac:chgData name="Jia Mingshan" userId="d32e5bed418b58cc" providerId="LiveId" clId="{B8FF963C-DB99-4557-A8A4-C86689800F0E}" dt="2020-06-12T11:53:27.737" v="3390" actId="14100"/>
          <ac:picMkLst>
            <pc:docMk/>
            <pc:sldMk cId="218964742" sldId="273"/>
            <ac:picMk id="5" creationId="{85991BFF-7D95-471D-8ADA-574F2227E0EB}"/>
          </ac:picMkLst>
        </pc:picChg>
      </pc:sldChg>
      <pc:sldChg chg="addSp delSp modSp new mod">
        <pc:chgData name="Jia Mingshan" userId="d32e5bed418b58cc" providerId="LiveId" clId="{B8FF963C-DB99-4557-A8A4-C86689800F0E}" dt="2020-06-12T12:10:28.982" v="3514" actId="1076"/>
        <pc:sldMkLst>
          <pc:docMk/>
          <pc:sldMk cId="2751751291" sldId="274"/>
        </pc:sldMkLst>
        <pc:spChg chg="del">
          <ac:chgData name="Jia Mingshan" userId="d32e5bed418b58cc" providerId="LiveId" clId="{B8FF963C-DB99-4557-A8A4-C86689800F0E}" dt="2020-06-12T11:55:45.151" v="3506" actId="478"/>
          <ac:spMkLst>
            <pc:docMk/>
            <pc:sldMk cId="2751751291" sldId="274"/>
            <ac:spMk id="2" creationId="{3C2F0F67-1CB1-458F-8F0B-42470A061E1B}"/>
          </ac:spMkLst>
        </pc:spChg>
        <pc:spChg chg="del">
          <ac:chgData name="Jia Mingshan" userId="d32e5bed418b58cc" providerId="LiveId" clId="{B8FF963C-DB99-4557-A8A4-C86689800F0E}" dt="2020-06-12T11:55:41.387" v="3504"/>
          <ac:spMkLst>
            <pc:docMk/>
            <pc:sldMk cId="2751751291" sldId="274"/>
            <ac:spMk id="3" creationId="{9F13BFFF-C35B-43F1-A52F-0AAB3BB68658}"/>
          </ac:spMkLst>
        </pc:spChg>
        <pc:picChg chg="add mod">
          <ac:chgData name="Jia Mingshan" userId="d32e5bed418b58cc" providerId="LiveId" clId="{B8FF963C-DB99-4557-A8A4-C86689800F0E}" dt="2020-06-12T12:10:28.982" v="3514" actId="1076"/>
          <ac:picMkLst>
            <pc:docMk/>
            <pc:sldMk cId="2751751291" sldId="274"/>
            <ac:picMk id="5" creationId="{45BAD1E9-0A96-419D-8ABB-10BE26ECAF6E}"/>
          </ac:picMkLst>
        </pc:picChg>
      </pc:sldChg>
      <pc:sldChg chg="addSp delSp modSp new mod">
        <pc:chgData name="Jia Mingshan" userId="d32e5bed418b58cc" providerId="LiveId" clId="{B8FF963C-DB99-4557-A8A4-C86689800F0E}" dt="2020-06-12T12:23:01.406" v="3585" actId="21"/>
        <pc:sldMkLst>
          <pc:docMk/>
          <pc:sldMk cId="3818130421" sldId="275"/>
        </pc:sldMkLst>
        <pc:spChg chg="mod">
          <ac:chgData name="Jia Mingshan" userId="d32e5bed418b58cc" providerId="LiveId" clId="{B8FF963C-DB99-4557-A8A4-C86689800F0E}" dt="2020-06-12T12:21:48.939" v="3574" actId="20577"/>
          <ac:spMkLst>
            <pc:docMk/>
            <pc:sldMk cId="3818130421" sldId="275"/>
            <ac:spMk id="2" creationId="{517A2D1B-F1E4-4EB3-89C5-65DD95391D59}"/>
          </ac:spMkLst>
        </pc:spChg>
        <pc:spChg chg="del mod">
          <ac:chgData name="Jia Mingshan" userId="d32e5bed418b58cc" providerId="LiveId" clId="{B8FF963C-DB99-4557-A8A4-C86689800F0E}" dt="2020-06-12T12:21:52.950" v="3575"/>
          <ac:spMkLst>
            <pc:docMk/>
            <pc:sldMk cId="3818130421" sldId="275"/>
            <ac:spMk id="3" creationId="{2517C956-1A55-404E-BE44-DE142A669F5E}"/>
          </ac:spMkLst>
        </pc:spChg>
        <pc:picChg chg="add mod">
          <ac:chgData name="Jia Mingshan" userId="d32e5bed418b58cc" providerId="LiveId" clId="{B8FF963C-DB99-4557-A8A4-C86689800F0E}" dt="2020-06-12T12:22:00.893" v="3580" actId="1076"/>
          <ac:picMkLst>
            <pc:docMk/>
            <pc:sldMk cId="3818130421" sldId="275"/>
            <ac:picMk id="5" creationId="{C4FA11F0-3F74-41D6-BA86-D1F307203ABC}"/>
          </ac:picMkLst>
        </pc:picChg>
        <pc:picChg chg="add del mod">
          <ac:chgData name="Jia Mingshan" userId="d32e5bed418b58cc" providerId="LiveId" clId="{B8FF963C-DB99-4557-A8A4-C86689800F0E}" dt="2020-06-12T12:23:01.406" v="3585" actId="21"/>
          <ac:picMkLst>
            <pc:docMk/>
            <pc:sldMk cId="3818130421" sldId="275"/>
            <ac:picMk id="7" creationId="{10573A67-A723-4CBF-892E-689AFA9ED9CE}"/>
          </ac:picMkLst>
        </pc:picChg>
      </pc:sldChg>
      <pc:sldChg chg="addSp delSp modSp new mod">
        <pc:chgData name="Jia Mingshan" userId="d32e5bed418b58cc" providerId="LiveId" clId="{B8FF963C-DB99-4557-A8A4-C86689800F0E}" dt="2020-06-12T12:23:49.149" v="3604" actId="1076"/>
        <pc:sldMkLst>
          <pc:docMk/>
          <pc:sldMk cId="2063078213" sldId="276"/>
        </pc:sldMkLst>
        <pc:spChg chg="del">
          <ac:chgData name="Jia Mingshan" userId="d32e5bed418b58cc" providerId="LiveId" clId="{B8FF963C-DB99-4557-A8A4-C86689800F0E}" dt="2020-06-12T12:23:08.104" v="3588" actId="478"/>
          <ac:spMkLst>
            <pc:docMk/>
            <pc:sldMk cId="2063078213" sldId="276"/>
            <ac:spMk id="2" creationId="{8B68470D-C07C-48CC-96C0-338639A6592F}"/>
          </ac:spMkLst>
        </pc:spChg>
        <pc:spChg chg="del mod">
          <ac:chgData name="Jia Mingshan" userId="d32e5bed418b58cc" providerId="LiveId" clId="{B8FF963C-DB99-4557-A8A4-C86689800F0E}" dt="2020-06-12T12:23:08.767" v="3589" actId="478"/>
          <ac:spMkLst>
            <pc:docMk/>
            <pc:sldMk cId="2063078213" sldId="276"/>
            <ac:spMk id="3" creationId="{EE45E069-F4BB-4A78-B47C-63198FF38779}"/>
          </ac:spMkLst>
        </pc:spChg>
        <pc:picChg chg="add del mod">
          <ac:chgData name="Jia Mingshan" userId="d32e5bed418b58cc" providerId="LiveId" clId="{B8FF963C-DB99-4557-A8A4-C86689800F0E}" dt="2020-06-12T12:23:23.343" v="3596" actId="478"/>
          <ac:picMkLst>
            <pc:docMk/>
            <pc:sldMk cId="2063078213" sldId="276"/>
            <ac:picMk id="4" creationId="{DCB54851-AEE8-4535-AC30-4374FC1D90BB}"/>
          </ac:picMkLst>
        </pc:picChg>
        <pc:picChg chg="add mod">
          <ac:chgData name="Jia Mingshan" userId="d32e5bed418b58cc" providerId="LiveId" clId="{B8FF963C-DB99-4557-A8A4-C86689800F0E}" dt="2020-06-12T12:23:49.149" v="3604" actId="1076"/>
          <ac:picMkLst>
            <pc:docMk/>
            <pc:sldMk cId="2063078213" sldId="276"/>
            <ac:picMk id="6" creationId="{BF96D5E2-2E56-47FF-A572-8EC8956CB2F5}"/>
          </ac:picMkLst>
        </pc:picChg>
      </pc:sldChg>
      <pc:sldChg chg="addSp delSp modSp new mod">
        <pc:chgData name="Jia Mingshan" userId="d32e5bed418b58cc" providerId="LiveId" clId="{B8FF963C-DB99-4557-A8A4-C86689800F0E}" dt="2020-06-13T02:44:33.230" v="3653" actId="14100"/>
        <pc:sldMkLst>
          <pc:docMk/>
          <pc:sldMk cId="590409661" sldId="277"/>
        </pc:sldMkLst>
        <pc:spChg chg="mod">
          <ac:chgData name="Jia Mingshan" userId="d32e5bed418b58cc" providerId="LiveId" clId="{B8FF963C-DB99-4557-A8A4-C86689800F0E}" dt="2020-06-13T02:44:31.448" v="3652" actId="1076"/>
          <ac:spMkLst>
            <pc:docMk/>
            <pc:sldMk cId="590409661" sldId="277"/>
            <ac:spMk id="2" creationId="{77A0EE4E-833C-4CD7-825E-1E2F82B7DFA1}"/>
          </ac:spMkLst>
        </pc:spChg>
        <pc:spChg chg="del mod">
          <ac:chgData name="Jia Mingshan" userId="d32e5bed418b58cc" providerId="LiveId" clId="{B8FF963C-DB99-4557-A8A4-C86689800F0E}" dt="2020-06-13T02:42:50.486" v="3634"/>
          <ac:spMkLst>
            <pc:docMk/>
            <pc:sldMk cId="590409661" sldId="277"/>
            <ac:spMk id="3" creationId="{2D82C96C-8D1E-4279-9043-9A0D41CE7C09}"/>
          </ac:spMkLst>
        </pc:spChg>
        <pc:spChg chg="add del mod">
          <ac:chgData name="Jia Mingshan" userId="d32e5bed418b58cc" providerId="LiveId" clId="{B8FF963C-DB99-4557-A8A4-C86689800F0E}" dt="2020-06-13T02:44:27.345" v="3650" actId="21"/>
          <ac:spMkLst>
            <pc:docMk/>
            <pc:sldMk cId="590409661" sldId="277"/>
            <ac:spMk id="6" creationId="{4DA323F9-65BD-4667-88A8-A1A3180FAE45}"/>
          </ac:spMkLst>
        </pc:spChg>
        <pc:picChg chg="add mod">
          <ac:chgData name="Jia Mingshan" userId="d32e5bed418b58cc" providerId="LiveId" clId="{B8FF963C-DB99-4557-A8A4-C86689800F0E}" dt="2020-06-13T02:44:33.230" v="3653" actId="14100"/>
          <ac:picMkLst>
            <pc:docMk/>
            <pc:sldMk cId="590409661" sldId="277"/>
            <ac:picMk id="5" creationId="{1C86CA92-6AC7-409F-BF9C-4807F90502B8}"/>
          </ac:picMkLst>
        </pc:picChg>
      </pc:sldChg>
      <pc:sldChg chg="addSp delSp modSp new mod">
        <pc:chgData name="Jia Mingshan" userId="d32e5bed418b58cc" providerId="LiveId" clId="{B8FF963C-DB99-4557-A8A4-C86689800F0E}" dt="2020-06-13T02:45:41.278" v="3667" actId="1076"/>
        <pc:sldMkLst>
          <pc:docMk/>
          <pc:sldMk cId="1599001983" sldId="278"/>
        </pc:sldMkLst>
        <pc:spChg chg="del">
          <ac:chgData name="Jia Mingshan" userId="d32e5bed418b58cc" providerId="LiveId" clId="{B8FF963C-DB99-4557-A8A4-C86689800F0E}" dt="2020-06-13T02:44:47.435" v="3655" actId="478"/>
          <ac:spMkLst>
            <pc:docMk/>
            <pc:sldMk cId="1599001983" sldId="278"/>
            <ac:spMk id="2" creationId="{E01B55D9-F8E9-41BE-A98E-866047BDD9ED}"/>
          </ac:spMkLst>
        </pc:spChg>
        <pc:spChg chg="del">
          <ac:chgData name="Jia Mingshan" userId="d32e5bed418b58cc" providerId="LiveId" clId="{B8FF963C-DB99-4557-A8A4-C86689800F0E}" dt="2020-06-13T02:44:44.409" v="3654" actId="478"/>
          <ac:spMkLst>
            <pc:docMk/>
            <pc:sldMk cId="1599001983" sldId="278"/>
            <ac:spMk id="3" creationId="{F9B46419-FFD2-42A0-9FED-91BA58FDCFE1}"/>
          </ac:spMkLst>
        </pc:spChg>
        <pc:picChg chg="add mod">
          <ac:chgData name="Jia Mingshan" userId="d32e5bed418b58cc" providerId="LiveId" clId="{B8FF963C-DB99-4557-A8A4-C86689800F0E}" dt="2020-06-13T02:45:41.278" v="3667" actId="1076"/>
          <ac:picMkLst>
            <pc:docMk/>
            <pc:sldMk cId="1599001983" sldId="278"/>
            <ac:picMk id="5" creationId="{D46C214C-0AAA-42BC-9AA1-9C90BA8395B2}"/>
          </ac:picMkLst>
        </pc:picChg>
      </pc:sldChg>
      <pc:sldChg chg="addSp modSp new mod">
        <pc:chgData name="Jia Mingshan" userId="d32e5bed418b58cc" providerId="LiveId" clId="{B8FF963C-DB99-4557-A8A4-C86689800F0E}" dt="2020-06-13T03:10:16.370" v="3930" actId="1076"/>
        <pc:sldMkLst>
          <pc:docMk/>
          <pc:sldMk cId="3574955387" sldId="279"/>
        </pc:sldMkLst>
        <pc:spChg chg="mod">
          <ac:chgData name="Jia Mingshan" userId="d32e5bed418b58cc" providerId="LiveId" clId="{B8FF963C-DB99-4557-A8A4-C86689800F0E}" dt="2020-06-13T02:46:37.757" v="3700" actId="20577"/>
          <ac:spMkLst>
            <pc:docMk/>
            <pc:sldMk cId="3574955387" sldId="279"/>
            <ac:spMk id="2" creationId="{D7B72918-50C4-4C26-BFE7-55ED2FC6CE1B}"/>
          </ac:spMkLst>
        </pc:spChg>
        <pc:spChg chg="mod">
          <ac:chgData name="Jia Mingshan" userId="d32e5bed418b58cc" providerId="LiveId" clId="{B8FF963C-DB99-4557-A8A4-C86689800F0E}" dt="2020-06-13T03:08:44.926" v="3854" actId="14100"/>
          <ac:spMkLst>
            <pc:docMk/>
            <pc:sldMk cId="3574955387" sldId="279"/>
            <ac:spMk id="3" creationId="{83DC8786-7DDF-48AE-AB96-FB5AD37735A0}"/>
          </ac:spMkLst>
        </pc:spChg>
        <pc:spChg chg="add mod">
          <ac:chgData name="Jia Mingshan" userId="d32e5bed418b58cc" providerId="LiveId" clId="{B8FF963C-DB99-4557-A8A4-C86689800F0E}" dt="2020-06-13T03:09:57.283" v="3926" actId="14100"/>
          <ac:spMkLst>
            <pc:docMk/>
            <pc:sldMk cId="3574955387" sldId="279"/>
            <ac:spMk id="6" creationId="{11EE5A68-2BB2-4CF5-86E8-51DB2D51F7B8}"/>
          </ac:spMkLst>
        </pc:spChg>
        <pc:picChg chg="add mod">
          <ac:chgData name="Jia Mingshan" userId="d32e5bed418b58cc" providerId="LiveId" clId="{B8FF963C-DB99-4557-A8A4-C86689800F0E}" dt="2020-06-13T03:10:16.370" v="3930" actId="1076"/>
          <ac:picMkLst>
            <pc:docMk/>
            <pc:sldMk cId="3574955387" sldId="279"/>
            <ac:picMk id="5" creationId="{473F0361-2321-4CE5-9A29-77ED0A61CC49}"/>
          </ac:picMkLst>
        </pc:picChg>
      </pc:sldChg>
      <pc:sldChg chg="addSp delSp modSp new mod">
        <pc:chgData name="Jia Mingshan" userId="d32e5bed418b58cc" providerId="LiveId" clId="{B8FF963C-DB99-4557-A8A4-C86689800F0E}" dt="2020-06-13T03:29:04.409" v="3994" actId="1035"/>
        <pc:sldMkLst>
          <pc:docMk/>
          <pc:sldMk cId="4127730077" sldId="280"/>
        </pc:sldMkLst>
        <pc:spChg chg="del">
          <ac:chgData name="Jia Mingshan" userId="d32e5bed418b58cc" providerId="LiveId" clId="{B8FF963C-DB99-4557-A8A4-C86689800F0E}" dt="2020-06-13T03:26:18.145" v="3939" actId="478"/>
          <ac:spMkLst>
            <pc:docMk/>
            <pc:sldMk cId="4127730077" sldId="280"/>
            <ac:spMk id="2" creationId="{32E2CA33-C49B-4FB9-A46A-010A02EF2F80}"/>
          </ac:spMkLst>
        </pc:spChg>
        <pc:spChg chg="del">
          <ac:chgData name="Jia Mingshan" userId="d32e5bed418b58cc" providerId="LiveId" clId="{B8FF963C-DB99-4557-A8A4-C86689800F0E}" dt="2020-06-13T03:26:09.322" v="3931"/>
          <ac:spMkLst>
            <pc:docMk/>
            <pc:sldMk cId="4127730077" sldId="280"/>
            <ac:spMk id="3" creationId="{D582DEF5-C687-4DEC-98EC-84DB5E01B1EF}"/>
          </ac:spMkLst>
        </pc:spChg>
        <pc:spChg chg="add del mod">
          <ac:chgData name="Jia Mingshan" userId="d32e5bed418b58cc" providerId="LiveId" clId="{B8FF963C-DB99-4557-A8A4-C86689800F0E}" dt="2020-06-13T03:26:14.567" v="3935"/>
          <ac:spMkLst>
            <pc:docMk/>
            <pc:sldMk cId="4127730077" sldId="280"/>
            <ac:spMk id="7" creationId="{1B982CDD-D430-4489-8AC2-86B20A2933F7}"/>
          </ac:spMkLst>
        </pc:spChg>
        <pc:spChg chg="add mod">
          <ac:chgData name="Jia Mingshan" userId="d32e5bed418b58cc" providerId="LiveId" clId="{B8FF963C-DB99-4557-A8A4-C86689800F0E}" dt="2020-06-13T03:28:26.699" v="3982" actId="113"/>
          <ac:spMkLst>
            <pc:docMk/>
            <pc:sldMk cId="4127730077" sldId="280"/>
            <ac:spMk id="12" creationId="{EB3D52F1-FE57-47C8-B554-6935094EEE63}"/>
          </ac:spMkLst>
        </pc:spChg>
        <pc:picChg chg="add del mod">
          <ac:chgData name="Jia Mingshan" userId="d32e5bed418b58cc" providerId="LiveId" clId="{B8FF963C-DB99-4557-A8A4-C86689800F0E}" dt="2020-06-13T03:26:12.065" v="3934" actId="478"/>
          <ac:picMkLst>
            <pc:docMk/>
            <pc:sldMk cId="4127730077" sldId="280"/>
            <ac:picMk id="5" creationId="{5CB8B4B1-12B6-4A01-9CB7-7388869391CD}"/>
          </ac:picMkLst>
        </pc:picChg>
        <pc:picChg chg="add mod">
          <ac:chgData name="Jia Mingshan" userId="d32e5bed418b58cc" providerId="LiveId" clId="{B8FF963C-DB99-4557-A8A4-C86689800F0E}" dt="2020-06-13T03:27:26.632" v="3952" actId="1076"/>
          <ac:picMkLst>
            <pc:docMk/>
            <pc:sldMk cId="4127730077" sldId="280"/>
            <ac:picMk id="9" creationId="{753E841A-EAFD-4C95-9446-B70F90704040}"/>
          </ac:picMkLst>
        </pc:picChg>
        <pc:picChg chg="add mod">
          <ac:chgData name="Jia Mingshan" userId="d32e5bed418b58cc" providerId="LiveId" clId="{B8FF963C-DB99-4557-A8A4-C86689800F0E}" dt="2020-06-13T03:28:31.283" v="3983" actId="1076"/>
          <ac:picMkLst>
            <pc:docMk/>
            <pc:sldMk cId="4127730077" sldId="280"/>
            <ac:picMk id="11" creationId="{960C5E2C-621F-49DC-BDE2-101433983DA0}"/>
          </ac:picMkLst>
        </pc:picChg>
        <pc:cxnChg chg="add mod">
          <ac:chgData name="Jia Mingshan" userId="d32e5bed418b58cc" providerId="LiveId" clId="{B8FF963C-DB99-4557-A8A4-C86689800F0E}" dt="2020-06-13T03:29:04.409" v="3994" actId="1035"/>
          <ac:cxnSpMkLst>
            <pc:docMk/>
            <pc:sldMk cId="4127730077" sldId="280"/>
            <ac:cxnSpMk id="14" creationId="{65DF46AC-8CA0-4837-840E-047A601E7474}"/>
          </ac:cxnSpMkLst>
        </pc:cxnChg>
      </pc:sldChg>
      <pc:sldChg chg="addSp delSp modSp new mod">
        <pc:chgData name="Jia Mingshan" userId="d32e5bed418b58cc" providerId="LiveId" clId="{B8FF963C-DB99-4557-A8A4-C86689800F0E}" dt="2020-06-13T07:23:26.001" v="4037" actId="14100"/>
        <pc:sldMkLst>
          <pc:docMk/>
          <pc:sldMk cId="1274712818" sldId="281"/>
        </pc:sldMkLst>
        <pc:spChg chg="mod">
          <ac:chgData name="Jia Mingshan" userId="d32e5bed418b58cc" providerId="LiveId" clId="{B8FF963C-DB99-4557-A8A4-C86689800F0E}" dt="2020-06-13T07:23:15.728" v="4030" actId="1076"/>
          <ac:spMkLst>
            <pc:docMk/>
            <pc:sldMk cId="1274712818" sldId="281"/>
            <ac:spMk id="2" creationId="{827C8B84-3632-4A8C-BB9C-E161C4878833}"/>
          </ac:spMkLst>
        </pc:spChg>
        <pc:spChg chg="del">
          <ac:chgData name="Jia Mingshan" userId="d32e5bed418b58cc" providerId="LiveId" clId="{B8FF963C-DB99-4557-A8A4-C86689800F0E}" dt="2020-06-13T07:23:13.720" v="4029"/>
          <ac:spMkLst>
            <pc:docMk/>
            <pc:sldMk cId="1274712818" sldId="281"/>
            <ac:spMk id="3" creationId="{A3A6D09F-934D-4CB0-904B-D96232476DCA}"/>
          </ac:spMkLst>
        </pc:spChg>
        <pc:picChg chg="add mod">
          <ac:chgData name="Jia Mingshan" userId="d32e5bed418b58cc" providerId="LiveId" clId="{B8FF963C-DB99-4557-A8A4-C86689800F0E}" dt="2020-06-13T07:23:26.001" v="4037" actId="14100"/>
          <ac:picMkLst>
            <pc:docMk/>
            <pc:sldMk cId="1274712818" sldId="281"/>
            <ac:picMk id="5" creationId="{E336DD47-3EE5-4B40-80DF-08F7BE03E9CA}"/>
          </ac:picMkLst>
        </pc:picChg>
      </pc:sldChg>
      <pc:sldChg chg="modSp new mod">
        <pc:chgData name="Jia Mingshan" userId="d32e5bed418b58cc" providerId="LiveId" clId="{B8FF963C-DB99-4557-A8A4-C86689800F0E}" dt="2020-06-15T10:41:08.055" v="4066" actId="20577"/>
        <pc:sldMkLst>
          <pc:docMk/>
          <pc:sldMk cId="347164000" sldId="282"/>
        </pc:sldMkLst>
        <pc:spChg chg="mod">
          <ac:chgData name="Jia Mingshan" userId="d32e5bed418b58cc" providerId="LiveId" clId="{B8FF963C-DB99-4557-A8A4-C86689800F0E}" dt="2020-06-15T10:40:59.612" v="4064" actId="20577"/>
          <ac:spMkLst>
            <pc:docMk/>
            <pc:sldMk cId="347164000" sldId="282"/>
            <ac:spMk id="2" creationId="{F9DDF268-CC84-490C-B6FC-127FC84FAED8}"/>
          </ac:spMkLst>
        </pc:spChg>
        <pc:spChg chg="mod">
          <ac:chgData name="Jia Mingshan" userId="d32e5bed418b58cc" providerId="LiveId" clId="{B8FF963C-DB99-4557-A8A4-C86689800F0E}" dt="2020-06-15T10:41:08.055" v="4066" actId="20577"/>
          <ac:spMkLst>
            <pc:docMk/>
            <pc:sldMk cId="347164000" sldId="282"/>
            <ac:spMk id="3" creationId="{141B1EA9-F934-456B-8B56-D5FD6A2D27B0}"/>
          </ac:spMkLst>
        </pc:spChg>
      </pc:sldChg>
      <pc:sldChg chg="new del">
        <pc:chgData name="Jia Mingshan" userId="d32e5bed418b58cc" providerId="LiveId" clId="{B8FF963C-DB99-4557-A8A4-C86689800F0E}" dt="2020-06-13T10:57:53.022" v="4043" actId="47"/>
        <pc:sldMkLst>
          <pc:docMk/>
          <pc:sldMk cId="2664471019" sldId="282"/>
        </pc:sldMkLst>
      </pc:sldChg>
    </pc:docChg>
  </pc:docChgLst>
  <pc:docChgLst>
    <pc:chgData name="Mingshan" userId="d32e5bed418b58cc" providerId="LiveId" clId="{B8FF963C-DB99-4557-A8A4-C86689800F0E}"/>
    <pc:docChg chg="modSld">
      <pc:chgData name="Mingshan" userId="d32e5bed418b58cc" providerId="LiveId" clId="{B8FF963C-DB99-4557-A8A4-C86689800F0E}" dt="2020-06-30T10:37:59.445" v="6" actId="20577"/>
      <pc:docMkLst>
        <pc:docMk/>
      </pc:docMkLst>
      <pc:sldChg chg="modSp mod">
        <pc:chgData name="Mingshan" userId="d32e5bed418b58cc" providerId="LiveId" clId="{B8FF963C-DB99-4557-A8A4-C86689800F0E}" dt="2020-06-30T10:37:59.445" v="6" actId="20577"/>
        <pc:sldMkLst>
          <pc:docMk/>
          <pc:sldMk cId="2689856085" sldId="256"/>
        </pc:sldMkLst>
        <pc:spChg chg="mod">
          <ac:chgData name="Mingshan" userId="d32e5bed418b58cc" providerId="LiveId" clId="{B8FF963C-DB99-4557-A8A4-C86689800F0E}" dt="2020-06-30T10:37:59.445" v="6" actId="20577"/>
          <ac:spMkLst>
            <pc:docMk/>
            <pc:sldMk cId="2689856085" sldId="256"/>
            <ac:spMk id="2" creationId="{AEF6AF99-F33F-49EF-A873-7202EAE6C5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884A6-02E5-4404-A368-60F96B29788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8BCC4-1AC8-4639-A955-4A1A5B049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7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this is called hypothesis?</a:t>
            </a:r>
          </a:p>
          <a:p>
            <a:r>
              <a:rPr lang="en-US" altLang="zh-CN" dirty="0"/>
              <a:t>Because it is an estimation, an approximation.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8BCC4-1AC8-4639-A955-4A1A5B0498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5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C38E-F7A0-44C9-B9A0-6D7BBB76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7D92F-9B10-40AB-8144-E20044116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2050-EA91-493D-886E-BB4F10B1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5D9D8-85F8-4DE5-AB5B-B0FC078C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DEFC-886D-4A6F-BB74-C671B95D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C4F5-B43E-4FA9-AAF5-5F468B72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E35F-79BD-4B13-A78B-54E1DCEF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ADD1-4A75-4A4D-B484-1114D141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60D0-236E-4B00-9CF9-A40FFFEC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F8B2-0A75-4217-ABF4-CAC44B08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6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FB765-7B92-45ED-9D8A-38E88D805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67B23-A7BB-47CC-88B0-4CBFAC62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D6A1-197B-48E2-9E10-DC936F53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BE79-6F87-4B3E-984C-D50220C0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20B31-29B0-40DE-B617-A492073F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9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F5AB-D0B5-493B-AE3F-84E33B4E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BB3B-1F9C-40F3-BB85-A9B86738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A088-6822-40E7-B758-7EE5050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D069-33C2-4146-902F-D1FC8726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4BC1-705D-41C1-AEAA-18E03557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38C0-2E0F-49DA-A80B-131F74BD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DB74-39D8-4874-8D80-364ED801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943F-7E1B-4DDC-B2C4-A7334482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C9BF9-AB84-4220-9612-1A8E8566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6672-88B1-4D7C-9AB4-4BEFB48C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E971-C3AA-4016-808D-D6EF2FA3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4458-0E15-4408-B721-472033BD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4D47-1A1E-4059-9D99-01D0C1FD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D34E-387A-4079-923F-83857990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CDF0-9639-425D-8A64-9E93BAF2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08B6-F61B-4399-B8C9-C4C63F65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A4D3-6794-4C42-BB67-2462F8C3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8872-6046-4727-8D46-0B7D803F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84527-AE89-48ED-A1C8-110D4E54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C455-D292-4F27-AC4C-D4B8939DE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32E5-1737-4632-B184-B4FE45D82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3192D-D6E0-4785-BAA5-4EE96B8B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AC329-1D23-499C-8DFC-E4B3E0C1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29657-B4FE-4968-9DD6-BFF167B5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EEB7-76BB-4D78-A7E2-4AD55A5B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E98D4-DD05-4CA2-BCE6-123AE783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38C4-6087-4AA6-9A35-EC54F142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15A14-E573-46EF-83B8-E52DFEAB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ECB48-8B9F-4C39-9C01-4EAE698B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B637C-B8A0-4206-93D0-17B2F389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319A-B8C5-4FCB-A4BD-9273F2A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0CAB-2961-4315-953C-F9EEF6C9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0CC5-9711-4AAE-9827-AB15E0B0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490B1-772A-4DAB-A9B0-E61D443E0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DD9A-1A3E-4EC5-ADBE-C24C483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8CB1E-3467-4D15-8515-E8EDDE2B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9BE4B-2E3F-4A5D-84B6-D92C52DA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2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CF2-E709-421A-BFC4-DCBA276D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8D4AE-0E48-4B7B-AD7B-058768BE4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AC76F-2DFC-43B7-9F54-D0EF80C00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85B26-48C9-4581-A617-A30A8BB7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45454-C479-4082-8808-8EF367F6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431D-BD4B-4AD0-8C94-3FE1FB19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63EFF-7954-4331-A8B5-31EAB5B2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6EC19-6147-48F5-88C1-0C5E0A21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C392-F596-4959-95EF-18931FA2E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F5C6-66A1-4AF9-9B20-A3F173EDA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F16C-3430-49F7-A248-6A2D3A910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1DE9-1AF1-42A6-B56F-2DC1BEC1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4D14-7B6E-4B35-B89F-98D2390F4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AF99-F33F-49EF-A873-7202EAE6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821" y="126830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/>
              <a:t>Machine Learning Part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5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DB14-385A-4506-9682-CDC49B93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 </a:t>
            </a:r>
            <a:r>
              <a:rPr lang="en-US" altLang="zh-CN" dirty="0"/>
              <a:t>&amp; polynomial regression</a:t>
            </a:r>
            <a:r>
              <a:rPr lang="en-US" dirty="0"/>
              <a:t> 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BB69-1371-4280-B744-046B0926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domain knowledge, we can use existing inputs to </a:t>
            </a:r>
            <a:r>
              <a:rPr lang="en-US" b="1" dirty="0"/>
              <a:t>design new features</a:t>
            </a:r>
            <a:r>
              <a:rPr lang="en-US" dirty="0"/>
              <a:t> that fit better to the specific problem</a:t>
            </a:r>
          </a:p>
          <a:p>
            <a:endParaRPr lang="en-US" dirty="0"/>
          </a:p>
          <a:p>
            <a:r>
              <a:rPr lang="en-US" dirty="0"/>
              <a:t>when a hypothesis is polynomial function, we can still use the multivariate linear regression model.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C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C593FD-8D21-462C-AAB6-7E8D9E8C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82" y="4198605"/>
            <a:ext cx="11094458" cy="17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3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6BBC-42E5-4433-A6A1-E9EEC805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 for linear regression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466A7-DCD9-4645-8759-F2B5F1A1C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the features are not very large (n &lt; 1k) , solve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CA" dirty="0"/>
                  <a:t> directly in one </a:t>
                </a:r>
                <a:r>
                  <a:rPr lang="en-AU" dirty="0"/>
                  <a:t>step</a:t>
                </a:r>
                <a:r>
                  <a:rPr lang="fr-CA" dirty="0"/>
                  <a:t> </a:t>
                </a:r>
                <a:r>
                  <a:rPr lang="en-US" dirty="0"/>
                  <a:t>instead</a:t>
                </a:r>
                <a:r>
                  <a:rPr lang="fr-CA" dirty="0"/>
                  <a:t> of </a:t>
                </a:r>
                <a:r>
                  <a:rPr lang="en-AU" dirty="0"/>
                  <a:t>many</a:t>
                </a:r>
                <a:r>
                  <a:rPr lang="fr-CA" dirty="0"/>
                  <a:t> </a:t>
                </a:r>
                <a:r>
                  <a:rPr lang="en-AU" dirty="0"/>
                  <a:t>steps</a:t>
                </a:r>
                <a:r>
                  <a:rPr lang="fr-CA" dirty="0"/>
                  <a:t> </a:t>
                </a:r>
                <a:r>
                  <a:rPr lang="en-AU" dirty="0"/>
                  <a:t>iteratively.</a:t>
                </a:r>
              </a:p>
              <a:p>
                <a:endParaRPr lang="en-AU" dirty="0"/>
              </a:p>
              <a:p>
                <a:r>
                  <a:rPr lang="en-AU" dirty="0"/>
                  <a:t>However normal equation don’t work for more sophisticated learning algorithm;</a:t>
                </a:r>
              </a:p>
              <a:p>
                <a:pPr marL="0" indent="0">
                  <a:buNone/>
                </a:pPr>
                <a:r>
                  <a:rPr lang="en-AU" dirty="0"/>
                  <a:t>  while Gradient descent can still be used!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466A7-DCD9-4645-8759-F2B5F1A1C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A76F84-54B6-40DF-929D-B540CDACB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3" y="4787757"/>
            <a:ext cx="2856527" cy="8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270E-33CA-4E83-A700-434DDDA7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36" y="2193925"/>
            <a:ext cx="9335704" cy="1325563"/>
          </a:xfrm>
        </p:spPr>
        <p:txBody>
          <a:bodyPr/>
          <a:lstStyle/>
          <a:p>
            <a:r>
              <a:rPr lang="en-US" dirty="0"/>
              <a:t>Logistic Regression/Classification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80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B869-C9DB-41F2-B512-77CCEEA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51E44-785D-4AD2-8DF8-202F4DB4F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259" y="59162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Logistic regression: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0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&lt; 1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51E44-785D-4AD2-8DF8-202F4DB4F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259" y="591629"/>
                <a:ext cx="10515600" cy="4351338"/>
              </a:xfrm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7599F0F-15A7-4C2F-87A6-CD4828C16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41" y="1383646"/>
            <a:ext cx="7045172" cy="355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7552E-46C2-49CB-B72E-897A52992489}"/>
                  </a:ext>
                </a:extLst>
              </p:cNvPr>
              <p:cNvSpPr txBox="1"/>
              <p:nvPr/>
            </p:nvSpPr>
            <p:spPr>
              <a:xfrm>
                <a:off x="1331650" y="5561736"/>
                <a:ext cx="316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= 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7552E-46C2-49CB-B72E-897A5299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0" y="5561736"/>
                <a:ext cx="316932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358928-48B7-49E8-8440-DE2E8BC8E61E}"/>
                  </a:ext>
                </a:extLst>
              </p:cNvPr>
              <p:cNvSpPr txBox="1"/>
              <p:nvPr/>
            </p:nvSpPr>
            <p:spPr>
              <a:xfrm>
                <a:off x="4582727" y="5550318"/>
                <a:ext cx="583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probability that y = 1, given x, parameterized by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358928-48B7-49E8-8440-DE2E8BC8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27" y="5550318"/>
                <a:ext cx="5839658" cy="369332"/>
              </a:xfrm>
              <a:prstGeom prst="rect">
                <a:avLst/>
              </a:prstGeom>
              <a:blipFill>
                <a:blip r:embed="rId5"/>
                <a:stretch>
                  <a:fillRect l="-9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94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148-D93C-4956-BED3-916E3F30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5BFA1F-3F7D-4391-A82C-70119180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721"/>
            <a:ext cx="9759686" cy="2585501"/>
          </a:xfrm>
        </p:spPr>
      </p:pic>
    </p:spTree>
    <p:extLst>
      <p:ext uri="{BB962C8B-B14F-4D97-AF65-F5344CB8AC3E}">
        <p14:creationId xmlns:p14="http://schemas.microsoft.com/office/powerpoint/2010/main" val="59913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F349-7082-4422-8977-900AB1EB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F6DAD0-7EB1-4F00-A936-86ED6CCA4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7794"/>
            <a:ext cx="4697100" cy="132556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29BD5A3-CEE6-4D24-A610-EF33084AC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46" y="433817"/>
            <a:ext cx="4297437" cy="5990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116ED-66C6-4194-A0D3-59CBC9B89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2" y="3734830"/>
            <a:ext cx="4778455" cy="395210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4420D9A5-6235-410C-A84E-31F101188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52" y="4986724"/>
            <a:ext cx="5751152" cy="7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8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D6AE-DE19-4433-8911-92344A1B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17"/>
            <a:ext cx="10515600" cy="1325563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ACE497-1067-4175-999B-368973499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7" y="1438180"/>
            <a:ext cx="7890939" cy="41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1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D9F2-029B-4B7C-A1EE-1A7687C5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65"/>
            <a:ext cx="10515600" cy="1325563"/>
          </a:xfrm>
        </p:spPr>
        <p:txBody>
          <a:bodyPr/>
          <a:lstStyle/>
          <a:p>
            <a:r>
              <a:rPr lang="en-US" dirty="0"/>
              <a:t>Advanced Optimization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991BFF-7D95-471D-8ADA-574F2227E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014"/>
            <a:ext cx="6964680" cy="31663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85BBF-FA1E-480F-B2CF-FD15A72AD878}"/>
                  </a:ext>
                </a:extLst>
              </p:cNvPr>
              <p:cNvSpPr txBox="1"/>
              <p:nvPr/>
            </p:nvSpPr>
            <p:spPr>
              <a:xfrm>
                <a:off x="891540" y="4983480"/>
                <a:ext cx="9593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Feed J(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) and gradient of J(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) into other advanced optimization algorithms, e.g.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fminunc</a:t>
                </a:r>
                <a:r>
                  <a:rPr lang="en-US" b="1" dirty="0">
                    <a:solidFill>
                      <a:schemeClr val="accent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85BBF-FA1E-480F-B2CF-FD15A72AD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4983480"/>
                <a:ext cx="9593580" cy="369332"/>
              </a:xfrm>
              <a:prstGeom prst="rect">
                <a:avLst/>
              </a:prstGeom>
              <a:blipFill>
                <a:blip r:embed="rId3"/>
                <a:stretch>
                  <a:fillRect l="-508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6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5BAD1E9-0A96-419D-8ABB-10BE26ECA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67" y="1285312"/>
            <a:ext cx="8830493" cy="4178293"/>
          </a:xfrm>
        </p:spPr>
      </p:pic>
    </p:spTree>
    <p:extLst>
      <p:ext uri="{BB962C8B-B14F-4D97-AF65-F5344CB8AC3E}">
        <p14:creationId xmlns:p14="http://schemas.microsoft.com/office/powerpoint/2010/main" val="275175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2D1B-F1E4-4EB3-89C5-65DD9539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888980" cy="1325563"/>
          </a:xfrm>
        </p:spPr>
        <p:txBody>
          <a:bodyPr/>
          <a:lstStyle/>
          <a:p>
            <a:r>
              <a:rPr lang="en-US" dirty="0"/>
              <a:t>Multiclass </a:t>
            </a:r>
            <a:r>
              <a:rPr lang="en-US" altLang="zh-CN" dirty="0"/>
              <a:t>classification (one-vs-all)</a:t>
            </a:r>
            <a:endParaRPr lang="en-US" dirty="0"/>
          </a:p>
        </p:txBody>
      </p:sp>
      <p:pic>
        <p:nvPicPr>
          <p:cNvPr id="5" name="Content Placeholder 4" descr="A map with text&#10;&#10;Description automatically generated">
            <a:extLst>
              <a:ext uri="{FF2B5EF4-FFF2-40B4-BE49-F238E27FC236}">
                <a16:creationId xmlns:a16="http://schemas.microsoft.com/office/drawing/2014/main" id="{C4FA11F0-3F74-41D6-BA86-D1F307203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2" y="1295296"/>
            <a:ext cx="7290175" cy="4038808"/>
          </a:xfrm>
        </p:spPr>
      </p:pic>
    </p:spTree>
    <p:extLst>
      <p:ext uri="{BB962C8B-B14F-4D97-AF65-F5344CB8AC3E}">
        <p14:creationId xmlns:p14="http://schemas.microsoft.com/office/powerpoint/2010/main" val="38181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0D88-E58A-4D10-BF61-89545BC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4BAC-ACCC-4EF6-BEDF-EB15EC3B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Learn a causal relationship (hypothesis / function) between two things (input variable and output variable) from experience (Training data).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dirty="0"/>
              <a:t>The field of study that gives computers the ability to learn without being explicitly programmed.</a:t>
            </a:r>
            <a:endParaRPr lang="zh-CN" altLang="zh-CN" dirty="0"/>
          </a:p>
          <a:p>
            <a:endParaRPr lang="zh-CN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2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96D5E2-2E56-47FF-A572-8EC8956C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46" y="716194"/>
            <a:ext cx="7486174" cy="40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EE4E-833C-4CD7-825E-1E2F82B7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27" y="35511"/>
            <a:ext cx="10515600" cy="1325563"/>
          </a:xfrm>
        </p:spPr>
        <p:txBody>
          <a:bodyPr/>
          <a:lstStyle/>
          <a:p>
            <a:r>
              <a:rPr lang="en-US" dirty="0"/>
              <a:t>The Problem of Overfitting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C86CA92-6AC7-409F-BF9C-4807F905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27" y="1725558"/>
            <a:ext cx="8030593" cy="4202724"/>
          </a:xfrm>
        </p:spPr>
      </p:pic>
    </p:spTree>
    <p:extLst>
      <p:ext uri="{BB962C8B-B14F-4D97-AF65-F5344CB8AC3E}">
        <p14:creationId xmlns:p14="http://schemas.microsoft.com/office/powerpoint/2010/main" val="59040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6C214C-0AAA-42BC-9AA1-9C90BA83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10" y="817750"/>
            <a:ext cx="9329889" cy="40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0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2918-50C4-4C26-BFE7-55ED2FC6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r>
              <a:rPr lang="en-US" dirty="0"/>
              <a:t>Regularization :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8786-7DDF-48AE-AB96-FB5AD377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98"/>
            <a:ext cx="10515600" cy="3718767"/>
          </a:xfrm>
        </p:spPr>
        <p:txBody>
          <a:bodyPr/>
          <a:lstStyle/>
          <a:p>
            <a:r>
              <a:rPr lang="en-US" dirty="0"/>
              <a:t>shrink parameter </a:t>
            </a:r>
            <a:r>
              <a:rPr lang="el-GR" dirty="0"/>
              <a:t>θ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to make the curve smoother and the hypothesis simpler,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 solve overfitting</a:t>
            </a:r>
            <a:endParaRPr lang="en-US" dirty="0"/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473F0361-2321-4CE5-9A29-77ED0A61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4" y="3403081"/>
            <a:ext cx="8421907" cy="204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E5A68-2BB2-4CF5-86E8-51DB2D51F7B8}"/>
              </a:ext>
            </a:extLst>
          </p:cNvPr>
          <p:cNvSpPr txBox="1"/>
          <p:nvPr/>
        </p:nvSpPr>
        <p:spPr>
          <a:xfrm>
            <a:off x="1023934" y="5663682"/>
            <a:ext cx="789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However, a too big </a:t>
            </a:r>
            <a:r>
              <a:rPr lang="el-GR" sz="2800" dirty="0"/>
              <a:t>λ</a:t>
            </a:r>
            <a:r>
              <a:rPr lang="en-US" sz="2800" dirty="0"/>
              <a:t> would lead to underfitting</a:t>
            </a:r>
          </a:p>
        </p:txBody>
      </p:sp>
    </p:spTree>
    <p:extLst>
      <p:ext uri="{BB962C8B-B14F-4D97-AF65-F5344CB8AC3E}">
        <p14:creationId xmlns:p14="http://schemas.microsoft.com/office/powerpoint/2010/main" val="357495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3E841A-EAFD-4C95-9446-B70F90704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2" y="95553"/>
            <a:ext cx="10847015" cy="5135897"/>
          </a:xfr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60C5E2C-621F-49DC-BDE2-101433983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90" y="5403553"/>
            <a:ext cx="2239518" cy="1454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3D52F1-FE57-47C8-B554-6935094EEE63}"/>
              </a:ext>
            </a:extLst>
          </p:cNvPr>
          <p:cNvSpPr txBox="1"/>
          <p:nvPr/>
        </p:nvSpPr>
        <p:spPr>
          <a:xfrm>
            <a:off x="348232" y="6015876"/>
            <a:ext cx="249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Solve theta directly: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DF46AC-8CA0-4837-840E-047A601E7474}"/>
              </a:ext>
            </a:extLst>
          </p:cNvPr>
          <p:cNvCxnSpPr/>
          <p:nvPr/>
        </p:nvCxnSpPr>
        <p:spPr>
          <a:xfrm>
            <a:off x="180259" y="5323652"/>
            <a:ext cx="118314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30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8B84-3632-4A8C-BB9C-E161C487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0"/>
            <a:ext cx="10515600" cy="1325563"/>
          </a:xfrm>
        </p:spPr>
        <p:txBody>
          <a:bodyPr/>
          <a:lstStyle/>
          <a:p>
            <a:r>
              <a:rPr lang="en-US" dirty="0"/>
              <a:t>Regularized Logistic 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36DD47-3EE5-4B40-80DF-08F7BE03E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73" y="1325563"/>
            <a:ext cx="7974880" cy="5125066"/>
          </a:xfrm>
        </p:spPr>
      </p:pic>
    </p:spTree>
    <p:extLst>
      <p:ext uri="{BB962C8B-B14F-4D97-AF65-F5344CB8AC3E}">
        <p14:creationId xmlns:p14="http://schemas.microsoft.com/office/powerpoint/2010/main" val="127471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F268-CC84-490C-B6FC-127FC84F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1EA9-F934-456B-8B56-D5FD6A2D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 a hierarchy of if/else questions, leading to a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270E-33CA-4E83-A700-434DDDA7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030" y="2502570"/>
            <a:ext cx="4840706" cy="140193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12014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DA2444-48DD-48FD-9352-1D1DC6BF7505}"/>
              </a:ext>
            </a:extLst>
          </p:cNvPr>
          <p:cNvSpPr/>
          <p:nvPr/>
        </p:nvSpPr>
        <p:spPr>
          <a:xfrm>
            <a:off x="2401976" y="2185251"/>
            <a:ext cx="2228747" cy="1048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64AF9E-AF35-4B0D-B629-A2CD25972762}"/>
              </a:ext>
            </a:extLst>
          </p:cNvPr>
          <p:cNvCxnSpPr>
            <a:cxnSpLocks/>
          </p:cNvCxnSpPr>
          <p:nvPr/>
        </p:nvCxnSpPr>
        <p:spPr>
          <a:xfrm>
            <a:off x="1439724" y="2484481"/>
            <a:ext cx="962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6FBAD0-2A8A-40D1-8DF9-090690118A74}"/>
              </a:ext>
            </a:extLst>
          </p:cNvPr>
          <p:cNvCxnSpPr>
            <a:cxnSpLocks/>
          </p:cNvCxnSpPr>
          <p:nvPr/>
        </p:nvCxnSpPr>
        <p:spPr>
          <a:xfrm>
            <a:off x="1439724" y="2879981"/>
            <a:ext cx="962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5E9A35-1D87-4DA1-B77C-EA6DB47DE2DE}"/>
              </a:ext>
            </a:extLst>
          </p:cNvPr>
          <p:cNvCxnSpPr>
            <a:cxnSpLocks/>
          </p:cNvCxnSpPr>
          <p:nvPr/>
        </p:nvCxnSpPr>
        <p:spPr>
          <a:xfrm>
            <a:off x="4633448" y="2684152"/>
            <a:ext cx="119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12C3C7-D144-45F9-AAE3-0E76803A17C3}"/>
              </a:ext>
            </a:extLst>
          </p:cNvPr>
          <p:cNvSpPr txBox="1"/>
          <p:nvPr/>
        </p:nvSpPr>
        <p:spPr>
          <a:xfrm>
            <a:off x="1272297" y="2084475"/>
            <a:ext cx="112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E1FC6-DE0D-48D1-8FEA-109CBD6BB397}"/>
              </a:ext>
            </a:extLst>
          </p:cNvPr>
          <p:cNvSpPr txBox="1"/>
          <p:nvPr/>
        </p:nvSpPr>
        <p:spPr>
          <a:xfrm>
            <a:off x="4712357" y="2299815"/>
            <a:ext cx="103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2CD4F-6A9B-4754-A41C-38C35DA9B4B8}"/>
              </a:ext>
            </a:extLst>
          </p:cNvPr>
          <p:cNvSpPr/>
          <p:nvPr/>
        </p:nvSpPr>
        <p:spPr>
          <a:xfrm>
            <a:off x="8093257" y="1473966"/>
            <a:ext cx="1997446" cy="503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(Training Set)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96EF6-CCB3-490B-97B0-BDAC8EB9F3B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9091980" y="1977306"/>
            <a:ext cx="1" cy="50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C3137-A1A2-4DDB-A4AE-D97623F5D4A4}"/>
              </a:ext>
            </a:extLst>
          </p:cNvPr>
          <p:cNvSpPr/>
          <p:nvPr/>
        </p:nvSpPr>
        <p:spPr>
          <a:xfrm>
            <a:off x="7852478" y="2484481"/>
            <a:ext cx="2479005" cy="503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Learning Algorithm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082E7-E185-4AC1-9161-E551AB54D410}"/>
              </a:ext>
            </a:extLst>
          </p:cNvPr>
          <p:cNvCxnSpPr>
            <a:cxnSpLocks/>
          </p:cNvCxnSpPr>
          <p:nvPr/>
        </p:nvCxnSpPr>
        <p:spPr>
          <a:xfrm>
            <a:off x="9091980" y="2987821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FEF23D1-A8D1-4DFC-9AB0-679D3F6CCCD1}"/>
              </a:ext>
            </a:extLst>
          </p:cNvPr>
          <p:cNvSpPr/>
          <p:nvPr/>
        </p:nvSpPr>
        <p:spPr>
          <a:xfrm>
            <a:off x="7894661" y="3494092"/>
            <a:ext cx="2366940" cy="793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(Hypothesis)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2BCECE-F5FF-429B-B1FB-178C3807D5B0}"/>
                  </a:ext>
                </a:extLst>
              </p:cNvPr>
              <p:cNvSpPr txBox="1"/>
              <p:nvPr/>
            </p:nvSpPr>
            <p:spPr>
              <a:xfrm>
                <a:off x="2542826" y="4568076"/>
                <a:ext cx="33080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 simple example: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univariate linear regression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2BCECE-F5FF-429B-B1FB-178C3807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826" y="4568076"/>
                <a:ext cx="3308099" cy="1200329"/>
              </a:xfrm>
              <a:prstGeom prst="rect">
                <a:avLst/>
              </a:prstGeom>
              <a:blipFill>
                <a:blip r:embed="rId3"/>
                <a:stretch>
                  <a:fillRect l="-1473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38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5ADB62EF-16A5-4116-A095-BDB0D300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1CF1F14-E1DE-4D5B-B3F6-37C7CB19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79368A-686F-499B-BB4C-134ACA24589E}"/>
              </a:ext>
            </a:extLst>
          </p:cNvPr>
          <p:cNvGrpSpPr/>
          <p:nvPr/>
        </p:nvGrpSpPr>
        <p:grpSpPr>
          <a:xfrm>
            <a:off x="1746803" y="731807"/>
            <a:ext cx="7791480" cy="3837947"/>
            <a:chOff x="2193821" y="206368"/>
            <a:chExt cx="7219964" cy="37509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D9B0FD-B7D1-4D90-AF29-E31B3D962BF4}"/>
                </a:ext>
              </a:extLst>
            </p:cNvPr>
            <p:cNvSpPr/>
            <p:nvPr/>
          </p:nvSpPr>
          <p:spPr>
            <a:xfrm>
              <a:off x="3323499" y="2096888"/>
              <a:ext cx="2516698" cy="12518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Model with initialized parameters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AC1250-AB26-4705-9CA9-F2E2392835B9}"/>
                </a:ext>
              </a:extLst>
            </p:cNvPr>
            <p:cNvCxnSpPr>
              <a:cxnSpLocks/>
            </p:cNvCxnSpPr>
            <p:nvPr/>
          </p:nvCxnSpPr>
          <p:spPr>
            <a:xfrm>
              <a:off x="2361247" y="2515628"/>
              <a:ext cx="9622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79C598-C301-4FD5-B065-D45805738F77}"/>
                </a:ext>
              </a:extLst>
            </p:cNvPr>
            <p:cNvCxnSpPr>
              <a:cxnSpLocks/>
            </p:cNvCxnSpPr>
            <p:nvPr/>
          </p:nvCxnSpPr>
          <p:spPr>
            <a:xfrm>
              <a:off x="2361247" y="2911128"/>
              <a:ext cx="9622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CA2B4F-3A96-44FD-8089-67D09D40A445}"/>
                </a:ext>
              </a:extLst>
            </p:cNvPr>
            <p:cNvCxnSpPr>
              <a:cxnSpLocks/>
            </p:cNvCxnSpPr>
            <p:nvPr/>
          </p:nvCxnSpPr>
          <p:spPr>
            <a:xfrm>
              <a:off x="5840197" y="2911128"/>
              <a:ext cx="1190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EB1DC4-BE34-4EC5-9B98-404FAE3BA6BD}"/>
                </a:ext>
              </a:extLst>
            </p:cNvPr>
            <p:cNvSpPr txBox="1"/>
            <p:nvPr/>
          </p:nvSpPr>
          <p:spPr>
            <a:xfrm>
              <a:off x="2193821" y="2120129"/>
              <a:ext cx="1129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inputs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F63FE3-A09A-49A6-88AE-F3351B8281B1}"/>
                </a:ext>
              </a:extLst>
            </p:cNvPr>
            <p:cNvSpPr txBox="1"/>
            <p:nvPr/>
          </p:nvSpPr>
          <p:spPr>
            <a:xfrm>
              <a:off x="5998014" y="2277638"/>
              <a:ext cx="103231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model </a:t>
              </a:r>
            </a:p>
            <a:p>
              <a:r>
                <a:rPr lang="en-US" altLang="zh-CN" dirty="0"/>
                <a:t>output</a:t>
              </a:r>
              <a:endParaRPr lang="zh-CN" alt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B41C61-7982-4310-B7BF-ACEC1BB757F3}"/>
                </a:ext>
              </a:extLst>
            </p:cNvPr>
            <p:cNvSpPr/>
            <p:nvPr/>
          </p:nvSpPr>
          <p:spPr>
            <a:xfrm>
              <a:off x="7030333" y="2515628"/>
              <a:ext cx="1032318" cy="14327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Cost Function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3A1A10-E6AC-42EF-A790-A26730CE7012}"/>
                </a:ext>
              </a:extLst>
            </p:cNvPr>
            <p:cNvCxnSpPr>
              <a:cxnSpLocks/>
            </p:cNvCxnSpPr>
            <p:nvPr/>
          </p:nvCxnSpPr>
          <p:spPr>
            <a:xfrm>
              <a:off x="5840196" y="3626430"/>
              <a:ext cx="1190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A2C43F-90D1-44B4-A798-F316CE224E6B}"/>
                </a:ext>
              </a:extLst>
            </p:cNvPr>
            <p:cNvSpPr txBox="1"/>
            <p:nvPr/>
          </p:nvSpPr>
          <p:spPr>
            <a:xfrm>
              <a:off x="5443122" y="3578630"/>
              <a:ext cx="1827219" cy="37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actual  output</a:t>
              </a:r>
              <a:endParaRPr lang="zh-CN" alt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FF88F4-DDEB-4B32-9ED8-3006A41B8B0E}"/>
                </a:ext>
              </a:extLst>
            </p:cNvPr>
            <p:cNvSpPr/>
            <p:nvPr/>
          </p:nvSpPr>
          <p:spPr>
            <a:xfrm>
              <a:off x="4573224" y="813706"/>
              <a:ext cx="4840561" cy="2375138"/>
            </a:xfrm>
            <a:custGeom>
              <a:avLst/>
              <a:gdLst>
                <a:gd name="connsiteX0" fmla="*/ 3498209 w 4840561"/>
                <a:gd name="connsiteY0" fmla="*/ 2375138 h 2375138"/>
                <a:gd name="connsiteX1" fmla="*/ 4588778 w 4840561"/>
                <a:gd name="connsiteY1" fmla="*/ 1922133 h 2375138"/>
                <a:gd name="connsiteX2" fmla="*/ 4496499 w 4840561"/>
                <a:gd name="connsiteY2" fmla="*/ 445670 h 2375138"/>
                <a:gd name="connsiteX3" fmla="*/ 939567 w 4840561"/>
                <a:gd name="connsiteY3" fmla="*/ 42999 h 2375138"/>
                <a:gd name="connsiteX4" fmla="*/ 0 w 4840561"/>
                <a:gd name="connsiteY4" fmla="*/ 1301347 h 23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61" h="2375138">
                  <a:moveTo>
                    <a:pt x="3498209" y="2375138"/>
                  </a:moveTo>
                  <a:cubicBezTo>
                    <a:pt x="3960302" y="2309424"/>
                    <a:pt x="4422396" y="2243711"/>
                    <a:pt x="4588778" y="1922133"/>
                  </a:cubicBezTo>
                  <a:cubicBezTo>
                    <a:pt x="4755160" y="1600555"/>
                    <a:pt x="5104701" y="758859"/>
                    <a:pt x="4496499" y="445670"/>
                  </a:cubicBezTo>
                  <a:cubicBezTo>
                    <a:pt x="3888297" y="132481"/>
                    <a:pt x="1688983" y="-99614"/>
                    <a:pt x="939567" y="42999"/>
                  </a:cubicBezTo>
                  <a:cubicBezTo>
                    <a:pt x="190151" y="185612"/>
                    <a:pt x="95075" y="743479"/>
                    <a:pt x="0" y="1301347"/>
                  </a:cubicBezTo>
                </a:path>
              </a:pathLst>
            </a:cu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1BFCF6-3E58-4FEA-ABE8-DE597D1735D4}"/>
                </a:ext>
              </a:extLst>
            </p:cNvPr>
            <p:cNvSpPr txBox="1"/>
            <p:nvPr/>
          </p:nvSpPr>
          <p:spPr>
            <a:xfrm>
              <a:off x="5928220" y="206368"/>
              <a:ext cx="26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adjust parameters to minimize cost</a:t>
              </a:r>
              <a:endParaRPr lang="zh-CN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EB5551-9387-4AE6-A11E-0410D95A2CDB}"/>
              </a:ext>
            </a:extLst>
          </p:cNvPr>
          <p:cNvSpPr txBox="1"/>
          <p:nvPr/>
        </p:nvSpPr>
        <p:spPr>
          <a:xfrm>
            <a:off x="241784" y="7685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Learning Process</a:t>
            </a:r>
            <a:endParaRPr lang="zh-CN" altLang="en-US" sz="2400" dirty="0"/>
          </a:p>
        </p:txBody>
      </p:sp>
      <p:pic>
        <p:nvPicPr>
          <p:cNvPr id="44" name="Picture 4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1225FB8-F006-43A8-8FDA-AC650303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9" y="4765009"/>
            <a:ext cx="4607583" cy="713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C28B4A-7A00-441B-9950-D8692E154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77" y="5478088"/>
            <a:ext cx="8873215" cy="10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33985-96FA-4A53-9A40-8580354DFDC5}"/>
              </a:ext>
            </a:extLst>
          </p:cNvPr>
          <p:cNvSpPr/>
          <p:nvPr/>
        </p:nvSpPr>
        <p:spPr>
          <a:xfrm>
            <a:off x="4700560" y="2722761"/>
            <a:ext cx="2516698" cy="1251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with learned parameters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F71BEE-FC18-4493-A522-18FE68616CF2}"/>
              </a:ext>
            </a:extLst>
          </p:cNvPr>
          <p:cNvCxnSpPr>
            <a:cxnSpLocks/>
          </p:cNvCxnSpPr>
          <p:nvPr/>
        </p:nvCxnSpPr>
        <p:spPr>
          <a:xfrm>
            <a:off x="3738308" y="3141501"/>
            <a:ext cx="962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D32BB-602F-453B-ABBD-16FD6E1AC92D}"/>
              </a:ext>
            </a:extLst>
          </p:cNvPr>
          <p:cNvCxnSpPr>
            <a:cxnSpLocks/>
          </p:cNvCxnSpPr>
          <p:nvPr/>
        </p:nvCxnSpPr>
        <p:spPr>
          <a:xfrm>
            <a:off x="3738308" y="3537001"/>
            <a:ext cx="962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E3A45-F2CB-4BD3-A064-FE417FDB4D88}"/>
              </a:ext>
            </a:extLst>
          </p:cNvPr>
          <p:cNvCxnSpPr>
            <a:cxnSpLocks/>
          </p:cNvCxnSpPr>
          <p:nvPr/>
        </p:nvCxnSpPr>
        <p:spPr>
          <a:xfrm>
            <a:off x="7217258" y="3537001"/>
            <a:ext cx="119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4BBA4D-4D6A-4843-98B5-113587F78328}"/>
              </a:ext>
            </a:extLst>
          </p:cNvPr>
          <p:cNvSpPr txBox="1"/>
          <p:nvPr/>
        </p:nvSpPr>
        <p:spPr>
          <a:xfrm>
            <a:off x="3570881" y="2741495"/>
            <a:ext cx="112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DB647-00DE-4D77-8FD6-6B1C13108BA7}"/>
              </a:ext>
            </a:extLst>
          </p:cNvPr>
          <p:cNvSpPr txBox="1"/>
          <p:nvPr/>
        </p:nvSpPr>
        <p:spPr>
          <a:xfrm>
            <a:off x="7375076" y="2881780"/>
            <a:ext cx="103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</a:p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8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54F5-1636-4FDE-AC8F-E6B2E46D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EAE47B-1CD5-4BBD-AE6B-DFD1F942B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93"/>
            <a:ext cx="8859253" cy="50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4E7D-A520-4833-B4A6-89A5D707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your own ML problems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DC86-9D95-46E6-8B76-E2FA432D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hypothesis function including all input variables and the unknown parameters.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theta is the parameter vector </a:t>
            </a:r>
          </a:p>
          <a:p>
            <a:r>
              <a:rPr lang="en-US" dirty="0"/>
              <a:t>x is the feature vector</a:t>
            </a:r>
          </a:p>
          <a:p>
            <a:endParaRPr lang="en-US" dirty="0"/>
          </a:p>
          <a:p>
            <a:endParaRPr lang="fr-CA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468CE8-D1BE-45C9-86BC-1F23DF48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02" y="2833218"/>
            <a:ext cx="7397133" cy="13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6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2EE2-7AA5-49AF-9056-FC8603A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7" y="0"/>
            <a:ext cx="10515600" cy="1325563"/>
          </a:xfrm>
        </p:spPr>
        <p:txBody>
          <a:bodyPr/>
          <a:lstStyle/>
          <a:p>
            <a:r>
              <a:rPr lang="en-US" dirty="0"/>
              <a:t>Tricks in Gradient Descent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38409-0ADA-4E55-AF1C-A5A1CB457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645" y="1147230"/>
                <a:ext cx="11244309" cy="535122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Feature scaling: make sure features are on a </a:t>
                </a:r>
                <a:r>
                  <a:rPr lang="en-US" b="1" dirty="0"/>
                  <a:t>similar scale </a:t>
                </a:r>
              </a:p>
              <a:p>
                <a:pPr marL="0" indent="0">
                  <a:buNone/>
                </a:pPr>
                <a:r>
                  <a:rPr lang="en-US" b="1" dirty="0"/>
                  <a:t>  - </a:t>
                </a:r>
                <a:r>
                  <a:rPr lang="en-US" dirty="0"/>
                  <a:t>normalize</a:t>
                </a:r>
              </a:p>
              <a:p>
                <a:pPr marL="0" indent="0">
                  <a:buNone/>
                </a:pPr>
                <a:r>
                  <a:rPr lang="en-US" dirty="0"/>
                  <a:t>  - mean normalization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Choose a good learning rate:</a:t>
                </a:r>
                <a:endParaRPr lang="fr-CA" altLang="zh-CN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b="1" dirty="0"/>
                  <a:t>use plot </a:t>
                </a:r>
                <a:r>
                  <a:rPr lang="en-US" dirty="0"/>
                  <a:t>to make sure that J(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decreases after each iteration</a:t>
                </a:r>
              </a:p>
              <a:p>
                <a:pPr marL="0" indent="0">
                  <a:buNone/>
                </a:pPr>
                <a:r>
                  <a:rPr lang="en-US" dirty="0"/>
                  <a:t>   - if </a:t>
                </a:r>
                <a:r>
                  <a:rPr lang="en-US" altLang="zh-CN" dirty="0"/>
                  <a:t>J(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 increases, then perhaps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too big (overshooting)</a:t>
                </a:r>
              </a:p>
              <a:p>
                <a:pPr marL="0" indent="0">
                  <a:buNone/>
                </a:pPr>
                <a:r>
                  <a:rPr lang="en-US" dirty="0"/>
                  <a:t>   - </a:t>
                </a:r>
                <a:r>
                  <a:rPr lang="en-US" dirty="0">
                    <a:solidFill>
                      <a:schemeClr val="accent2"/>
                    </a:solidFill>
                  </a:rPr>
                  <a:t>for sufficiently small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,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J(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) should decreases after each iteration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   </a:t>
                </a:r>
                <a:r>
                  <a:rPr lang="en-US" dirty="0"/>
                  <a:t>- try 0.001, 0.003, 0.01, 0.03, 0.1,… plot.  Find one value that is too large</a:t>
                </a:r>
              </a:p>
              <a:p>
                <a:pPr marL="0" indent="0">
                  <a:buNone/>
                </a:pPr>
                <a:r>
                  <a:rPr lang="en-US" dirty="0"/>
                  <a:t>      Then choose a value slightly small than the largest value.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38409-0ADA-4E55-AF1C-A5A1CB457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645" y="1147230"/>
                <a:ext cx="11244309" cy="5351224"/>
              </a:xfrm>
              <a:blipFill>
                <a:blip r:embed="rId2"/>
                <a:stretch>
                  <a:fillRect l="-813" t="-1708" b="-170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026F700-2903-4B7E-A6BB-F1F1CDADE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19" y="2558987"/>
            <a:ext cx="7233052" cy="7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486</Words>
  <Application>Microsoft Office PowerPoint</Application>
  <PresentationFormat>Widescreen</PresentationFormat>
  <Paragraphs>87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Theme</vt:lpstr>
      <vt:lpstr>Machine Learning Part I</vt:lpstr>
      <vt:lpstr>What is ML?</vt:lpstr>
      <vt:lpstr>Linear Regression</vt:lpstr>
      <vt:lpstr>PowerPoint Presentation</vt:lpstr>
      <vt:lpstr>PowerPoint Presentation</vt:lpstr>
      <vt:lpstr>PowerPoint Presentation</vt:lpstr>
      <vt:lpstr>Gradient Descent</vt:lpstr>
      <vt:lpstr>How to define your own ML problems</vt:lpstr>
      <vt:lpstr>Tricks in Gradient Descent</vt:lpstr>
      <vt:lpstr>Features  &amp; polynomial regression </vt:lpstr>
      <vt:lpstr>Normal equation for linear regression</vt:lpstr>
      <vt:lpstr>Logistic Regression/Classification</vt:lpstr>
      <vt:lpstr> </vt:lpstr>
      <vt:lpstr>Decision boundary</vt:lpstr>
      <vt:lpstr>Cost Function</vt:lpstr>
      <vt:lpstr>Gradient Descent</vt:lpstr>
      <vt:lpstr>Advanced Optimization</vt:lpstr>
      <vt:lpstr>PowerPoint Presentation</vt:lpstr>
      <vt:lpstr>Multiclass classification (one-vs-all)</vt:lpstr>
      <vt:lpstr>PowerPoint Presentation</vt:lpstr>
      <vt:lpstr>The Problem of Overfitting</vt:lpstr>
      <vt:lpstr>PowerPoint Presentation</vt:lpstr>
      <vt:lpstr>Regularization : Cost Function</vt:lpstr>
      <vt:lpstr>PowerPoint Presentation</vt:lpstr>
      <vt:lpstr>Regularized Logistic Regression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Jia Mingshan</dc:creator>
  <cp:lastModifiedBy>Mingshan</cp:lastModifiedBy>
  <cp:revision>1</cp:revision>
  <dcterms:created xsi:type="dcterms:W3CDTF">2020-06-11T12:17:37Z</dcterms:created>
  <dcterms:modified xsi:type="dcterms:W3CDTF">2020-06-30T10:38:08Z</dcterms:modified>
</cp:coreProperties>
</file>