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67" r:id="rId14"/>
    <p:sldId id="27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79E3AE-9D30-438F-AC8C-41DEB0DE0D39}" v="26" dt="2020-06-30T10:07:53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gshan" userId="d32e5bed418b58cc" providerId="LiveId" clId="{7A79E3AE-9D30-438F-AC8C-41DEB0DE0D39}"/>
    <pc:docChg chg="custSel addSld modSld">
      <pc:chgData name="Mingshan" userId="d32e5bed418b58cc" providerId="LiveId" clId="{7A79E3AE-9D30-438F-AC8C-41DEB0DE0D39}" dt="2020-06-30T10:08:17.703" v="469" actId="1076"/>
      <pc:docMkLst>
        <pc:docMk/>
      </pc:docMkLst>
      <pc:sldChg chg="addSp delSp modSp mod">
        <pc:chgData name="Mingshan" userId="d32e5bed418b58cc" providerId="LiveId" clId="{7A79E3AE-9D30-438F-AC8C-41DEB0DE0D39}" dt="2020-06-29T10:33:43.383" v="23" actId="1076"/>
        <pc:sldMkLst>
          <pc:docMk/>
          <pc:sldMk cId="496356350" sldId="259"/>
        </pc:sldMkLst>
        <pc:spChg chg="del mod">
          <ac:chgData name="Mingshan" userId="d32e5bed418b58cc" providerId="LiveId" clId="{7A79E3AE-9D30-438F-AC8C-41DEB0DE0D39}" dt="2020-06-29T09:51:19.478" v="3" actId="478"/>
          <ac:spMkLst>
            <pc:docMk/>
            <pc:sldMk cId="496356350" sldId="259"/>
            <ac:spMk id="2" creationId="{C98CADF9-43A7-4B71-ADE5-4CE6DE67C7B3}"/>
          </ac:spMkLst>
        </pc:spChg>
        <pc:spChg chg="del">
          <ac:chgData name="Mingshan" userId="d32e5bed418b58cc" providerId="LiveId" clId="{7A79E3AE-9D30-438F-AC8C-41DEB0DE0D39}" dt="2020-06-29T09:51:16.040" v="0"/>
          <ac:spMkLst>
            <pc:docMk/>
            <pc:sldMk cId="496356350" sldId="259"/>
            <ac:spMk id="3" creationId="{470987E3-9B3D-4F53-B2FC-64284272B0B3}"/>
          </ac:spMkLst>
        </pc:spChg>
        <pc:spChg chg="add del mod">
          <ac:chgData name="Mingshan" userId="d32e5bed418b58cc" providerId="LiveId" clId="{7A79E3AE-9D30-438F-AC8C-41DEB0DE0D39}" dt="2020-06-29T10:33:31.368" v="19"/>
          <ac:spMkLst>
            <pc:docMk/>
            <pc:sldMk cId="496356350" sldId="259"/>
            <ac:spMk id="8" creationId="{201CCE9D-00A2-4F58-BAC8-E6535D36B404}"/>
          </ac:spMkLst>
        </pc:spChg>
        <pc:spChg chg="add del mod">
          <ac:chgData name="Mingshan" userId="d32e5bed418b58cc" providerId="LiveId" clId="{7A79E3AE-9D30-438F-AC8C-41DEB0DE0D39}" dt="2020-06-29T10:33:36.224" v="20" actId="478"/>
          <ac:spMkLst>
            <pc:docMk/>
            <pc:sldMk cId="496356350" sldId="259"/>
            <ac:spMk id="10" creationId="{5650DBE3-22AB-40B7-B5F9-9F92D373E67F}"/>
          </ac:spMkLst>
        </pc:spChg>
        <pc:picChg chg="add del mod">
          <ac:chgData name="Mingshan" userId="d32e5bed418b58cc" providerId="LiveId" clId="{7A79E3AE-9D30-438F-AC8C-41DEB0DE0D39}" dt="2020-06-29T10:33:31.367" v="17" actId="478"/>
          <ac:picMkLst>
            <pc:docMk/>
            <pc:sldMk cId="496356350" sldId="259"/>
            <ac:picMk id="5" creationId="{7C79EEA3-1907-465B-A0AE-286880BDAADE}"/>
          </ac:picMkLst>
        </pc:picChg>
        <pc:picChg chg="add mod">
          <ac:chgData name="Mingshan" userId="d32e5bed418b58cc" providerId="LiveId" clId="{7A79E3AE-9D30-438F-AC8C-41DEB0DE0D39}" dt="2020-06-29T10:33:43.383" v="23" actId="1076"/>
          <ac:picMkLst>
            <pc:docMk/>
            <pc:sldMk cId="496356350" sldId="259"/>
            <ac:picMk id="7" creationId="{5E1A77F3-935F-4CB8-9CAD-33056A26447E}"/>
          </ac:picMkLst>
        </pc:picChg>
      </pc:sldChg>
      <pc:sldChg chg="addSp modSp new mod">
        <pc:chgData name="Mingshan" userId="d32e5bed418b58cc" providerId="LiveId" clId="{7A79E3AE-9D30-438F-AC8C-41DEB0DE0D39}" dt="2020-06-29T11:34:54.567" v="232" actId="20577"/>
        <pc:sldMkLst>
          <pc:docMk/>
          <pc:sldMk cId="1426765729" sldId="260"/>
        </pc:sldMkLst>
        <pc:spChg chg="mod">
          <ac:chgData name="Mingshan" userId="d32e5bed418b58cc" providerId="LiveId" clId="{7A79E3AE-9D30-438F-AC8C-41DEB0DE0D39}" dt="2020-06-29T11:34:54.567" v="232" actId="20577"/>
          <ac:spMkLst>
            <pc:docMk/>
            <pc:sldMk cId="1426765729" sldId="260"/>
            <ac:spMk id="2" creationId="{56CA5D03-4400-48AB-9E62-7348BAC8FCAD}"/>
          </ac:spMkLst>
        </pc:spChg>
        <pc:spChg chg="mod">
          <ac:chgData name="Mingshan" userId="d32e5bed418b58cc" providerId="LiveId" clId="{7A79E3AE-9D30-438F-AC8C-41DEB0DE0D39}" dt="2020-06-29T11:24:23.429" v="144" actId="1076"/>
          <ac:spMkLst>
            <pc:docMk/>
            <pc:sldMk cId="1426765729" sldId="260"/>
            <ac:spMk id="3" creationId="{A7D6252A-8093-4A08-9012-B28BD9A1F4F4}"/>
          </ac:spMkLst>
        </pc:spChg>
        <pc:picChg chg="add mod">
          <ac:chgData name="Mingshan" userId="d32e5bed418b58cc" providerId="LiveId" clId="{7A79E3AE-9D30-438F-AC8C-41DEB0DE0D39}" dt="2020-06-29T11:24:25.109" v="145" actId="1076"/>
          <ac:picMkLst>
            <pc:docMk/>
            <pc:sldMk cId="1426765729" sldId="260"/>
            <ac:picMk id="5" creationId="{B6899139-AF03-459B-B615-29C3835D721B}"/>
          </ac:picMkLst>
        </pc:picChg>
      </pc:sldChg>
      <pc:sldChg chg="addSp delSp modSp new mod">
        <pc:chgData name="Mingshan" userId="d32e5bed418b58cc" providerId="LiveId" clId="{7A79E3AE-9D30-438F-AC8C-41DEB0DE0D39}" dt="2020-06-29T11:24:18.199" v="143" actId="1076"/>
        <pc:sldMkLst>
          <pc:docMk/>
          <pc:sldMk cId="1131236286" sldId="261"/>
        </pc:sldMkLst>
        <pc:spChg chg="del">
          <ac:chgData name="Mingshan" userId="d32e5bed418b58cc" providerId="LiveId" clId="{7A79E3AE-9D30-438F-AC8C-41DEB0DE0D39}" dt="2020-06-29T11:24:00.109" v="135" actId="478"/>
          <ac:spMkLst>
            <pc:docMk/>
            <pc:sldMk cId="1131236286" sldId="261"/>
            <ac:spMk id="2" creationId="{7D2B7C2B-C6E2-4EF4-95BA-68D13F50EC61}"/>
          </ac:spMkLst>
        </pc:spChg>
        <pc:spChg chg="del">
          <ac:chgData name="Mingshan" userId="d32e5bed418b58cc" providerId="LiveId" clId="{7A79E3AE-9D30-438F-AC8C-41DEB0DE0D39}" dt="2020-06-29T11:24:03.051" v="136"/>
          <ac:spMkLst>
            <pc:docMk/>
            <pc:sldMk cId="1131236286" sldId="261"/>
            <ac:spMk id="3" creationId="{44131BC3-1584-4E3A-AFA8-2D09AB4FC9BB}"/>
          </ac:spMkLst>
        </pc:spChg>
        <pc:picChg chg="add mod">
          <ac:chgData name="Mingshan" userId="d32e5bed418b58cc" providerId="LiveId" clId="{7A79E3AE-9D30-438F-AC8C-41DEB0DE0D39}" dt="2020-06-29T11:24:18.199" v="143" actId="1076"/>
          <ac:picMkLst>
            <pc:docMk/>
            <pc:sldMk cId="1131236286" sldId="261"/>
            <ac:picMk id="5" creationId="{9E978EEF-05FC-4CB6-A618-187ED3FFDC1D}"/>
          </ac:picMkLst>
        </pc:picChg>
      </pc:sldChg>
      <pc:sldChg chg="addSp delSp modSp new mod">
        <pc:chgData name="Mingshan" userId="d32e5bed418b58cc" providerId="LiveId" clId="{7A79E3AE-9D30-438F-AC8C-41DEB0DE0D39}" dt="2020-06-29T11:25:34.929" v="171" actId="1076"/>
        <pc:sldMkLst>
          <pc:docMk/>
          <pc:sldMk cId="3356289257" sldId="262"/>
        </pc:sldMkLst>
        <pc:spChg chg="mod">
          <ac:chgData name="Mingshan" userId="d32e5bed418b58cc" providerId="LiveId" clId="{7A79E3AE-9D30-438F-AC8C-41DEB0DE0D39}" dt="2020-06-29T11:25:34.929" v="171" actId="1076"/>
          <ac:spMkLst>
            <pc:docMk/>
            <pc:sldMk cId="3356289257" sldId="262"/>
            <ac:spMk id="2" creationId="{5D2FBC8B-ABBA-4434-87F4-2DC41FA26612}"/>
          </ac:spMkLst>
        </pc:spChg>
        <pc:spChg chg="del">
          <ac:chgData name="Mingshan" userId="d32e5bed418b58cc" providerId="LiveId" clId="{7A79E3AE-9D30-438F-AC8C-41DEB0DE0D39}" dt="2020-06-29T11:25:28.913" v="165"/>
          <ac:spMkLst>
            <pc:docMk/>
            <pc:sldMk cId="3356289257" sldId="262"/>
            <ac:spMk id="3" creationId="{C8F53200-8040-4003-BC6B-539FEA1D8105}"/>
          </ac:spMkLst>
        </pc:spChg>
        <pc:picChg chg="add mod">
          <ac:chgData name="Mingshan" userId="d32e5bed418b58cc" providerId="LiveId" clId="{7A79E3AE-9D30-438F-AC8C-41DEB0DE0D39}" dt="2020-06-29T11:25:33.203" v="170" actId="1076"/>
          <ac:picMkLst>
            <pc:docMk/>
            <pc:sldMk cId="3356289257" sldId="262"/>
            <ac:picMk id="5" creationId="{7DA1B0BC-5CDD-44C0-A6AA-7E29CE5BEC29}"/>
          </ac:picMkLst>
        </pc:picChg>
      </pc:sldChg>
      <pc:sldChg chg="addSp delSp modSp new mod">
        <pc:chgData name="Mingshan" userId="d32e5bed418b58cc" providerId="LiveId" clId="{7A79E3AE-9D30-438F-AC8C-41DEB0DE0D39}" dt="2020-06-29T12:03:03.453" v="376" actId="21"/>
        <pc:sldMkLst>
          <pc:docMk/>
          <pc:sldMk cId="2437620374" sldId="263"/>
        </pc:sldMkLst>
        <pc:spChg chg="mod">
          <ac:chgData name="Mingshan" userId="d32e5bed418b58cc" providerId="LiveId" clId="{7A79E3AE-9D30-438F-AC8C-41DEB0DE0D39}" dt="2020-06-29T12:02:26.220" v="366" actId="1076"/>
          <ac:spMkLst>
            <pc:docMk/>
            <pc:sldMk cId="2437620374" sldId="263"/>
            <ac:spMk id="2" creationId="{F1B5BC4E-780B-4DBC-9848-C4DFAFDC4154}"/>
          </ac:spMkLst>
        </pc:spChg>
        <pc:spChg chg="del">
          <ac:chgData name="Mingshan" userId="d32e5bed418b58cc" providerId="LiveId" clId="{7A79E3AE-9D30-438F-AC8C-41DEB0DE0D39}" dt="2020-06-29T11:26:48.935" v="200"/>
          <ac:spMkLst>
            <pc:docMk/>
            <pc:sldMk cId="2437620374" sldId="263"/>
            <ac:spMk id="3" creationId="{C021C502-B805-4AD6-AD5D-2F155FE894A7}"/>
          </ac:spMkLst>
        </pc:spChg>
        <pc:spChg chg="add del mod">
          <ac:chgData name="Mingshan" userId="d32e5bed418b58cc" providerId="LiveId" clId="{7A79E3AE-9D30-438F-AC8C-41DEB0DE0D39}" dt="2020-06-29T12:03:03.453" v="376" actId="21"/>
          <ac:spMkLst>
            <pc:docMk/>
            <pc:sldMk cId="2437620374" sldId="263"/>
            <ac:spMk id="6" creationId="{0CE8D81E-22AC-48A0-BCD1-805AAB7C0A61}"/>
          </ac:spMkLst>
        </pc:spChg>
        <pc:picChg chg="add mod">
          <ac:chgData name="Mingshan" userId="d32e5bed418b58cc" providerId="LiveId" clId="{7A79E3AE-9D30-438F-AC8C-41DEB0DE0D39}" dt="2020-06-29T12:02:50.124" v="375" actId="1076"/>
          <ac:picMkLst>
            <pc:docMk/>
            <pc:sldMk cId="2437620374" sldId="263"/>
            <ac:picMk id="5" creationId="{B24F98F6-5248-4237-9F14-1E8BE3FE2501}"/>
          </ac:picMkLst>
        </pc:picChg>
        <pc:picChg chg="add del mod">
          <ac:chgData name="Mingshan" userId="d32e5bed418b58cc" providerId="LiveId" clId="{7A79E3AE-9D30-438F-AC8C-41DEB0DE0D39}" dt="2020-06-29T12:02:48.015" v="374" actId="478"/>
          <ac:picMkLst>
            <pc:docMk/>
            <pc:sldMk cId="2437620374" sldId="263"/>
            <ac:picMk id="7" creationId="{77CE8BC7-102F-402E-96CC-EB4E9427CA39}"/>
          </ac:picMkLst>
        </pc:picChg>
        <pc:picChg chg="add del mod">
          <ac:chgData name="Mingshan" userId="d32e5bed418b58cc" providerId="LiveId" clId="{7A79E3AE-9D30-438F-AC8C-41DEB0DE0D39}" dt="2020-06-29T12:02:38.922" v="371"/>
          <ac:picMkLst>
            <pc:docMk/>
            <pc:sldMk cId="2437620374" sldId="263"/>
            <ac:picMk id="8" creationId="{BC564417-C9C4-4FA5-B07B-0C3BEC90955A}"/>
          </ac:picMkLst>
        </pc:picChg>
      </pc:sldChg>
      <pc:sldChg chg="addSp delSp modSp new mod">
        <pc:chgData name="Mingshan" userId="d32e5bed418b58cc" providerId="LiveId" clId="{7A79E3AE-9D30-438F-AC8C-41DEB0DE0D39}" dt="2020-06-29T12:03:16.828" v="381" actId="20577"/>
        <pc:sldMkLst>
          <pc:docMk/>
          <pc:sldMk cId="1160409278" sldId="264"/>
        </pc:sldMkLst>
        <pc:spChg chg="del">
          <ac:chgData name="Mingshan" userId="d32e5bed418b58cc" providerId="LiveId" clId="{7A79E3AE-9D30-438F-AC8C-41DEB0DE0D39}" dt="2020-06-29T11:34:26.933" v="210" actId="478"/>
          <ac:spMkLst>
            <pc:docMk/>
            <pc:sldMk cId="1160409278" sldId="264"/>
            <ac:spMk id="2" creationId="{F485A473-CD39-4B59-B4E3-446DBC91FFA1}"/>
          </ac:spMkLst>
        </pc:spChg>
        <pc:spChg chg="del">
          <ac:chgData name="Mingshan" userId="d32e5bed418b58cc" providerId="LiveId" clId="{7A79E3AE-9D30-438F-AC8C-41DEB0DE0D39}" dt="2020-06-29T11:38:20.376" v="233"/>
          <ac:spMkLst>
            <pc:docMk/>
            <pc:sldMk cId="1160409278" sldId="264"/>
            <ac:spMk id="3" creationId="{3640E11D-FFD9-45A6-AA90-36A557B5864B}"/>
          </ac:spMkLst>
        </pc:spChg>
        <pc:spChg chg="add mod">
          <ac:chgData name="Mingshan" userId="d32e5bed418b58cc" providerId="LiveId" clId="{7A79E3AE-9D30-438F-AC8C-41DEB0DE0D39}" dt="2020-06-29T12:03:16.828" v="381" actId="20577"/>
          <ac:spMkLst>
            <pc:docMk/>
            <pc:sldMk cId="1160409278" sldId="264"/>
            <ac:spMk id="6" creationId="{48B5176F-57E2-4169-90BB-CFF4E2CFA3CE}"/>
          </ac:spMkLst>
        </pc:spChg>
        <pc:picChg chg="add mod">
          <ac:chgData name="Mingshan" userId="d32e5bed418b58cc" providerId="LiveId" clId="{7A79E3AE-9D30-438F-AC8C-41DEB0DE0D39}" dt="2020-06-29T12:03:06.717" v="377" actId="1076"/>
          <ac:picMkLst>
            <pc:docMk/>
            <pc:sldMk cId="1160409278" sldId="264"/>
            <ac:picMk id="5" creationId="{0E43222E-92E0-4F67-92E6-4AE71BE446F8}"/>
          </ac:picMkLst>
        </pc:picChg>
      </pc:sldChg>
      <pc:sldChg chg="addSp delSp modSp new mod">
        <pc:chgData name="Mingshan" userId="d32e5bed418b58cc" providerId="LiveId" clId="{7A79E3AE-9D30-438F-AC8C-41DEB0DE0D39}" dt="2020-06-29T12:00:51.056" v="281" actId="1076"/>
        <pc:sldMkLst>
          <pc:docMk/>
          <pc:sldMk cId="1600576948" sldId="265"/>
        </pc:sldMkLst>
        <pc:spChg chg="mod">
          <ac:chgData name="Mingshan" userId="d32e5bed418b58cc" providerId="LiveId" clId="{7A79E3AE-9D30-438F-AC8C-41DEB0DE0D39}" dt="2020-06-29T11:59:40.151" v="274" actId="20577"/>
          <ac:spMkLst>
            <pc:docMk/>
            <pc:sldMk cId="1600576948" sldId="265"/>
            <ac:spMk id="2" creationId="{F3EBCCA6-49FE-4C65-A2B5-969FA9A70E70}"/>
          </ac:spMkLst>
        </pc:spChg>
        <pc:spChg chg="del">
          <ac:chgData name="Mingshan" userId="d32e5bed418b58cc" providerId="LiveId" clId="{7A79E3AE-9D30-438F-AC8C-41DEB0DE0D39}" dt="2020-06-29T12:00:43.739" v="275"/>
          <ac:spMkLst>
            <pc:docMk/>
            <pc:sldMk cId="1600576948" sldId="265"/>
            <ac:spMk id="3" creationId="{E026DD95-D9EB-43FB-B848-8F1F916825B2}"/>
          </ac:spMkLst>
        </pc:spChg>
        <pc:picChg chg="add mod">
          <ac:chgData name="Mingshan" userId="d32e5bed418b58cc" providerId="LiveId" clId="{7A79E3AE-9D30-438F-AC8C-41DEB0DE0D39}" dt="2020-06-29T12:00:51.056" v="281" actId="1076"/>
          <ac:picMkLst>
            <pc:docMk/>
            <pc:sldMk cId="1600576948" sldId="265"/>
            <ac:picMk id="5" creationId="{47BE6637-1A77-4267-B6FB-DEF8924C23CF}"/>
          </ac:picMkLst>
        </pc:picChg>
      </pc:sldChg>
      <pc:sldChg chg="addSp delSp modSp new mod">
        <pc:chgData name="Mingshan" userId="d32e5bed418b58cc" providerId="LiveId" clId="{7A79E3AE-9D30-438F-AC8C-41DEB0DE0D39}" dt="2020-06-30T01:46:44.452" v="443" actId="1076"/>
        <pc:sldMkLst>
          <pc:docMk/>
          <pc:sldMk cId="796625971" sldId="266"/>
        </pc:sldMkLst>
        <pc:spChg chg="del">
          <ac:chgData name="Mingshan" userId="d32e5bed418b58cc" providerId="LiveId" clId="{7A79E3AE-9D30-438F-AC8C-41DEB0DE0D39}" dt="2020-06-29T11:57:47.279" v="249" actId="478"/>
          <ac:spMkLst>
            <pc:docMk/>
            <pc:sldMk cId="796625971" sldId="266"/>
            <ac:spMk id="2" creationId="{6B8B5545-55F5-4E14-9E84-F79D59ACE8C3}"/>
          </ac:spMkLst>
        </pc:spChg>
        <pc:spChg chg="add mod">
          <ac:chgData name="Mingshan" userId="d32e5bed418b58cc" providerId="LiveId" clId="{7A79E3AE-9D30-438F-AC8C-41DEB0DE0D39}" dt="2020-06-30T01:46:44.452" v="443" actId="1076"/>
          <ac:spMkLst>
            <pc:docMk/>
            <pc:sldMk cId="796625971" sldId="266"/>
            <ac:spMk id="2" creationId="{F38D9E04-1AB4-4A4F-B55E-EFEF6DC6395E}"/>
          </ac:spMkLst>
        </pc:spChg>
        <pc:spChg chg="del">
          <ac:chgData name="Mingshan" userId="d32e5bed418b58cc" providerId="LiveId" clId="{7A79E3AE-9D30-438F-AC8C-41DEB0DE0D39}" dt="2020-06-29T11:57:44.929" v="248"/>
          <ac:spMkLst>
            <pc:docMk/>
            <pc:sldMk cId="796625971" sldId="266"/>
            <ac:spMk id="3" creationId="{ED730840-E49F-4317-8D24-BA633B18FEE8}"/>
          </ac:spMkLst>
        </pc:spChg>
        <pc:picChg chg="add mod">
          <ac:chgData name="Mingshan" userId="d32e5bed418b58cc" providerId="LiveId" clId="{7A79E3AE-9D30-438F-AC8C-41DEB0DE0D39}" dt="2020-06-29T11:57:53.021" v="256" actId="1076"/>
          <ac:picMkLst>
            <pc:docMk/>
            <pc:sldMk cId="796625971" sldId="266"/>
            <ac:picMk id="5" creationId="{FDDE586E-E95D-4C6C-9E16-BB15CCB794F7}"/>
          </ac:picMkLst>
        </pc:picChg>
      </pc:sldChg>
      <pc:sldChg chg="addSp delSp modSp new mod">
        <pc:chgData name="Mingshan" userId="d32e5bed418b58cc" providerId="LiveId" clId="{7A79E3AE-9D30-438F-AC8C-41DEB0DE0D39}" dt="2020-06-29T12:37:00.231" v="390" actId="1076"/>
        <pc:sldMkLst>
          <pc:docMk/>
          <pc:sldMk cId="1175739962" sldId="267"/>
        </pc:sldMkLst>
        <pc:spChg chg="del mod">
          <ac:chgData name="Mingshan" userId="d32e5bed418b58cc" providerId="LiveId" clId="{7A79E3AE-9D30-438F-AC8C-41DEB0DE0D39}" dt="2020-06-29T12:36:55.296" v="386" actId="478"/>
          <ac:spMkLst>
            <pc:docMk/>
            <pc:sldMk cId="1175739962" sldId="267"/>
            <ac:spMk id="2" creationId="{3B9C2DFE-6136-4419-9C4B-3909CA6E0675}"/>
          </ac:spMkLst>
        </pc:spChg>
        <pc:spChg chg="del">
          <ac:chgData name="Mingshan" userId="d32e5bed418b58cc" providerId="LiveId" clId="{7A79E3AE-9D30-438F-AC8C-41DEB0DE0D39}" dt="2020-06-29T12:36:51.919" v="383"/>
          <ac:spMkLst>
            <pc:docMk/>
            <pc:sldMk cId="1175739962" sldId="267"/>
            <ac:spMk id="3" creationId="{A2099239-98E6-4234-BB8A-F16F42DF20BF}"/>
          </ac:spMkLst>
        </pc:spChg>
        <pc:picChg chg="add mod">
          <ac:chgData name="Mingshan" userId="d32e5bed418b58cc" providerId="LiveId" clId="{7A79E3AE-9D30-438F-AC8C-41DEB0DE0D39}" dt="2020-06-29T12:37:00.231" v="390" actId="1076"/>
          <ac:picMkLst>
            <pc:docMk/>
            <pc:sldMk cId="1175739962" sldId="267"/>
            <ac:picMk id="5" creationId="{9FFA7DBE-F09A-426F-8308-54BB2184E779}"/>
          </ac:picMkLst>
        </pc:picChg>
      </pc:sldChg>
      <pc:sldChg chg="addSp delSp modSp new mod">
        <pc:chgData name="Mingshan" userId="d32e5bed418b58cc" providerId="LiveId" clId="{7A79E3AE-9D30-438F-AC8C-41DEB0DE0D39}" dt="2020-06-29T12:38:54.244" v="409" actId="14100"/>
        <pc:sldMkLst>
          <pc:docMk/>
          <pc:sldMk cId="784394682" sldId="268"/>
        </pc:sldMkLst>
        <pc:spChg chg="mod">
          <ac:chgData name="Mingshan" userId="d32e5bed418b58cc" providerId="LiveId" clId="{7A79E3AE-9D30-438F-AC8C-41DEB0DE0D39}" dt="2020-06-29T12:38:48.960" v="405" actId="1076"/>
          <ac:spMkLst>
            <pc:docMk/>
            <pc:sldMk cId="784394682" sldId="268"/>
            <ac:spMk id="2" creationId="{E3F6FB7F-1E2E-495F-97E8-49837FF2186E}"/>
          </ac:spMkLst>
        </pc:spChg>
        <pc:spChg chg="del">
          <ac:chgData name="Mingshan" userId="d32e5bed418b58cc" providerId="LiveId" clId="{7A79E3AE-9D30-438F-AC8C-41DEB0DE0D39}" dt="2020-06-29T12:38:41.166" v="392"/>
          <ac:spMkLst>
            <pc:docMk/>
            <pc:sldMk cId="784394682" sldId="268"/>
            <ac:spMk id="3" creationId="{111EA27A-EEEB-4427-8051-B96E8E2183CA}"/>
          </ac:spMkLst>
        </pc:spChg>
        <pc:picChg chg="add mod">
          <ac:chgData name="Mingshan" userId="d32e5bed418b58cc" providerId="LiveId" clId="{7A79E3AE-9D30-438F-AC8C-41DEB0DE0D39}" dt="2020-06-29T12:38:54.244" v="409" actId="14100"/>
          <ac:picMkLst>
            <pc:docMk/>
            <pc:sldMk cId="784394682" sldId="268"/>
            <ac:picMk id="5" creationId="{AC8FD6A6-5721-4E74-AFC9-68CCD3D387DB}"/>
          </ac:picMkLst>
        </pc:picChg>
      </pc:sldChg>
      <pc:sldChg chg="addSp delSp modSp new mod">
        <pc:chgData name="Mingshan" userId="d32e5bed418b58cc" providerId="LiveId" clId="{7A79E3AE-9D30-438F-AC8C-41DEB0DE0D39}" dt="2020-06-29T12:40:48.944" v="421" actId="1076"/>
        <pc:sldMkLst>
          <pc:docMk/>
          <pc:sldMk cId="4045505868" sldId="269"/>
        </pc:sldMkLst>
        <pc:spChg chg="del">
          <ac:chgData name="Mingshan" userId="d32e5bed418b58cc" providerId="LiveId" clId="{7A79E3AE-9D30-438F-AC8C-41DEB0DE0D39}" dt="2020-06-29T12:40:41.055" v="415" actId="478"/>
          <ac:spMkLst>
            <pc:docMk/>
            <pc:sldMk cId="4045505868" sldId="269"/>
            <ac:spMk id="2" creationId="{5B187940-8771-4F49-8E53-20BB65DD0D85}"/>
          </ac:spMkLst>
        </pc:spChg>
        <pc:spChg chg="del">
          <ac:chgData name="Mingshan" userId="d32e5bed418b58cc" providerId="LiveId" clId="{7A79E3AE-9D30-438F-AC8C-41DEB0DE0D39}" dt="2020-06-29T12:40:36.509" v="411"/>
          <ac:spMkLst>
            <pc:docMk/>
            <pc:sldMk cId="4045505868" sldId="269"/>
            <ac:spMk id="3" creationId="{5C9921B0-DBAA-4A2E-AD99-80CDFCBB8581}"/>
          </ac:spMkLst>
        </pc:spChg>
        <pc:picChg chg="add mod">
          <ac:chgData name="Mingshan" userId="d32e5bed418b58cc" providerId="LiveId" clId="{7A79E3AE-9D30-438F-AC8C-41DEB0DE0D39}" dt="2020-06-29T12:40:48.944" v="421" actId="1076"/>
          <ac:picMkLst>
            <pc:docMk/>
            <pc:sldMk cId="4045505868" sldId="269"/>
            <ac:picMk id="5" creationId="{B1D4F62C-E675-4BE2-B608-9D8277C87E2C}"/>
          </ac:picMkLst>
        </pc:picChg>
      </pc:sldChg>
      <pc:sldChg chg="addSp delSp modSp new mod">
        <pc:chgData name="Mingshan" userId="d32e5bed418b58cc" providerId="LiveId" clId="{7A79E3AE-9D30-438F-AC8C-41DEB0DE0D39}" dt="2020-06-30T01:43:10.324" v="441" actId="1076"/>
        <pc:sldMkLst>
          <pc:docMk/>
          <pc:sldMk cId="1370517085" sldId="270"/>
        </pc:sldMkLst>
        <pc:spChg chg="del">
          <ac:chgData name="Mingshan" userId="d32e5bed418b58cc" providerId="LiveId" clId="{7A79E3AE-9D30-438F-AC8C-41DEB0DE0D39}" dt="2020-06-30T01:42:50.966" v="432" actId="478"/>
          <ac:spMkLst>
            <pc:docMk/>
            <pc:sldMk cId="1370517085" sldId="270"/>
            <ac:spMk id="2" creationId="{44F7C208-D3B3-4A5B-8BCA-1E7E126DF013}"/>
          </ac:spMkLst>
        </pc:spChg>
        <pc:spChg chg="del">
          <ac:chgData name="Mingshan" userId="d32e5bed418b58cc" providerId="LiveId" clId="{7A79E3AE-9D30-438F-AC8C-41DEB0DE0D39}" dt="2020-06-30T01:42:49.209" v="431"/>
          <ac:spMkLst>
            <pc:docMk/>
            <pc:sldMk cId="1370517085" sldId="270"/>
            <ac:spMk id="3" creationId="{42316D16-C03E-4B0F-A4F4-3764BEDE1392}"/>
          </ac:spMkLst>
        </pc:spChg>
        <pc:picChg chg="add mod">
          <ac:chgData name="Mingshan" userId="d32e5bed418b58cc" providerId="LiveId" clId="{7A79E3AE-9D30-438F-AC8C-41DEB0DE0D39}" dt="2020-06-30T01:43:10.324" v="441" actId="1076"/>
          <ac:picMkLst>
            <pc:docMk/>
            <pc:sldMk cId="1370517085" sldId="270"/>
            <ac:picMk id="5" creationId="{AE6C3B63-838F-4CFC-BAE4-7B3A3B2D3957}"/>
          </ac:picMkLst>
        </pc:picChg>
      </pc:sldChg>
      <pc:sldChg chg="modSp new mod">
        <pc:chgData name="Mingshan" userId="d32e5bed418b58cc" providerId="LiveId" clId="{7A79E3AE-9D30-438F-AC8C-41DEB0DE0D39}" dt="2020-06-30T10:08:17.703" v="469" actId="1076"/>
        <pc:sldMkLst>
          <pc:docMk/>
          <pc:sldMk cId="4283305326" sldId="271"/>
        </pc:sldMkLst>
        <pc:spChg chg="mod">
          <ac:chgData name="Mingshan" userId="d32e5bed418b58cc" providerId="LiveId" clId="{7A79E3AE-9D30-438F-AC8C-41DEB0DE0D39}" dt="2020-06-30T10:08:14.801" v="468" actId="1076"/>
          <ac:spMkLst>
            <pc:docMk/>
            <pc:sldMk cId="4283305326" sldId="271"/>
            <ac:spMk id="2" creationId="{A34419E2-8EBB-4D0B-AD2D-1779C7AC7DC7}"/>
          </ac:spMkLst>
        </pc:spChg>
        <pc:spChg chg="mod">
          <ac:chgData name="Mingshan" userId="d32e5bed418b58cc" providerId="LiveId" clId="{7A79E3AE-9D30-438F-AC8C-41DEB0DE0D39}" dt="2020-06-30T10:08:17.703" v="469" actId="1076"/>
          <ac:spMkLst>
            <pc:docMk/>
            <pc:sldMk cId="4283305326" sldId="271"/>
            <ac:spMk id="3" creationId="{408B3617-3BCF-4079-8927-DA333C19236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C49E7-99B4-4A91-A5BB-AB66B0C0D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B366E-D426-4FCD-AA83-ABA214EB6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71604-1B24-46C9-B64F-5C4A01DA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75C4-50BE-45A9-BFAA-6B210C1D842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ABE7E-CA9E-4B19-8B1E-D85C03DC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A3775-A858-4B12-B806-B21D4C0E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8A33-681D-4B92-8B48-609994DD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0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4188-EEDD-4DBD-9B35-7B8A5E147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F05BE-374C-4C9F-9685-BD4F22737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6CDAF-366C-4A2A-9F54-E83EFB399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75C4-50BE-45A9-BFAA-6B210C1D842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24402-4A06-4A88-980F-31310CBD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2C198-FB08-4F60-A7DC-35B47167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8A33-681D-4B92-8B48-609994DD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2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961C55-1EF2-4807-B2A7-FFA6A0170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1BBDB-BDB5-4F0A-ACC2-271B9BDA6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13696-26BB-4B3B-8A49-2CE716EA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75C4-50BE-45A9-BFAA-6B210C1D842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55FD4-CD12-425F-AFC5-FA3B4D051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362EE-E08A-4F6B-AE22-156869026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8A33-681D-4B92-8B48-609994DD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3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AB35-FBF3-45E8-AE01-3FE73CBF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BE514-E1EB-4783-B1FA-4C96E3A40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94066-1DE0-4D97-9EB3-33EA4044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75C4-50BE-45A9-BFAA-6B210C1D842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25F35-2AD3-4F26-AA4F-E92F5BE0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F627E-6069-407F-B832-E229A1CD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8A33-681D-4B92-8B48-609994DD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6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9BBF4-7A56-4453-B946-96F5E3B99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EB381-F06F-418D-824C-E3994923E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6C2AA-6695-43A5-9208-F81D15360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75C4-50BE-45A9-BFAA-6B210C1D842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2E692-10A8-462F-B93F-D6BA5464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804BD-F2A3-4C17-A476-7BB90D06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8A33-681D-4B92-8B48-609994DD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0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0764-FB1C-4B4E-8E08-CBE51FE8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C9FEF-7026-4DBA-88D4-777A57817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CBE67-37A7-4962-A43D-EDE90B75E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2EDCB-474A-4013-9814-4C25ED42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75C4-50BE-45A9-BFAA-6B210C1D842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24F9F-0598-4A1F-852E-1B2BE5F8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88289-22F9-4D6E-9EB0-746794E5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8A33-681D-4B92-8B48-609994DD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20B43-DE5A-4B80-852D-9701AD376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B843B-B17A-4760-96D9-62F0A391B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98B6F-61DD-4AB9-8DEB-CCF5267A5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A858A4-CD73-4C56-92D7-8F27DB48C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A9D28-9ACB-4AC6-8886-BEA7C032C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FFBD30-835B-49E4-A46A-4AB88F45D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75C4-50BE-45A9-BFAA-6B210C1D842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1A23C9-C01D-436A-A277-47B1C5F1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426780-DF02-4D34-A321-D6892BE5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8A33-681D-4B92-8B48-609994DD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2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4380-1EE4-43F5-80F8-7F0CD5CB4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F60F5-8DF5-4428-9672-1C6C2777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75C4-50BE-45A9-BFAA-6B210C1D842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D656C-DB2C-41F6-8D24-FAE8B7D6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5135B-757C-4F08-B7D5-2D01B6593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8A33-681D-4B92-8B48-609994DD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452D79-2D80-4928-A81C-8E717740A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75C4-50BE-45A9-BFAA-6B210C1D842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2647B-ABB6-4DCF-A7D5-3E3E5A567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D7A19-6438-42CA-AFEA-FCF058A9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8A33-681D-4B92-8B48-609994DD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4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C971E-5A99-4D96-973D-C10FD0CF8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409FD-7112-48FE-9746-3B626610C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80E11-805D-4ABE-B7B6-3F382D103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CB3E0-2FBA-4B7D-B860-5ADD816E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75C4-50BE-45A9-BFAA-6B210C1D842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20DC9-30CF-4066-99DF-D30CDDA7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4EB8B-67B7-4B54-AA5A-96BF6D5F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8A33-681D-4B92-8B48-609994DD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8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0B203-03B2-4E19-80AE-E8E9330DF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7428B1-F0CE-4B32-A343-82E88E286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5A15D-505F-4F10-AC30-DA3B47B4A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3AB9C-D00B-4739-BC95-2713BCE5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75C4-50BE-45A9-BFAA-6B210C1D842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070ED-3B5C-491A-9530-22EDB7CBE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401D5-6E5C-4EA6-9551-239D9A7D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8A33-681D-4B92-8B48-609994DD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5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84936-5686-4132-A026-12D135D26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59378-48CB-4F48-B70A-8F0BCC6BA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6EA1F-062D-48A7-B9A7-024A84593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875C4-50BE-45A9-BFAA-6B210C1D842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12E93-4C35-4C96-B80D-F3ECB312B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D5DD8-F8CC-430C-BDC4-2552E3AF5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48A33-681D-4B92-8B48-609994DD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3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09519-9320-4773-8D47-DE4A2B11D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9776" y="442854"/>
            <a:ext cx="9144000" cy="4213035"/>
          </a:xfrm>
        </p:spPr>
        <p:txBody>
          <a:bodyPr>
            <a:normAutofit/>
          </a:bodyPr>
          <a:lstStyle/>
          <a:p>
            <a:r>
              <a:rPr lang="en-US" dirty="0"/>
              <a:t>Machine Learning Part III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3764156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FB7F-1E2E-495F-97E8-49837FF2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1325563"/>
          </a:xfrm>
        </p:spPr>
        <p:txBody>
          <a:bodyPr/>
          <a:lstStyle/>
          <a:p>
            <a:r>
              <a:rPr lang="en-US" dirty="0"/>
              <a:t>Using SVM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8FD6A6-5721-4E74-AFC9-68CCD3D38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92" y="1560060"/>
            <a:ext cx="8995388" cy="4887990"/>
          </a:xfrm>
        </p:spPr>
      </p:pic>
    </p:spTree>
    <p:extLst>
      <p:ext uri="{BB962C8B-B14F-4D97-AF65-F5344CB8AC3E}">
        <p14:creationId xmlns:p14="http://schemas.microsoft.com/office/powerpoint/2010/main" val="784394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1D4F62C-E675-4BE2-B608-9D8277C87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07" y="928904"/>
            <a:ext cx="8932665" cy="5156173"/>
          </a:xfrm>
        </p:spPr>
      </p:pic>
    </p:spTree>
    <p:extLst>
      <p:ext uri="{BB962C8B-B14F-4D97-AF65-F5344CB8AC3E}">
        <p14:creationId xmlns:p14="http://schemas.microsoft.com/office/powerpoint/2010/main" val="4045505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6C3B63-838F-4CFC-BAE4-7B3A3B2D3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06" y="767836"/>
            <a:ext cx="10021936" cy="5047018"/>
          </a:xfrm>
        </p:spPr>
      </p:pic>
    </p:spTree>
    <p:extLst>
      <p:ext uri="{BB962C8B-B14F-4D97-AF65-F5344CB8AC3E}">
        <p14:creationId xmlns:p14="http://schemas.microsoft.com/office/powerpoint/2010/main" val="1370517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FA7DBE-F09A-426F-8308-54BB2184E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97" y="969221"/>
            <a:ext cx="9714234" cy="4717487"/>
          </a:xfrm>
        </p:spPr>
      </p:pic>
    </p:spTree>
    <p:extLst>
      <p:ext uri="{BB962C8B-B14F-4D97-AF65-F5344CB8AC3E}">
        <p14:creationId xmlns:p14="http://schemas.microsoft.com/office/powerpoint/2010/main" val="1175739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419E2-8EBB-4D0B-AD2D-1779C7AC7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7" y="88524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2.6 Optional (ungraded) exercise: Build your own dataset</a:t>
            </a:r>
            <a:br>
              <a:rPr lang="en-US" altLang="zh-C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B3617-3BCF-4079-8927-DA333C192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77" y="2144407"/>
            <a:ext cx="10515600" cy="4351338"/>
          </a:xfrm>
        </p:spPr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428330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5E1A77F3-935F-4CB8-9CAD-33056A264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16" y="889416"/>
            <a:ext cx="10131576" cy="456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5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5D03-4400-48AB-9E62-7348BAC8F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465"/>
            <a:ext cx="10515600" cy="1325563"/>
          </a:xfrm>
        </p:spPr>
        <p:txBody>
          <a:bodyPr/>
          <a:lstStyle/>
          <a:p>
            <a:r>
              <a:rPr lang="en-US" dirty="0"/>
              <a:t>Kernels (similarity function)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6252A-8093-4A08-9012-B28BD9A1F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accent2"/>
                </a:solidFill>
              </a:rPr>
              <a:t>landmarks</a:t>
            </a:r>
            <a:r>
              <a:rPr lang="en-US" dirty="0"/>
              <a:t> to choose features instead of all combinations of polynomial 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6899139-AF03-459B-B615-29C3835D7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971" y="2247769"/>
            <a:ext cx="7312146" cy="409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6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E978EEF-05FC-4CB6-A618-187ED3FFD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38" y="662090"/>
            <a:ext cx="10049123" cy="4805648"/>
          </a:xfrm>
        </p:spPr>
      </p:pic>
    </p:spTree>
    <p:extLst>
      <p:ext uri="{BB962C8B-B14F-4D97-AF65-F5344CB8AC3E}">
        <p14:creationId xmlns:p14="http://schemas.microsoft.com/office/powerpoint/2010/main" val="113123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BC8B-ABBA-4434-87F4-2DC41FA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9"/>
            <a:ext cx="10515600" cy="1325563"/>
          </a:xfrm>
        </p:spPr>
        <p:txBody>
          <a:bodyPr/>
          <a:lstStyle/>
          <a:p>
            <a:r>
              <a:rPr lang="en-US" dirty="0"/>
              <a:t>Effect of sigma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7DA1B0BC-5CDD-44C0-A6AA-7E29CE5BE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8762"/>
            <a:ext cx="8650601" cy="5048517"/>
          </a:xfrm>
        </p:spPr>
      </p:pic>
    </p:spTree>
    <p:extLst>
      <p:ext uri="{BB962C8B-B14F-4D97-AF65-F5344CB8AC3E}">
        <p14:creationId xmlns:p14="http://schemas.microsoft.com/office/powerpoint/2010/main" val="3356289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BC4E-780B-4DBC-9848-C4DFAFDC4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83"/>
            <a:ext cx="10515600" cy="1325563"/>
          </a:xfrm>
        </p:spPr>
        <p:txBody>
          <a:bodyPr/>
          <a:lstStyle/>
          <a:p>
            <a:r>
              <a:rPr lang="en-US" dirty="0"/>
              <a:t>Non-linear classifier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24F98F6-5248-4237-9F14-1E8BE3FE2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84" y="1372246"/>
            <a:ext cx="8557727" cy="4459661"/>
          </a:xfrm>
        </p:spPr>
      </p:pic>
    </p:spTree>
    <p:extLst>
      <p:ext uri="{BB962C8B-B14F-4D97-AF65-F5344CB8AC3E}">
        <p14:creationId xmlns:p14="http://schemas.microsoft.com/office/powerpoint/2010/main" val="2437620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E43222E-92E0-4F67-92E6-4AE71BE44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05" y="269428"/>
            <a:ext cx="8710363" cy="5072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B5176F-57E2-4169-90BB-CFF4E2CFA3CE}"/>
              </a:ext>
            </a:extLst>
          </p:cNvPr>
          <p:cNvSpPr txBox="1"/>
          <p:nvPr/>
        </p:nvSpPr>
        <p:spPr>
          <a:xfrm>
            <a:off x="826805" y="5680151"/>
            <a:ext cx="5262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each data sample is a landmark!</a:t>
            </a:r>
          </a:p>
          <a:p>
            <a:r>
              <a:rPr lang="en-US" b="1" dirty="0">
                <a:solidFill>
                  <a:schemeClr val="accent2"/>
                </a:solidFill>
              </a:rPr>
              <a:t>each data sample becomes a feature!</a:t>
            </a:r>
          </a:p>
        </p:txBody>
      </p:sp>
    </p:spTree>
    <p:extLst>
      <p:ext uri="{BB962C8B-B14F-4D97-AF65-F5344CB8AC3E}">
        <p14:creationId xmlns:p14="http://schemas.microsoft.com/office/powerpoint/2010/main" val="1160409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BCCA6-49FE-4C65-A2B5-969FA9A7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with Kernels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47BE6637-1A77-4267-B6FB-DEF8924C2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69" y="1906125"/>
            <a:ext cx="9151028" cy="2915121"/>
          </a:xfrm>
        </p:spPr>
      </p:pic>
    </p:spTree>
    <p:extLst>
      <p:ext uri="{BB962C8B-B14F-4D97-AF65-F5344CB8AC3E}">
        <p14:creationId xmlns:p14="http://schemas.microsoft.com/office/powerpoint/2010/main" val="1600576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FDDE586E-E95D-4C6C-9E16-BB15CCB79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50" y="697973"/>
            <a:ext cx="9796854" cy="5462054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38D9E04-1AB4-4A4F-B55E-EFEF6DC6395E}"/>
              </a:ext>
            </a:extLst>
          </p:cNvPr>
          <p:cNvSpPr/>
          <p:nvPr/>
        </p:nvSpPr>
        <p:spPr>
          <a:xfrm>
            <a:off x="1072951" y="234527"/>
            <a:ext cx="8220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Helvetica" panose="020B0604020202020204" pitchFamily="34" charset="0"/>
              </a:rPr>
              <a:t> A large </a:t>
            </a:r>
            <a:r>
              <a:rPr lang="en-US" altLang="zh-CN" i="1" dirty="0">
                <a:solidFill>
                  <a:schemeClr val="accent2"/>
                </a:solidFill>
                <a:latin typeface="STIXGeneral"/>
              </a:rPr>
              <a:t>C</a:t>
            </a:r>
            <a:r>
              <a:rPr lang="en-US" altLang="zh-CN" dirty="0">
                <a:solidFill>
                  <a:schemeClr val="accent2"/>
                </a:solidFill>
                <a:latin typeface="Helvetica" panose="020B0604020202020204" pitchFamily="34" charset="0"/>
              </a:rPr>
              <a:t> parameter tells the SVM to try to classify all the examples correctly</a:t>
            </a:r>
            <a:endParaRPr lang="en-US" altLang="zh-CN" b="0" i="0" dirty="0">
              <a:solidFill>
                <a:schemeClr val="accent2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62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76</Words>
  <Application>Microsoft Office PowerPoint</Application>
  <PresentationFormat>Widescreen</PresentationFormat>
  <Paragraphs>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STIXGeneral</vt:lpstr>
      <vt:lpstr>等线</vt:lpstr>
      <vt:lpstr>等线 Light</vt:lpstr>
      <vt:lpstr>Arial</vt:lpstr>
      <vt:lpstr>Helvetica</vt:lpstr>
      <vt:lpstr>Office Theme</vt:lpstr>
      <vt:lpstr>Machine Learning Part III  SVM</vt:lpstr>
      <vt:lpstr>PowerPoint Presentation</vt:lpstr>
      <vt:lpstr>Kernels (similarity function)</vt:lpstr>
      <vt:lpstr>PowerPoint Presentation</vt:lpstr>
      <vt:lpstr>Effect of sigma</vt:lpstr>
      <vt:lpstr>Non-linear classifier</vt:lpstr>
      <vt:lpstr>PowerPoint Presentation</vt:lpstr>
      <vt:lpstr>SVM with Kernels</vt:lpstr>
      <vt:lpstr>PowerPoint Presentation</vt:lpstr>
      <vt:lpstr>Using SVM</vt:lpstr>
      <vt:lpstr>PowerPoint Presentation</vt:lpstr>
      <vt:lpstr>PowerPoint Presentation</vt:lpstr>
      <vt:lpstr>PowerPoint Presentation</vt:lpstr>
      <vt:lpstr>2.6 Optional (ungraded) exercise: Build your own dataset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Part III  SVM</dc:title>
  <dc:creator>Jia Mingshan</dc:creator>
  <cp:lastModifiedBy>Mingshan</cp:lastModifiedBy>
  <cp:revision>1</cp:revision>
  <dcterms:created xsi:type="dcterms:W3CDTF">2020-06-26T12:26:46Z</dcterms:created>
  <dcterms:modified xsi:type="dcterms:W3CDTF">2020-06-30T10:08:19Z</dcterms:modified>
</cp:coreProperties>
</file>