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8" r:id="rId5"/>
    <p:sldId id="275" r:id="rId6"/>
    <p:sldId id="276" r:id="rId7"/>
    <p:sldId id="279" r:id="rId8"/>
    <p:sldId id="278" r:id="rId9"/>
    <p:sldId id="280" r:id="rId10"/>
    <p:sldId id="277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8E71C-F1B8-4AF7-BB31-939D5C84EA04}" v="772" dt="2020-08-16T23:22:3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834" autoAdjust="0"/>
  </p:normalViewPr>
  <p:slideViewPr>
    <p:cSldViewPr snapToGrid="0">
      <p:cViewPr varScale="1">
        <p:scale>
          <a:sx n="60" d="100"/>
          <a:sy n="60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shan Jia" userId="272b7cf0-47bc-4290-98a9-910993600792" providerId="ADAL" clId="{0FA8E71C-F1B8-4AF7-BB31-939D5C84EA04}"/>
    <pc:docChg chg="undo custSel addSld delSld modSld sldOrd">
      <pc:chgData name="Mingshan Jia" userId="272b7cf0-47bc-4290-98a9-910993600792" providerId="ADAL" clId="{0FA8E71C-F1B8-4AF7-BB31-939D5C84EA04}" dt="2020-08-16T23:22:31.002" v="2740" actId="207"/>
      <pc:docMkLst>
        <pc:docMk/>
      </pc:docMkLst>
      <pc:sldChg chg="modSp mod">
        <pc:chgData name="Mingshan Jia" userId="272b7cf0-47bc-4290-98a9-910993600792" providerId="ADAL" clId="{0FA8E71C-F1B8-4AF7-BB31-939D5C84EA04}" dt="2020-08-15T02:31:52.119" v="7" actId="1037"/>
        <pc:sldMkLst>
          <pc:docMk/>
          <pc:sldMk cId="3875091750" sldId="258"/>
        </pc:sldMkLst>
        <pc:spChg chg="mod">
          <ac:chgData name="Mingshan Jia" userId="272b7cf0-47bc-4290-98a9-910993600792" providerId="ADAL" clId="{0FA8E71C-F1B8-4AF7-BB31-939D5C84EA04}" dt="2020-08-15T02:31:52.119" v="7" actId="1037"/>
          <ac:spMkLst>
            <pc:docMk/>
            <pc:sldMk cId="3875091750" sldId="258"/>
            <ac:spMk id="3" creationId="{84186D47-2496-1E4B-AE13-242A637F4960}"/>
          </ac:spMkLst>
        </pc:spChg>
      </pc:sldChg>
      <pc:sldChg chg="add del setBg">
        <pc:chgData name="Mingshan Jia" userId="272b7cf0-47bc-4290-98a9-910993600792" providerId="ADAL" clId="{0FA8E71C-F1B8-4AF7-BB31-939D5C84EA04}" dt="2020-08-16T03:07:59.983" v="1486" actId="47"/>
        <pc:sldMkLst>
          <pc:docMk/>
          <pc:sldMk cId="889944096" sldId="265"/>
        </pc:sldMkLst>
      </pc:sldChg>
      <pc:sldChg chg="add del setBg">
        <pc:chgData name="Mingshan Jia" userId="272b7cf0-47bc-4290-98a9-910993600792" providerId="ADAL" clId="{0FA8E71C-F1B8-4AF7-BB31-939D5C84EA04}" dt="2020-08-16T03:17:41.211" v="1750" actId="47"/>
        <pc:sldMkLst>
          <pc:docMk/>
          <pc:sldMk cId="599131351" sldId="269"/>
        </pc:sldMkLst>
      </pc:sldChg>
      <pc:sldChg chg="modSp add del mod setBg">
        <pc:chgData name="Mingshan Jia" userId="272b7cf0-47bc-4290-98a9-910993600792" providerId="ADAL" clId="{0FA8E71C-F1B8-4AF7-BB31-939D5C84EA04}" dt="2020-08-16T07:41:26.068" v="2410" actId="47"/>
        <pc:sldMkLst>
          <pc:docMk/>
          <pc:sldMk cId="2873888106" sldId="271"/>
        </pc:sldMkLst>
        <pc:picChg chg="mod">
          <ac:chgData name="Mingshan Jia" userId="272b7cf0-47bc-4290-98a9-910993600792" providerId="ADAL" clId="{0FA8E71C-F1B8-4AF7-BB31-939D5C84EA04}" dt="2020-08-16T06:44:49.154" v="1752" actId="1076"/>
          <ac:picMkLst>
            <pc:docMk/>
            <pc:sldMk cId="2873888106" sldId="271"/>
            <ac:picMk id="13" creationId="{4420D9A5-6235-410C-A84E-31F101188B92}"/>
          </ac:picMkLst>
        </pc:picChg>
      </pc:sldChg>
      <pc:sldChg chg="add del setBg">
        <pc:chgData name="Mingshan Jia" userId="272b7cf0-47bc-4290-98a9-910993600792" providerId="ADAL" clId="{0FA8E71C-F1B8-4AF7-BB31-939D5C84EA04}" dt="2020-08-16T08:20:28.284" v="2661" actId="47"/>
        <pc:sldMkLst>
          <pc:docMk/>
          <pc:sldMk cId="3837310587" sldId="272"/>
        </pc:sldMkLst>
      </pc:sldChg>
      <pc:sldChg chg="modSp mod">
        <pc:chgData name="Mingshan Jia" userId="272b7cf0-47bc-4290-98a9-910993600792" providerId="ADAL" clId="{0FA8E71C-F1B8-4AF7-BB31-939D5C84EA04}" dt="2020-08-15T02:39:16.219" v="146" actId="20577"/>
        <pc:sldMkLst>
          <pc:docMk/>
          <pc:sldMk cId="195514011" sldId="275"/>
        </pc:sldMkLst>
        <pc:spChg chg="mod">
          <ac:chgData name="Mingshan Jia" userId="272b7cf0-47bc-4290-98a9-910993600792" providerId="ADAL" clId="{0FA8E71C-F1B8-4AF7-BB31-939D5C84EA04}" dt="2020-08-15T02:39:16.219" v="146" actId="20577"/>
          <ac:spMkLst>
            <pc:docMk/>
            <pc:sldMk cId="195514011" sldId="275"/>
            <ac:spMk id="6" creationId="{27CB0239-BAC3-4911-8B69-39A1F35D6B99}"/>
          </ac:spMkLst>
        </pc:spChg>
      </pc:sldChg>
      <pc:sldChg chg="addSp modSp new mod modNotesTx">
        <pc:chgData name="Mingshan Jia" userId="272b7cf0-47bc-4290-98a9-910993600792" providerId="ADAL" clId="{0FA8E71C-F1B8-4AF7-BB31-939D5C84EA04}" dt="2020-08-16T01:54:51.314" v="1159" actId="20577"/>
        <pc:sldMkLst>
          <pc:docMk/>
          <pc:sldMk cId="3886586138" sldId="276"/>
        </pc:sldMkLst>
        <pc:spChg chg="mod">
          <ac:chgData name="Mingshan Jia" userId="272b7cf0-47bc-4290-98a9-910993600792" providerId="ADAL" clId="{0FA8E71C-F1B8-4AF7-BB31-939D5C84EA04}" dt="2020-08-15T02:52:24.151" v="152" actId="27636"/>
          <ac:spMkLst>
            <pc:docMk/>
            <pc:sldMk cId="3886586138" sldId="276"/>
            <ac:spMk id="2" creationId="{257AEFC4-18B6-41DE-B3F9-0E6A1A81633B}"/>
          </ac:spMkLst>
        </pc:spChg>
        <pc:spChg chg="mod">
          <ac:chgData name="Mingshan Jia" userId="272b7cf0-47bc-4290-98a9-910993600792" providerId="ADAL" clId="{0FA8E71C-F1B8-4AF7-BB31-939D5C84EA04}" dt="2020-08-16T01:12:04.965" v="1034" actId="14100"/>
          <ac:spMkLst>
            <pc:docMk/>
            <pc:sldMk cId="3886586138" sldId="276"/>
            <ac:spMk id="3" creationId="{732AC80E-9A96-437B-9886-1B177B45B75E}"/>
          </ac:spMkLst>
        </pc:spChg>
        <pc:spChg chg="add mod">
          <ac:chgData name="Mingshan Jia" userId="272b7cf0-47bc-4290-98a9-910993600792" providerId="ADAL" clId="{0FA8E71C-F1B8-4AF7-BB31-939D5C84EA04}" dt="2020-08-16T01:11:52.854" v="1031" actId="164"/>
          <ac:spMkLst>
            <pc:docMk/>
            <pc:sldMk cId="3886586138" sldId="276"/>
            <ac:spMk id="4" creationId="{96AE9D86-6DF9-4DCE-BFE9-00788F1BA48A}"/>
          </ac:spMkLst>
        </pc:spChg>
        <pc:spChg chg="add mod">
          <ac:chgData name="Mingshan Jia" userId="272b7cf0-47bc-4290-98a9-910993600792" providerId="ADAL" clId="{0FA8E71C-F1B8-4AF7-BB31-939D5C84EA04}" dt="2020-08-16T01:11:52.854" v="1031" actId="164"/>
          <ac:spMkLst>
            <pc:docMk/>
            <pc:sldMk cId="3886586138" sldId="276"/>
            <ac:spMk id="6" creationId="{79F843BD-7444-4CA7-ACA1-E33C855630AF}"/>
          </ac:spMkLst>
        </pc:spChg>
        <pc:spChg chg="add mod">
          <ac:chgData name="Mingshan Jia" userId="272b7cf0-47bc-4290-98a9-910993600792" providerId="ADAL" clId="{0FA8E71C-F1B8-4AF7-BB31-939D5C84EA04}" dt="2020-08-16T01:16:59.444" v="1093" actId="20577"/>
          <ac:spMkLst>
            <pc:docMk/>
            <pc:sldMk cId="3886586138" sldId="276"/>
            <ac:spMk id="8" creationId="{F2E13824-B0D9-4BFD-8115-C33447305945}"/>
          </ac:spMkLst>
        </pc:spChg>
        <pc:spChg chg="add mod">
          <ac:chgData name="Mingshan Jia" userId="272b7cf0-47bc-4290-98a9-910993600792" providerId="ADAL" clId="{0FA8E71C-F1B8-4AF7-BB31-939D5C84EA04}" dt="2020-08-16T01:17:04.068" v="1098" actId="14100"/>
          <ac:spMkLst>
            <pc:docMk/>
            <pc:sldMk cId="3886586138" sldId="276"/>
            <ac:spMk id="10" creationId="{26B48463-227A-404E-99A5-69D9231B1AB6}"/>
          </ac:spMkLst>
        </pc:spChg>
        <pc:spChg chg="add mod">
          <ac:chgData name="Mingshan Jia" userId="272b7cf0-47bc-4290-98a9-910993600792" providerId="ADAL" clId="{0FA8E71C-F1B8-4AF7-BB31-939D5C84EA04}" dt="2020-08-16T01:33:15.371" v="1106" actId="1076"/>
          <ac:spMkLst>
            <pc:docMk/>
            <pc:sldMk cId="3886586138" sldId="276"/>
            <ac:spMk id="13" creationId="{93233125-B7E4-45EB-BA32-778D20391A17}"/>
          </ac:spMkLst>
        </pc:spChg>
        <pc:spChg chg="add mod">
          <ac:chgData name="Mingshan Jia" userId="272b7cf0-47bc-4290-98a9-910993600792" providerId="ADAL" clId="{0FA8E71C-F1B8-4AF7-BB31-939D5C84EA04}" dt="2020-08-16T01:16:16.948" v="1067" actId="20577"/>
          <ac:spMkLst>
            <pc:docMk/>
            <pc:sldMk cId="3886586138" sldId="276"/>
            <ac:spMk id="15" creationId="{886CBD4D-5958-43E4-A7AA-883079F5514F}"/>
          </ac:spMkLst>
        </pc:spChg>
        <pc:spChg chg="add mod">
          <ac:chgData name="Mingshan Jia" userId="272b7cf0-47bc-4290-98a9-910993600792" providerId="ADAL" clId="{0FA8E71C-F1B8-4AF7-BB31-939D5C84EA04}" dt="2020-08-16T01:17:14.141" v="1103" actId="1076"/>
          <ac:spMkLst>
            <pc:docMk/>
            <pc:sldMk cId="3886586138" sldId="276"/>
            <ac:spMk id="17" creationId="{9D1F6200-CFBE-4C16-9290-2B06E8FB6D73}"/>
          </ac:spMkLst>
        </pc:spChg>
        <pc:grpChg chg="add mod">
          <ac:chgData name="Mingshan Jia" userId="272b7cf0-47bc-4290-98a9-910993600792" providerId="ADAL" clId="{0FA8E71C-F1B8-4AF7-BB31-939D5C84EA04}" dt="2020-08-16T01:33:15.371" v="1106" actId="1076"/>
          <ac:grpSpMkLst>
            <pc:docMk/>
            <pc:sldMk cId="3886586138" sldId="276"/>
            <ac:grpSpMk id="11" creationId="{35045206-A532-4F34-97F9-DB957819673C}"/>
          </ac:grpSpMkLst>
        </pc:grpChg>
      </pc:sldChg>
      <pc:sldChg chg="addSp delSp modSp new mod modNotesTx">
        <pc:chgData name="Mingshan Jia" userId="272b7cf0-47bc-4290-98a9-910993600792" providerId="ADAL" clId="{0FA8E71C-F1B8-4AF7-BB31-939D5C84EA04}" dt="2020-08-16T02:14:51.627" v="1296" actId="1038"/>
        <pc:sldMkLst>
          <pc:docMk/>
          <pc:sldMk cId="1893299155" sldId="277"/>
        </pc:sldMkLst>
        <pc:spChg chg="mod">
          <ac:chgData name="Mingshan Jia" userId="272b7cf0-47bc-4290-98a9-910993600792" providerId="ADAL" clId="{0FA8E71C-F1B8-4AF7-BB31-939D5C84EA04}" dt="2020-08-15T03:02:55.536" v="365" actId="1076"/>
          <ac:spMkLst>
            <pc:docMk/>
            <pc:sldMk cId="1893299155" sldId="277"/>
            <ac:spMk id="2" creationId="{20E88CE3-BBA4-4ADA-989F-87FC9FD7C738}"/>
          </ac:spMkLst>
        </pc:spChg>
        <pc:spChg chg="del">
          <ac:chgData name="Mingshan Jia" userId="272b7cf0-47bc-4290-98a9-910993600792" providerId="ADAL" clId="{0FA8E71C-F1B8-4AF7-BB31-939D5C84EA04}" dt="2020-08-15T02:52:39.858" v="153" actId="478"/>
          <ac:spMkLst>
            <pc:docMk/>
            <pc:sldMk cId="1893299155" sldId="277"/>
            <ac:spMk id="3" creationId="{816ACFE6-ACFA-47FC-B225-87B2576214AD}"/>
          </ac:spMkLst>
        </pc:spChg>
        <pc:spChg chg="add mod">
          <ac:chgData name="Mingshan Jia" userId="272b7cf0-47bc-4290-98a9-910993600792" providerId="ADAL" clId="{0FA8E71C-F1B8-4AF7-BB31-939D5C84EA04}" dt="2020-08-16T01:14:03.053" v="1048" actId="1076"/>
          <ac:spMkLst>
            <pc:docMk/>
            <pc:sldMk cId="1893299155" sldId="277"/>
            <ac:spMk id="3" creationId="{84E1B901-1B9B-4B11-AA08-F29412231D0E}"/>
          </ac:spMkLst>
        </pc:spChg>
        <pc:spChg chg="add del mod">
          <ac:chgData name="Mingshan Jia" userId="272b7cf0-47bc-4290-98a9-910993600792" providerId="ADAL" clId="{0FA8E71C-F1B8-4AF7-BB31-939D5C84EA04}" dt="2020-08-15T02:55:45.291" v="209" actId="478"/>
          <ac:spMkLst>
            <pc:docMk/>
            <pc:sldMk cId="1893299155" sldId="277"/>
            <ac:spMk id="5" creationId="{C89161C2-2FA6-4DA0-AA49-94AAEB162204}"/>
          </ac:spMkLst>
        </pc:spChg>
        <pc:spChg chg="add mod">
          <ac:chgData name="Mingshan Jia" userId="272b7cf0-47bc-4290-98a9-910993600792" providerId="ADAL" clId="{0FA8E71C-F1B8-4AF7-BB31-939D5C84EA04}" dt="2020-08-16T01:13:54.161" v="1047" actId="17032"/>
          <ac:spMkLst>
            <pc:docMk/>
            <pc:sldMk cId="1893299155" sldId="277"/>
            <ac:spMk id="6" creationId="{1B160A2A-7778-4A2E-87A8-09A71B34CAC6}"/>
          </ac:spMkLst>
        </pc:spChg>
        <pc:spChg chg="add del">
          <ac:chgData name="Mingshan Jia" userId="272b7cf0-47bc-4290-98a9-910993600792" providerId="ADAL" clId="{0FA8E71C-F1B8-4AF7-BB31-939D5C84EA04}" dt="2020-08-15T02:55:26.572" v="203" actId="22"/>
          <ac:spMkLst>
            <pc:docMk/>
            <pc:sldMk cId="1893299155" sldId="277"/>
            <ac:spMk id="8" creationId="{251C036B-0C7F-44E1-A7A5-F137F6B5312E}"/>
          </ac:spMkLst>
        </pc:spChg>
        <pc:spChg chg="add mod">
          <ac:chgData name="Mingshan Jia" userId="272b7cf0-47bc-4290-98a9-910993600792" providerId="ADAL" clId="{0FA8E71C-F1B8-4AF7-BB31-939D5C84EA04}" dt="2020-08-16T02:03:23.940" v="1160" actId="1037"/>
          <ac:spMkLst>
            <pc:docMk/>
            <pc:sldMk cId="1893299155" sldId="277"/>
            <ac:spMk id="9" creationId="{FA1BBF7B-8B8C-4EA9-9146-2B9A979767ED}"/>
          </ac:spMkLst>
        </pc:spChg>
        <pc:spChg chg="add mod">
          <ac:chgData name="Mingshan Jia" userId="272b7cf0-47bc-4290-98a9-910993600792" providerId="ADAL" clId="{0FA8E71C-F1B8-4AF7-BB31-939D5C84EA04}" dt="2020-08-15T03:02:59.649" v="366" actId="1076"/>
          <ac:spMkLst>
            <pc:docMk/>
            <pc:sldMk cId="1893299155" sldId="277"/>
            <ac:spMk id="10" creationId="{D35786E7-15C7-4E51-B53C-AC3A8D601E82}"/>
          </ac:spMkLst>
        </pc:spChg>
        <pc:spChg chg="add mod">
          <ac:chgData name="Mingshan Jia" userId="272b7cf0-47bc-4290-98a9-910993600792" providerId="ADAL" clId="{0FA8E71C-F1B8-4AF7-BB31-939D5C84EA04}" dt="2020-08-16T01:13:13.570" v="1045" actId="208"/>
          <ac:spMkLst>
            <pc:docMk/>
            <pc:sldMk cId="1893299155" sldId="277"/>
            <ac:spMk id="11" creationId="{12D80367-49D5-4299-B8DD-82A2070A926D}"/>
          </ac:spMkLst>
        </pc:spChg>
        <pc:spChg chg="add mod">
          <ac:chgData name="Mingshan Jia" userId="272b7cf0-47bc-4290-98a9-910993600792" providerId="ADAL" clId="{0FA8E71C-F1B8-4AF7-BB31-939D5C84EA04}" dt="2020-08-16T02:13:48.402" v="1276" actId="1076"/>
          <ac:spMkLst>
            <pc:docMk/>
            <pc:sldMk cId="1893299155" sldId="277"/>
            <ac:spMk id="12" creationId="{CC085387-8D72-46E9-8A40-78A68F7FB7BA}"/>
          </ac:spMkLst>
        </pc:spChg>
        <pc:spChg chg="add del mod">
          <ac:chgData name="Mingshan Jia" userId="272b7cf0-47bc-4290-98a9-910993600792" providerId="ADAL" clId="{0FA8E71C-F1B8-4AF7-BB31-939D5C84EA04}" dt="2020-08-16T02:14:30.564" v="1281" actId="478"/>
          <ac:spMkLst>
            <pc:docMk/>
            <pc:sldMk cId="1893299155" sldId="277"/>
            <ac:spMk id="13" creationId="{6A508D64-96A6-4F2E-B943-2E6719A45079}"/>
          </ac:spMkLst>
        </pc:spChg>
        <pc:spChg chg="add mod">
          <ac:chgData name="Mingshan Jia" userId="272b7cf0-47bc-4290-98a9-910993600792" providerId="ADAL" clId="{0FA8E71C-F1B8-4AF7-BB31-939D5C84EA04}" dt="2020-08-16T02:14:13.043" v="1278" actId="164"/>
          <ac:spMkLst>
            <pc:docMk/>
            <pc:sldMk cId="1893299155" sldId="277"/>
            <ac:spMk id="14" creationId="{ECCF5141-ECCC-4C24-AA95-D640BDAB8648}"/>
          </ac:spMkLst>
        </pc:spChg>
        <pc:spChg chg="add del mod">
          <ac:chgData name="Mingshan Jia" userId="272b7cf0-47bc-4290-98a9-910993600792" providerId="ADAL" clId="{0FA8E71C-F1B8-4AF7-BB31-939D5C84EA04}" dt="2020-08-16T02:14:30.569" v="1283"/>
          <ac:spMkLst>
            <pc:docMk/>
            <pc:sldMk cId="1893299155" sldId="277"/>
            <ac:spMk id="15" creationId="{3CDE84FA-C80A-4E7C-A0F2-5B6A26FF57B1}"/>
          </ac:spMkLst>
        </pc:spChg>
        <pc:spChg chg="add mod">
          <ac:chgData name="Mingshan Jia" userId="272b7cf0-47bc-4290-98a9-910993600792" providerId="ADAL" clId="{0FA8E71C-F1B8-4AF7-BB31-939D5C84EA04}" dt="2020-08-16T02:14:51.627" v="1296" actId="1038"/>
          <ac:spMkLst>
            <pc:docMk/>
            <pc:sldMk cId="1893299155" sldId="277"/>
            <ac:spMk id="16" creationId="{E56035C1-C56C-4D11-8267-A28D9DB1A735}"/>
          </ac:spMkLst>
        </pc:spChg>
        <pc:spChg chg="add mod">
          <ac:chgData name="Mingshan Jia" userId="272b7cf0-47bc-4290-98a9-910993600792" providerId="ADAL" clId="{0FA8E71C-F1B8-4AF7-BB31-939D5C84EA04}" dt="2020-08-16T02:13:48.402" v="1276" actId="1076"/>
          <ac:spMkLst>
            <pc:docMk/>
            <pc:sldMk cId="1893299155" sldId="277"/>
            <ac:spMk id="17" creationId="{0B4BB00E-9ADF-489D-993F-5618B9B69B52}"/>
          </ac:spMkLst>
        </pc:spChg>
        <pc:spChg chg="add mod">
          <ac:chgData name="Mingshan Jia" userId="272b7cf0-47bc-4290-98a9-910993600792" providerId="ADAL" clId="{0FA8E71C-F1B8-4AF7-BB31-939D5C84EA04}" dt="2020-08-16T02:14:13.043" v="1278" actId="164"/>
          <ac:spMkLst>
            <pc:docMk/>
            <pc:sldMk cId="1893299155" sldId="277"/>
            <ac:spMk id="23" creationId="{A136132F-289B-4CFF-85A6-D9980E752B72}"/>
          </ac:spMkLst>
        </pc:spChg>
        <pc:grpChg chg="add mod">
          <ac:chgData name="Mingshan Jia" userId="272b7cf0-47bc-4290-98a9-910993600792" providerId="ADAL" clId="{0FA8E71C-F1B8-4AF7-BB31-939D5C84EA04}" dt="2020-08-16T02:14:13.043" v="1278" actId="164"/>
          <ac:grpSpMkLst>
            <pc:docMk/>
            <pc:sldMk cId="1893299155" sldId="277"/>
            <ac:grpSpMk id="7" creationId="{B3FC3E46-6752-4439-BC01-FDCCB3B8E255}"/>
          </ac:grpSpMkLst>
        </pc:grpChg>
        <pc:graphicFrameChg chg="add del mod modGraphic">
          <ac:chgData name="Mingshan Jia" userId="272b7cf0-47bc-4290-98a9-910993600792" providerId="ADAL" clId="{0FA8E71C-F1B8-4AF7-BB31-939D5C84EA04}" dt="2020-08-15T02:54:09.018" v="163" actId="1032"/>
          <ac:graphicFrameMkLst>
            <pc:docMk/>
            <pc:sldMk cId="1893299155" sldId="277"/>
            <ac:graphicFrameMk id="4" creationId="{876972F2-0A22-40D0-A8CC-D41DF4E93B2A}"/>
          </ac:graphicFrameMkLst>
        </pc:graphicFrameChg>
        <pc:cxnChg chg="add mod">
          <ac:chgData name="Mingshan Jia" userId="272b7cf0-47bc-4290-98a9-910993600792" providerId="ADAL" clId="{0FA8E71C-F1B8-4AF7-BB31-939D5C84EA04}" dt="2020-08-16T02:03:23.940" v="1160" actId="1037"/>
          <ac:cxnSpMkLst>
            <pc:docMk/>
            <pc:sldMk cId="1893299155" sldId="277"/>
            <ac:cxnSpMk id="8" creationId="{B9DF5935-3172-45A2-8058-47F3C4A3B16B}"/>
          </ac:cxnSpMkLst>
        </pc:cxnChg>
        <pc:cxnChg chg="add del mod">
          <ac:chgData name="Mingshan Jia" userId="272b7cf0-47bc-4290-98a9-910993600792" providerId="ADAL" clId="{0FA8E71C-F1B8-4AF7-BB31-939D5C84EA04}" dt="2020-08-15T03:22:08.938" v="682" actId="478"/>
          <ac:cxnSpMkLst>
            <pc:docMk/>
            <pc:sldMk cId="1893299155" sldId="277"/>
            <ac:cxnSpMk id="18" creationId="{F5405AEB-DCD2-4CC5-8959-43344ADEE741}"/>
          </ac:cxnSpMkLst>
        </pc:cxnChg>
      </pc:sldChg>
      <pc:sldChg chg="addSp delSp modSp new mod ord">
        <pc:chgData name="Mingshan Jia" userId="272b7cf0-47bc-4290-98a9-910993600792" providerId="ADAL" clId="{0FA8E71C-F1B8-4AF7-BB31-939D5C84EA04}" dt="2020-08-16T02:36:09.708" v="1319" actId="1076"/>
        <pc:sldMkLst>
          <pc:docMk/>
          <pc:sldMk cId="4152619442" sldId="278"/>
        </pc:sldMkLst>
        <pc:spChg chg="mod">
          <ac:chgData name="Mingshan Jia" userId="272b7cf0-47bc-4290-98a9-910993600792" providerId="ADAL" clId="{0FA8E71C-F1B8-4AF7-BB31-939D5C84EA04}" dt="2020-08-16T02:11:15.294" v="1248" actId="1076"/>
          <ac:spMkLst>
            <pc:docMk/>
            <pc:sldMk cId="4152619442" sldId="278"/>
            <ac:spMk id="2" creationId="{656C116E-31F3-404E-9B16-6154E14C8E5D}"/>
          </ac:spMkLst>
        </pc:spChg>
        <pc:spChg chg="del">
          <ac:chgData name="Mingshan Jia" userId="272b7cf0-47bc-4290-98a9-910993600792" providerId="ADAL" clId="{0FA8E71C-F1B8-4AF7-BB31-939D5C84EA04}" dt="2020-08-16T02:09:43.624" v="1235" actId="478"/>
          <ac:spMkLst>
            <pc:docMk/>
            <pc:sldMk cId="4152619442" sldId="278"/>
            <ac:spMk id="3" creationId="{45C861D3-4372-4173-9FE1-6014D911E4F4}"/>
          </ac:spMkLst>
        </pc:spChg>
        <pc:spChg chg="add mod">
          <ac:chgData name="Mingshan Jia" userId="272b7cf0-47bc-4290-98a9-910993600792" providerId="ADAL" clId="{0FA8E71C-F1B8-4AF7-BB31-939D5C84EA04}" dt="2020-08-16T02:11:18.082" v="1249" actId="403"/>
          <ac:spMkLst>
            <pc:docMk/>
            <pc:sldMk cId="4152619442" sldId="278"/>
            <ac:spMk id="5" creationId="{BFA56176-104A-44C4-A20B-ED53721E0D4F}"/>
          </ac:spMkLst>
        </pc:spChg>
        <pc:spChg chg="add mod">
          <ac:chgData name="Mingshan Jia" userId="272b7cf0-47bc-4290-98a9-910993600792" providerId="ADAL" clId="{0FA8E71C-F1B8-4AF7-BB31-939D5C84EA04}" dt="2020-08-16T02:11:18.082" v="1249" actId="403"/>
          <ac:spMkLst>
            <pc:docMk/>
            <pc:sldMk cId="4152619442" sldId="278"/>
            <ac:spMk id="7" creationId="{395C45E5-EFB5-4416-A049-CE3228420415}"/>
          </ac:spMkLst>
        </pc:spChg>
        <pc:spChg chg="add mod">
          <ac:chgData name="Mingshan Jia" userId="272b7cf0-47bc-4290-98a9-910993600792" providerId="ADAL" clId="{0FA8E71C-F1B8-4AF7-BB31-939D5C84EA04}" dt="2020-08-16T02:36:09.708" v="1319" actId="1076"/>
          <ac:spMkLst>
            <pc:docMk/>
            <pc:sldMk cId="4152619442" sldId="278"/>
            <ac:spMk id="9" creationId="{D25B67ED-3479-4E63-AB7D-10D74A46990E}"/>
          </ac:spMkLst>
        </pc:spChg>
      </pc:sldChg>
      <pc:sldChg chg="addSp delSp modSp new del mod">
        <pc:chgData name="Mingshan Jia" userId="272b7cf0-47bc-4290-98a9-910993600792" providerId="ADAL" clId="{0FA8E71C-F1B8-4AF7-BB31-939D5C84EA04}" dt="2020-08-15T03:04:42.552" v="411" actId="47"/>
        <pc:sldMkLst>
          <pc:docMk/>
          <pc:sldMk cId="4205102732" sldId="278"/>
        </pc:sldMkLst>
        <pc:spChg chg="del mod">
          <ac:chgData name="Mingshan Jia" userId="272b7cf0-47bc-4290-98a9-910993600792" providerId="ADAL" clId="{0FA8E71C-F1B8-4AF7-BB31-939D5C84EA04}" dt="2020-08-15T03:03:24.506" v="382" actId="478"/>
          <ac:spMkLst>
            <pc:docMk/>
            <pc:sldMk cId="4205102732" sldId="278"/>
            <ac:spMk id="2" creationId="{329D9E00-6166-4D8B-AC98-CF1D79B58CFC}"/>
          </ac:spMkLst>
        </pc:spChg>
        <pc:spChg chg="del">
          <ac:chgData name="Mingshan Jia" userId="272b7cf0-47bc-4290-98a9-910993600792" providerId="ADAL" clId="{0FA8E71C-F1B8-4AF7-BB31-939D5C84EA04}" dt="2020-08-15T03:03:25.464" v="383" actId="478"/>
          <ac:spMkLst>
            <pc:docMk/>
            <pc:sldMk cId="4205102732" sldId="278"/>
            <ac:spMk id="3" creationId="{31B856B2-B6D8-48C2-95C6-3074B1392A8F}"/>
          </ac:spMkLst>
        </pc:spChg>
        <pc:spChg chg="add del mod">
          <ac:chgData name="Mingshan Jia" userId="272b7cf0-47bc-4290-98a9-910993600792" providerId="ADAL" clId="{0FA8E71C-F1B8-4AF7-BB31-939D5C84EA04}" dt="2020-08-15T03:04:40.544" v="410" actId="478"/>
          <ac:spMkLst>
            <pc:docMk/>
            <pc:sldMk cId="4205102732" sldId="278"/>
            <ac:spMk id="4" creationId="{874175A4-8387-4817-A334-7A01B4AE985B}"/>
          </ac:spMkLst>
        </pc:spChg>
      </pc:sldChg>
      <pc:sldChg chg="addSp delSp modSp new mod modNotesTx">
        <pc:chgData name="Mingshan Jia" userId="272b7cf0-47bc-4290-98a9-910993600792" providerId="ADAL" clId="{0FA8E71C-F1B8-4AF7-BB31-939D5C84EA04}" dt="2020-08-16T08:18:20.286" v="2618" actId="1076"/>
        <pc:sldMkLst>
          <pc:docMk/>
          <pc:sldMk cId="4005551484" sldId="279"/>
        </pc:sldMkLst>
        <pc:spChg chg="mod">
          <ac:chgData name="Mingshan Jia" userId="272b7cf0-47bc-4290-98a9-910993600792" providerId="ADAL" clId="{0FA8E71C-F1B8-4AF7-BB31-939D5C84EA04}" dt="2020-08-16T03:01:18.860" v="1485" actId="20577"/>
          <ac:spMkLst>
            <pc:docMk/>
            <pc:sldMk cId="4005551484" sldId="279"/>
            <ac:spMk id="2" creationId="{5A7246C3-56FC-4B7F-AD42-FEF8778B96FD}"/>
          </ac:spMkLst>
        </pc:spChg>
        <pc:spChg chg="del">
          <ac:chgData name="Mingshan Jia" userId="272b7cf0-47bc-4290-98a9-910993600792" providerId="ADAL" clId="{0FA8E71C-F1B8-4AF7-BB31-939D5C84EA04}" dt="2020-08-16T02:53:41.125" v="1348" actId="478"/>
          <ac:spMkLst>
            <pc:docMk/>
            <pc:sldMk cId="4005551484" sldId="279"/>
            <ac:spMk id="3" creationId="{8ACBB572-EA87-4F18-AF9D-3424AAEE121C}"/>
          </ac:spMkLst>
        </pc:spChg>
        <pc:spChg chg="add mod">
          <ac:chgData name="Mingshan Jia" userId="272b7cf0-47bc-4290-98a9-910993600792" providerId="ADAL" clId="{0FA8E71C-F1B8-4AF7-BB31-939D5C84EA04}" dt="2020-08-16T08:18:20.286" v="2618" actId="1076"/>
          <ac:spMkLst>
            <pc:docMk/>
            <pc:sldMk cId="4005551484" sldId="279"/>
            <ac:spMk id="7" creationId="{DB745328-B690-4936-99ED-9F55327A65F1}"/>
          </ac:spMkLst>
        </pc:spChg>
        <pc:spChg chg="add mod">
          <ac:chgData name="Mingshan Jia" userId="272b7cf0-47bc-4290-98a9-910993600792" providerId="ADAL" clId="{0FA8E71C-F1B8-4AF7-BB31-939D5C84EA04}" dt="2020-08-16T08:18:16.528" v="2617" actId="1076"/>
          <ac:spMkLst>
            <pc:docMk/>
            <pc:sldMk cId="4005551484" sldId="279"/>
            <ac:spMk id="9" creationId="{C0CEE33A-F439-4712-B6F0-9ED3AE356031}"/>
          </ac:spMkLst>
        </pc:spChg>
        <pc:spChg chg="add mod">
          <ac:chgData name="Mingshan Jia" userId="272b7cf0-47bc-4290-98a9-910993600792" providerId="ADAL" clId="{0FA8E71C-F1B8-4AF7-BB31-939D5C84EA04}" dt="2020-08-16T08:18:16.528" v="2617" actId="1076"/>
          <ac:spMkLst>
            <pc:docMk/>
            <pc:sldMk cId="4005551484" sldId="279"/>
            <ac:spMk id="11" creationId="{414A72E7-D3F3-494F-92EA-75A90893A69B}"/>
          </ac:spMkLst>
        </pc:spChg>
        <pc:spChg chg="add mod">
          <ac:chgData name="Mingshan Jia" userId="272b7cf0-47bc-4290-98a9-910993600792" providerId="ADAL" clId="{0FA8E71C-F1B8-4AF7-BB31-939D5C84EA04}" dt="2020-08-16T08:18:16.528" v="2617" actId="1076"/>
          <ac:spMkLst>
            <pc:docMk/>
            <pc:sldMk cId="4005551484" sldId="279"/>
            <ac:spMk id="13" creationId="{F7377B9D-24A8-47E2-B226-70EAF404F40B}"/>
          </ac:spMkLst>
        </pc:spChg>
        <pc:picChg chg="add mod">
          <ac:chgData name="Mingshan Jia" userId="272b7cf0-47bc-4290-98a9-910993600792" providerId="ADAL" clId="{0FA8E71C-F1B8-4AF7-BB31-939D5C84EA04}" dt="2020-08-16T03:00:10.025" v="1461" actId="1076"/>
          <ac:picMkLst>
            <pc:docMk/>
            <pc:sldMk cId="4005551484" sldId="279"/>
            <ac:picMk id="5" creationId="{05BF147A-B25B-463F-9029-3F43D3A864F8}"/>
          </ac:picMkLst>
        </pc:picChg>
      </pc:sldChg>
      <pc:sldChg chg="modSp new mod modNotesTx">
        <pc:chgData name="Mingshan Jia" userId="272b7cf0-47bc-4290-98a9-910993600792" providerId="ADAL" clId="{0FA8E71C-F1B8-4AF7-BB31-939D5C84EA04}" dt="2020-08-16T03:16:23.757" v="1749" actId="20577"/>
        <pc:sldMkLst>
          <pc:docMk/>
          <pc:sldMk cId="1709418641" sldId="280"/>
        </pc:sldMkLst>
        <pc:spChg chg="mod">
          <ac:chgData name="Mingshan Jia" userId="272b7cf0-47bc-4290-98a9-910993600792" providerId="ADAL" clId="{0FA8E71C-F1B8-4AF7-BB31-939D5C84EA04}" dt="2020-08-16T03:09:27.443" v="1507" actId="20577"/>
          <ac:spMkLst>
            <pc:docMk/>
            <pc:sldMk cId="1709418641" sldId="280"/>
            <ac:spMk id="2" creationId="{5AA2FF48-1E99-4617-8F13-CF5D3A46C20F}"/>
          </ac:spMkLst>
        </pc:spChg>
        <pc:spChg chg="mod">
          <ac:chgData name="Mingshan Jia" userId="272b7cf0-47bc-4290-98a9-910993600792" providerId="ADAL" clId="{0FA8E71C-F1B8-4AF7-BB31-939D5C84EA04}" dt="2020-08-16T03:16:23.757" v="1749" actId="20577"/>
          <ac:spMkLst>
            <pc:docMk/>
            <pc:sldMk cId="1709418641" sldId="280"/>
            <ac:spMk id="3" creationId="{3492CA6E-C2CC-4645-98F9-3D6EE7A44AFB}"/>
          </ac:spMkLst>
        </pc:spChg>
      </pc:sldChg>
      <pc:sldChg chg="modSp new mod modNotesTx">
        <pc:chgData name="Mingshan Jia" userId="272b7cf0-47bc-4290-98a9-910993600792" providerId="ADAL" clId="{0FA8E71C-F1B8-4AF7-BB31-939D5C84EA04}" dt="2020-08-16T07:17:39.916" v="2148" actId="16959"/>
        <pc:sldMkLst>
          <pc:docMk/>
          <pc:sldMk cId="3234710774" sldId="281"/>
        </pc:sldMkLst>
        <pc:spChg chg="mod">
          <ac:chgData name="Mingshan Jia" userId="272b7cf0-47bc-4290-98a9-910993600792" providerId="ADAL" clId="{0FA8E71C-F1B8-4AF7-BB31-939D5C84EA04}" dt="2020-08-16T06:49:51.540" v="1766" actId="20577"/>
          <ac:spMkLst>
            <pc:docMk/>
            <pc:sldMk cId="3234710774" sldId="281"/>
            <ac:spMk id="2" creationId="{7F4733EA-0C89-4DB1-AA99-8351AF4D1F62}"/>
          </ac:spMkLst>
        </pc:spChg>
        <pc:spChg chg="mod">
          <ac:chgData name="Mingshan Jia" userId="272b7cf0-47bc-4290-98a9-910993600792" providerId="ADAL" clId="{0FA8E71C-F1B8-4AF7-BB31-939D5C84EA04}" dt="2020-08-16T07:17:39.916" v="2148" actId="16959"/>
          <ac:spMkLst>
            <pc:docMk/>
            <pc:sldMk cId="3234710774" sldId="281"/>
            <ac:spMk id="3" creationId="{E7E7EE38-C299-4041-8A4E-6D7B06CD49E0}"/>
          </ac:spMkLst>
        </pc:spChg>
      </pc:sldChg>
      <pc:sldChg chg="addSp delSp modSp new mod modAnim modNotesTx">
        <pc:chgData name="Mingshan Jia" userId="272b7cf0-47bc-4290-98a9-910993600792" providerId="ADAL" clId="{0FA8E71C-F1B8-4AF7-BB31-939D5C84EA04}" dt="2020-08-16T08:19:41.654" v="2650" actId="20577"/>
        <pc:sldMkLst>
          <pc:docMk/>
          <pc:sldMk cId="3864521110" sldId="282"/>
        </pc:sldMkLst>
        <pc:spChg chg="mod">
          <ac:chgData name="Mingshan Jia" userId="272b7cf0-47bc-4290-98a9-910993600792" providerId="ADAL" clId="{0FA8E71C-F1B8-4AF7-BB31-939D5C84EA04}" dt="2020-08-16T07:16:08.043" v="2138" actId="1076"/>
          <ac:spMkLst>
            <pc:docMk/>
            <pc:sldMk cId="3864521110" sldId="282"/>
            <ac:spMk id="2" creationId="{5461F050-041A-40E7-AEC6-53278F367DD8}"/>
          </ac:spMkLst>
        </pc:spChg>
        <pc:spChg chg="add del mod">
          <ac:chgData name="Mingshan Jia" userId="272b7cf0-47bc-4290-98a9-910993600792" providerId="ADAL" clId="{0FA8E71C-F1B8-4AF7-BB31-939D5C84EA04}" dt="2020-08-16T07:39:53.903" v="2384" actId="20577"/>
          <ac:spMkLst>
            <pc:docMk/>
            <pc:sldMk cId="3864521110" sldId="282"/>
            <ac:spMk id="3" creationId="{04D6E667-339F-4BA4-9D92-A97B0780B3A2}"/>
          </ac:spMkLst>
        </pc:spChg>
        <pc:spChg chg="add del mod">
          <ac:chgData name="Mingshan Jia" userId="272b7cf0-47bc-4290-98a9-910993600792" providerId="ADAL" clId="{0FA8E71C-F1B8-4AF7-BB31-939D5C84EA04}" dt="2020-08-16T07:26:07.570" v="2257" actId="478"/>
          <ac:spMkLst>
            <pc:docMk/>
            <pc:sldMk cId="3864521110" sldId="282"/>
            <ac:spMk id="7" creationId="{5B2D4911-AE4B-4B5E-B662-86CFD480A0B4}"/>
          </ac:spMkLst>
        </pc:spChg>
        <pc:spChg chg="add mod">
          <ac:chgData name="Mingshan Jia" userId="272b7cf0-47bc-4290-98a9-910993600792" providerId="ADAL" clId="{0FA8E71C-F1B8-4AF7-BB31-939D5C84EA04}" dt="2020-08-16T07:33:35.531" v="2366" actId="1076"/>
          <ac:spMkLst>
            <pc:docMk/>
            <pc:sldMk cId="3864521110" sldId="282"/>
            <ac:spMk id="13" creationId="{49E20031-B69D-46FC-9875-091FE8DBA759}"/>
          </ac:spMkLst>
        </pc:spChg>
        <pc:spChg chg="add del mod">
          <ac:chgData name="Mingshan Jia" userId="272b7cf0-47bc-4290-98a9-910993600792" providerId="ADAL" clId="{0FA8E71C-F1B8-4AF7-BB31-939D5C84EA04}" dt="2020-08-16T07:41:52.653" v="2455" actId="21"/>
          <ac:spMkLst>
            <pc:docMk/>
            <pc:sldMk cId="3864521110" sldId="282"/>
            <ac:spMk id="16" creationId="{D59ED2EF-354D-412E-850A-0E8040861788}"/>
          </ac:spMkLst>
        </pc:spChg>
        <pc:picChg chg="add del mod">
          <ac:chgData name="Mingshan Jia" userId="272b7cf0-47bc-4290-98a9-910993600792" providerId="ADAL" clId="{0FA8E71C-F1B8-4AF7-BB31-939D5C84EA04}" dt="2020-08-16T07:28:13.397" v="2268" actId="478"/>
          <ac:picMkLst>
            <pc:docMk/>
            <pc:sldMk cId="3864521110" sldId="282"/>
            <ac:picMk id="5" creationId="{1D09D188-1242-417A-AD79-8127CD8784F2}"/>
          </ac:picMkLst>
        </pc:picChg>
        <pc:picChg chg="add del mod">
          <ac:chgData name="Mingshan Jia" userId="272b7cf0-47bc-4290-98a9-910993600792" providerId="ADAL" clId="{0FA8E71C-F1B8-4AF7-BB31-939D5C84EA04}" dt="2020-08-16T07:32:27.179" v="2361" actId="478"/>
          <ac:picMkLst>
            <pc:docMk/>
            <pc:sldMk cId="3864521110" sldId="282"/>
            <ac:picMk id="15" creationId="{B8DA434C-9D14-4403-A672-5D09807A8E6E}"/>
          </ac:picMkLst>
        </pc:picChg>
        <pc:picChg chg="add del mod">
          <ac:chgData name="Mingshan Jia" userId="272b7cf0-47bc-4290-98a9-910993600792" providerId="ADAL" clId="{0FA8E71C-F1B8-4AF7-BB31-939D5C84EA04}" dt="2020-08-16T07:37:15.760" v="2374" actId="478"/>
          <ac:picMkLst>
            <pc:docMk/>
            <pc:sldMk cId="3864521110" sldId="282"/>
            <ac:picMk id="1026" creationId="{AFEB3A2E-7731-43FC-AC8F-22F2101992A1}"/>
          </ac:picMkLst>
        </pc:picChg>
        <pc:cxnChg chg="add mod">
          <ac:chgData name="Mingshan Jia" userId="272b7cf0-47bc-4290-98a9-910993600792" providerId="ADAL" clId="{0FA8E71C-F1B8-4AF7-BB31-939D5C84EA04}" dt="2020-08-16T07:29:42.903" v="2282" actId="1582"/>
          <ac:cxnSpMkLst>
            <pc:docMk/>
            <pc:sldMk cId="3864521110" sldId="282"/>
            <ac:cxnSpMk id="8" creationId="{9F97302C-6E6F-4357-814B-102124E3FE7B}"/>
          </ac:cxnSpMkLst>
        </pc:cxnChg>
        <pc:cxnChg chg="add mod">
          <ac:chgData name="Mingshan Jia" userId="272b7cf0-47bc-4290-98a9-910993600792" providerId="ADAL" clId="{0FA8E71C-F1B8-4AF7-BB31-939D5C84EA04}" dt="2020-08-16T07:29:26.275" v="2279" actId="14100"/>
          <ac:cxnSpMkLst>
            <pc:docMk/>
            <pc:sldMk cId="3864521110" sldId="282"/>
            <ac:cxnSpMk id="11" creationId="{31A10472-F393-44A4-8944-A04A15B72F06}"/>
          </ac:cxnSpMkLst>
        </pc:cxnChg>
      </pc:sldChg>
      <pc:sldChg chg="addSp delSp modSp new mod modAnim modNotesTx">
        <pc:chgData name="Mingshan Jia" userId="272b7cf0-47bc-4290-98a9-910993600792" providerId="ADAL" clId="{0FA8E71C-F1B8-4AF7-BB31-939D5C84EA04}" dt="2020-08-16T23:22:31.002" v="2740" actId="207"/>
        <pc:sldMkLst>
          <pc:docMk/>
          <pc:sldMk cId="387021264" sldId="283"/>
        </pc:sldMkLst>
        <pc:spChg chg="mod">
          <ac:chgData name="Mingshan Jia" userId="272b7cf0-47bc-4290-98a9-910993600792" providerId="ADAL" clId="{0FA8E71C-F1B8-4AF7-BB31-939D5C84EA04}" dt="2020-08-16T07:41:46.575" v="2454" actId="20577"/>
          <ac:spMkLst>
            <pc:docMk/>
            <pc:sldMk cId="387021264" sldId="283"/>
            <ac:spMk id="2" creationId="{F5BE5E64-206A-43D6-A882-6176AC055DF8}"/>
          </ac:spMkLst>
        </pc:spChg>
        <pc:spChg chg="del">
          <ac:chgData name="Mingshan Jia" userId="272b7cf0-47bc-4290-98a9-910993600792" providerId="ADAL" clId="{0FA8E71C-F1B8-4AF7-BB31-939D5C84EA04}" dt="2020-08-16T07:41:54.700" v="2456" actId="22"/>
          <ac:spMkLst>
            <pc:docMk/>
            <pc:sldMk cId="387021264" sldId="283"/>
            <ac:spMk id="3" creationId="{A4E28E07-7101-433A-B3DF-A19FAB3166F5}"/>
          </ac:spMkLst>
        </pc:spChg>
        <pc:spChg chg="add mod">
          <ac:chgData name="Mingshan Jia" userId="272b7cf0-47bc-4290-98a9-910993600792" providerId="ADAL" clId="{0FA8E71C-F1B8-4AF7-BB31-939D5C84EA04}" dt="2020-08-16T07:50:54.157" v="2511" actId="108"/>
          <ac:spMkLst>
            <pc:docMk/>
            <pc:sldMk cId="387021264" sldId="283"/>
            <ac:spMk id="5" creationId="{E30FC99C-5515-4E6B-822E-4DBD4C723DE9}"/>
          </ac:spMkLst>
        </pc:spChg>
        <pc:spChg chg="add mod">
          <ac:chgData name="Mingshan Jia" userId="272b7cf0-47bc-4290-98a9-910993600792" providerId="ADAL" clId="{0FA8E71C-F1B8-4AF7-BB31-939D5C84EA04}" dt="2020-08-16T23:22:31.002" v="2740" actId="207"/>
          <ac:spMkLst>
            <pc:docMk/>
            <pc:sldMk cId="387021264" sldId="283"/>
            <ac:spMk id="6" creationId="{8A8BAAE0-0A59-454E-BE50-9EAC0AE33120}"/>
          </ac:spMkLst>
        </pc:spChg>
        <pc:spChg chg="add mod">
          <ac:chgData name="Mingshan Jia" userId="272b7cf0-47bc-4290-98a9-910993600792" providerId="ADAL" clId="{0FA8E71C-F1B8-4AF7-BB31-939D5C84EA04}" dt="2020-08-16T08:15:52.931" v="2593" actId="1076"/>
          <ac:spMkLst>
            <pc:docMk/>
            <pc:sldMk cId="387021264" sldId="283"/>
            <ac:spMk id="11" creationId="{B53AFC32-4731-4C70-87F9-B34B226B50F2}"/>
          </ac:spMkLst>
        </pc:spChg>
        <pc:cxnChg chg="add mod">
          <ac:chgData name="Mingshan Jia" userId="272b7cf0-47bc-4290-98a9-910993600792" providerId="ADAL" clId="{0FA8E71C-F1B8-4AF7-BB31-939D5C84EA04}" dt="2020-08-16T07:55:42.814" v="2558" actId="1076"/>
          <ac:cxnSpMkLst>
            <pc:docMk/>
            <pc:sldMk cId="387021264" sldId="283"/>
            <ac:cxnSpMk id="8" creationId="{9176F533-79D2-40AD-92D0-78924F4A55FC}"/>
          </ac:cxnSpMkLst>
        </pc:cxnChg>
        <pc:cxnChg chg="add mod">
          <ac:chgData name="Mingshan Jia" userId="272b7cf0-47bc-4290-98a9-910993600792" providerId="ADAL" clId="{0FA8E71C-F1B8-4AF7-BB31-939D5C84EA04}" dt="2020-08-16T08:16:24.608" v="2610" actId="1035"/>
          <ac:cxnSpMkLst>
            <pc:docMk/>
            <pc:sldMk cId="387021264" sldId="283"/>
            <ac:cxnSpMk id="12" creationId="{BC446C48-94A4-4F63-A91B-4D3253FBD63E}"/>
          </ac:cxnSpMkLst>
        </pc:cxnChg>
      </pc:sldChg>
      <pc:sldChg chg="modSp new mod">
        <pc:chgData name="Mingshan Jia" userId="272b7cf0-47bc-4290-98a9-910993600792" providerId="ADAL" clId="{0FA8E71C-F1B8-4AF7-BB31-939D5C84EA04}" dt="2020-08-16T23:20:49.005" v="2739" actId="20577"/>
        <pc:sldMkLst>
          <pc:docMk/>
          <pc:sldMk cId="1262334732" sldId="284"/>
        </pc:sldMkLst>
        <pc:spChg chg="mod">
          <ac:chgData name="Mingshan Jia" userId="272b7cf0-47bc-4290-98a9-910993600792" providerId="ADAL" clId="{0FA8E71C-F1B8-4AF7-BB31-939D5C84EA04}" dt="2020-08-16T07:49:46.004" v="2504" actId="20577"/>
          <ac:spMkLst>
            <pc:docMk/>
            <pc:sldMk cId="1262334732" sldId="284"/>
            <ac:spMk id="2" creationId="{FACE4E1F-9854-4ED0-99D7-00FD6B07CAC4}"/>
          </ac:spMkLst>
        </pc:spChg>
        <pc:spChg chg="mod">
          <ac:chgData name="Mingshan Jia" userId="272b7cf0-47bc-4290-98a9-910993600792" providerId="ADAL" clId="{0FA8E71C-F1B8-4AF7-BB31-939D5C84EA04}" dt="2020-08-16T23:20:49.005" v="2739" actId="20577"/>
          <ac:spMkLst>
            <pc:docMk/>
            <pc:sldMk cId="1262334732" sldId="284"/>
            <ac:spMk id="3" creationId="{9B244A57-A62A-4359-8BBC-8AF676BF92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2F69-C6B0-4A12-BD74-F57F548D11B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6B28-4274-4976-9852-DC96F42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20242-67CF-444E-80FC-F91B79F154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r>
              <a:rPr lang="en-US" dirty="0"/>
              <a:t>binary classification(two classes: negative and positive class)</a:t>
            </a:r>
          </a:p>
          <a:p>
            <a:r>
              <a:rPr lang="en-US" dirty="0"/>
              <a:t>multiclassification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z into the range of (0,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regression: weighted sum of features : all range of real number   - infinity --- + infinity  </a:t>
            </a:r>
          </a:p>
          <a:p>
            <a:r>
              <a:rPr lang="en-US" dirty="0"/>
              <a:t>+ logistic function (sigmoid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non-convex, not guaranteed to converge to global minimum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convex</a:t>
            </a:r>
          </a:p>
          <a:p>
            <a:r>
              <a:rPr lang="en-US" dirty="0"/>
              <a:t>draw two figures for each piece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h(x)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D6B28-4274-4976-9852-DC96F42F57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8A6C-DC3D-4CC3-A004-E90534B3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48F4-6D98-44E7-9F0D-353D6EA0C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AEDB-B2ED-4C11-A44C-6025B74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D39F-A822-40A3-A00D-18B5233D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54950-67AA-4BF2-A11F-C0E07460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362C-ADB5-41C1-9608-FEF8510C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822F-0659-4353-8059-61D300CA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380E-96CF-4800-A418-7082FE12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5CB6-0A58-45C6-BA59-BEC3D2B0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DBF8-9D26-46B3-97DA-9DDAC7A2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764DF-0352-42F3-8CAD-F793433DD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BD68-835D-462C-B50B-52C1E1DF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A4CF-34D6-4AFD-83BF-84E60744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9EF8-F7AF-4C77-AC5C-33CB73E1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CDA5-1CCF-42ED-84D3-59966C29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13129-751B-5E45-909D-BB143B91F89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47615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F24BA0-DC76-9E47-9333-300650D2E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5C85-89F3-4043-9189-E363BA82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EC1-262A-4BE3-A0DB-B438D73B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A0D3-6D76-4566-B4D5-B9DD516B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2344-2516-4373-A016-B599CBF9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C6A0-3FA1-4332-A771-75DEDB2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6FB0-8A26-4ED2-A8FA-94756ABF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F198-BF3A-4EB5-925B-8D1431A3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85AF-7496-4F05-BD54-9BB50F19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E09A-A700-41A2-B6C6-8F835062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1C36-AE2C-4F79-A4DF-01D6822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FF9-35E7-440C-9946-61852335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A210-4372-4673-897F-9954FD8F0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6E36-B54E-429C-8159-6374788B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E1BA-3556-40CC-82B5-592DFA62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53A8D-07BE-4A0F-85AC-3AB5AA8E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6B56-4503-4544-BBD5-8A92963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16F6-3348-4C08-862B-09732E48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8418-8642-41F5-A921-80EA5DCC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F0F0E-D46B-431E-B820-3B6B7F9B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D58AE-9F11-4DD6-BE9D-5E1D3E97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D5632-4BCD-4475-8324-64CC13EC4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3C2C-424F-4346-B68E-87D688A0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76C2C-8078-457D-99C9-178FE335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DFE28-A326-400E-8C32-25931CF0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83CD-BE8F-4D58-A4D3-CCD9395C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2A969-94DE-4264-ABC1-901BBDA0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D6E4D-3E5F-4EE7-B667-29550F01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5241-FC69-46BD-925B-325526B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12BF-F892-43C6-B4F9-65B67164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4B745-8825-41D8-BECB-9D0AA163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FE38-CCEE-4F95-AF94-CA6E0C6C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D50-C300-4171-B6EA-7D23F8DE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D3E3-4238-4D5B-B7D6-94AB04D6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F1A42-B50B-4208-8817-16B36BE5B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380A-7192-4232-9082-3B7BFB7D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19B2-30F6-4302-966A-F473B280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13EE-7EB8-457C-97DC-5247A2A5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1CC4-65CC-465D-93B9-5D5C5F2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4C5DF-373B-428B-BCAE-107C978D4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1ECC6-DE2D-48EB-9A70-95677308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9A63-1F45-4A63-A848-9916B481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73B2-32DA-4EFC-83D7-D2BBEE2F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213CF-CF85-4E71-913D-217FE14C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3E516-8E5F-4500-B3D4-F30AE747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D8D4-B4EC-4FF5-950F-043854DD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386C-AA25-4792-91BD-7C15505C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55D9-4E46-4091-B9C1-CDC4C52FB64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FAF-6CA9-48D1-A4B6-278AE9E4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E068-D5E4-4160-ADD6-441E6B82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EFC3-BD49-44B2-B982-80922896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D11-8201-B94E-A667-27145AF4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818929"/>
            <a:ext cx="7574314" cy="1526568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Machine Learning Foundations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6D47-2496-1E4B-AE13-242A637F49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318745" y="5649398"/>
            <a:ext cx="1728746" cy="97790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Mingshan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 20, 2020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0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5E64-206A-43D6-A882-6176AC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30FC99C-5515-4E6B-822E-4DBD4C723DE9}"/>
                  </a:ext>
                </a:extLst>
              </p:cNvPr>
              <p:cNvSpPr txBox="1">
                <a:spLocks noGrp="1"/>
              </p:cNvSpPr>
              <p:nvPr>
                <p:ph type="body" idx="12"/>
              </p:nvPr>
            </p:nvSpPr>
            <p:spPr>
              <a:xfrm>
                <a:off x="627854" y="1604306"/>
                <a:ext cx="1095759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30FC99C-5515-4E6B-822E-4DBD4C723D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604306"/>
                <a:ext cx="10957594" cy="415498"/>
              </a:xfrm>
              <a:prstGeom prst="rect">
                <a:avLst/>
              </a:prstGeom>
              <a:blipFill>
                <a:blip r:embed="rId3"/>
                <a:stretch>
                  <a:fillRect l="-556" t="-5882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A8BAAE0-0A59-454E-BE50-9EAC0AE331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54" y="2405304"/>
                <a:ext cx="10957594" cy="3718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AU" sz="21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/>
                    </a:solidFill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converges to minimum: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A8BAAE0-0A59-454E-BE50-9EAC0AE3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4" y="2405304"/>
                <a:ext cx="10957594" cy="3718945"/>
              </a:xfrm>
              <a:prstGeom prst="rect">
                <a:avLst/>
              </a:prstGeom>
              <a:blipFill>
                <a:blip r:embed="rId4"/>
                <a:stretch>
                  <a:fillRect l="-556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76F533-79D2-40AD-92D0-78924F4A55FC}"/>
              </a:ext>
            </a:extLst>
          </p:cNvPr>
          <p:cNvCxnSpPr/>
          <p:nvPr/>
        </p:nvCxnSpPr>
        <p:spPr>
          <a:xfrm>
            <a:off x="3032449" y="3545633"/>
            <a:ext cx="802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3AFC32-4731-4C70-87F9-B34B226B50F2}"/>
                  </a:ext>
                </a:extLst>
              </p:cNvPr>
              <p:cNvSpPr txBox="1"/>
              <p:nvPr/>
            </p:nvSpPr>
            <p:spPr>
              <a:xfrm>
                <a:off x="2041073" y="4090451"/>
                <a:ext cx="3184071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3AFC32-4731-4C70-87F9-B34B226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73" y="4090451"/>
                <a:ext cx="3184071" cy="484941"/>
              </a:xfrm>
              <a:prstGeom prst="rect">
                <a:avLst/>
              </a:prstGeom>
              <a:blipFill>
                <a:blip r:embed="rId5"/>
                <a:stretch>
                  <a:fillRect l="-3831" t="-78750" b="-1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446C48-94A4-4F63-A91B-4D3253FBD63E}"/>
              </a:ext>
            </a:extLst>
          </p:cNvPr>
          <p:cNvCxnSpPr>
            <a:cxnSpLocks/>
          </p:cNvCxnSpPr>
          <p:nvPr/>
        </p:nvCxnSpPr>
        <p:spPr>
          <a:xfrm>
            <a:off x="3433664" y="3704252"/>
            <a:ext cx="0" cy="358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4E1F-9854-4ED0-99D7-00FD6B07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learned model to 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244A57-A62A-4359-8BBC-8AF676BF926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)&lt;0.5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244A57-A62A-4359-8BBC-8AF676BF9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C11A-C80E-3E4B-B07F-C2A11A5D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F3EAA-8E22-AC40-BA0C-3611C237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June 17,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CB0239-BAC3-4911-8B69-39A1F35D6B9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761098"/>
            <a:ext cx="10957594" cy="4081404"/>
          </a:xfrm>
        </p:spPr>
        <p:txBody>
          <a:bodyPr/>
          <a:lstStyle/>
          <a:p>
            <a:r>
              <a:rPr lang="en-US" altLang="zh-CN" dirty="0"/>
              <a:t>Two types of prediction</a:t>
            </a:r>
          </a:p>
          <a:p>
            <a:r>
              <a:rPr lang="en-US" altLang="zh-CN" dirty="0"/>
              <a:t>Logistic regression model</a:t>
            </a:r>
          </a:p>
          <a:p>
            <a:r>
              <a:rPr lang="en-US" altLang="zh-CN" dirty="0"/>
              <a:t>Cost function of logistic regression</a:t>
            </a:r>
          </a:p>
          <a:p>
            <a:r>
              <a:rPr lang="en-US" altLang="zh-CN" dirty="0"/>
              <a:t>Gradient descent of logistic regression</a:t>
            </a:r>
          </a:p>
          <a:p>
            <a:r>
              <a:rPr lang="en-US" altLang="zh-CN" dirty="0"/>
              <a:t>Exercises in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FC4-18B6-41DE-B3F9-0E6A1A81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Two types of prediction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C80E-9A96-437B-9886-1B177B45B7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2037935"/>
            <a:ext cx="10957594" cy="553998"/>
          </a:xfrm>
        </p:spPr>
        <p:txBody>
          <a:bodyPr>
            <a:normAutofit/>
          </a:bodyPr>
          <a:lstStyle/>
          <a:p>
            <a:r>
              <a:rPr lang="en-US" dirty="0"/>
              <a:t>The predict target is </a:t>
            </a:r>
            <a:r>
              <a:rPr lang="en-US" b="1" dirty="0">
                <a:solidFill>
                  <a:schemeClr val="accent1"/>
                </a:solidFill>
              </a:rPr>
              <a:t>continuous</a:t>
            </a:r>
            <a:r>
              <a:rPr lang="en-US" dirty="0"/>
              <a:t> valued    </a:t>
            </a:r>
            <a:r>
              <a:rPr lang="en-US" dirty="0">
                <a:sym typeface="Wingdings" panose="05000000000000000000" pitchFamily="2" charset="2"/>
              </a:rPr>
              <a:t>      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Regression</a:t>
            </a:r>
            <a:r>
              <a:rPr lang="en-US" dirty="0">
                <a:sym typeface="Wingdings" panose="05000000000000000000" pitchFamily="2" charset="2"/>
              </a:rPr>
              <a:t> problem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45206-A532-4F34-97F9-DB957819673C}"/>
              </a:ext>
            </a:extLst>
          </p:cNvPr>
          <p:cNvGrpSpPr/>
          <p:nvPr/>
        </p:nvGrpSpPr>
        <p:grpSpPr>
          <a:xfrm>
            <a:off x="1018733" y="4052318"/>
            <a:ext cx="5797703" cy="830997"/>
            <a:chOff x="1070688" y="3336667"/>
            <a:chExt cx="5797703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AE9D86-6DF9-4DCE-BFE9-00788F1BA48A}"/>
                    </a:ext>
                  </a:extLst>
                </p:cNvPr>
                <p:cNvSpPr txBox="1"/>
                <p:nvPr/>
              </p:nvSpPr>
              <p:spPr>
                <a:xfrm>
                  <a:off x="1198983" y="3429000"/>
                  <a:ext cx="112433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∈{0, 1}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AE9D86-6DF9-4DCE-BFE9-00788F1BA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983" y="3429000"/>
                  <a:ext cx="1124339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541" t="-2198" r="-32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F843BD-7444-4CA7-ACA1-E33C855630AF}"/>
                    </a:ext>
                  </a:extLst>
                </p:cNvPr>
                <p:cNvSpPr txBox="1"/>
                <p:nvPr/>
              </p:nvSpPr>
              <p:spPr>
                <a:xfrm>
                  <a:off x="1070688" y="3798332"/>
                  <a:ext cx="15698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∈{0, 1, 2}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F843BD-7444-4CA7-ACA1-E33C85563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88" y="3798332"/>
                  <a:ext cx="15698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E13824-B0D9-4BFD-8115-C33447305945}"/>
                </a:ext>
              </a:extLst>
            </p:cNvPr>
            <p:cNvSpPr txBox="1"/>
            <p:nvPr/>
          </p:nvSpPr>
          <p:spPr>
            <a:xfrm>
              <a:off x="3067438" y="3790747"/>
              <a:ext cx="21950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ym typeface="Wingdings" panose="05000000000000000000" pitchFamily="2" charset="2"/>
                </a:rPr>
                <a:t> the iris dataset 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B48463-227A-404E-99A5-69D9231B1AB6}"/>
                </a:ext>
              </a:extLst>
            </p:cNvPr>
            <p:cNvSpPr txBox="1"/>
            <p:nvPr/>
          </p:nvSpPr>
          <p:spPr>
            <a:xfrm>
              <a:off x="3067437" y="3336667"/>
              <a:ext cx="38009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ym typeface="Wingdings" panose="05000000000000000000" pitchFamily="2" charset="2"/>
                </a:rPr>
                <a:t> the breast cancer </a:t>
              </a:r>
              <a:r>
                <a:rPr lang="en-US" altLang="zh-CN" b="0" i="0" dirty="0" err="1">
                  <a:solidFill>
                    <a:srgbClr val="212529"/>
                  </a:solidFill>
                  <a:effectLst/>
                  <a:latin typeface="-apple-system"/>
                </a:rPr>
                <a:t>wisconsin</a:t>
              </a:r>
              <a:r>
                <a:rPr lang="en-US" altLang="zh-CN" b="0" i="0" dirty="0">
                  <a:solidFill>
                    <a:srgbClr val="212529"/>
                  </a:solidFill>
                  <a:effectLst/>
                  <a:latin typeface="-apple-system"/>
                </a:rPr>
                <a:t> </a:t>
              </a:r>
              <a:r>
                <a:rPr lang="en-US" altLang="zh-CN" dirty="0">
                  <a:sym typeface="Wingdings" panose="05000000000000000000" pitchFamily="2" charset="2"/>
                </a:rPr>
                <a:t>dataset 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233125-B7E4-45EB-BA32-778D20391A17}"/>
              </a:ext>
            </a:extLst>
          </p:cNvPr>
          <p:cNvSpPr txBox="1"/>
          <p:nvPr/>
        </p:nvSpPr>
        <p:spPr>
          <a:xfrm>
            <a:off x="627854" y="3518368"/>
            <a:ext cx="8848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100" dirty="0"/>
              <a:t>The predict target is </a:t>
            </a:r>
            <a:r>
              <a:rPr lang="en-US" altLang="zh-CN" sz="2100" b="1" dirty="0">
                <a:solidFill>
                  <a:schemeClr val="accent1"/>
                </a:solidFill>
              </a:rPr>
              <a:t>discrete</a:t>
            </a:r>
            <a:r>
              <a:rPr lang="en-US" altLang="zh-CN" sz="2100" dirty="0"/>
              <a:t> valued         </a:t>
            </a:r>
            <a:r>
              <a:rPr lang="en-US" altLang="zh-CN" sz="2100" dirty="0">
                <a:sym typeface="Wingdings" panose="05000000000000000000" pitchFamily="2" charset="2"/>
              </a:rPr>
              <a:t>      </a:t>
            </a:r>
            <a:r>
              <a:rPr lang="en-US" altLang="zh-CN" sz="2100" b="1" dirty="0">
                <a:solidFill>
                  <a:schemeClr val="accent2"/>
                </a:solidFill>
                <a:sym typeface="Wingdings" panose="05000000000000000000" pitchFamily="2" charset="2"/>
              </a:rPr>
              <a:t>Classification</a:t>
            </a:r>
            <a:r>
              <a:rPr lang="en-US" altLang="zh-CN" sz="2100" dirty="0">
                <a:sym typeface="Wingdings" panose="05000000000000000000" pitchFamily="2" charset="2"/>
              </a:rPr>
              <a:t> problem</a:t>
            </a:r>
            <a:endParaRPr lang="en-US" altLang="zh-CN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CBD4D-5958-43E4-A7AA-883079F5514F}"/>
                  </a:ext>
                </a:extLst>
              </p:cNvPr>
              <p:cNvSpPr txBox="1"/>
              <p:nvPr/>
            </p:nvSpPr>
            <p:spPr>
              <a:xfrm>
                <a:off x="-1243463" y="2508867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∈[5, 50]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CBD4D-5958-43E4-A7AA-883079F5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3463" y="2508867"/>
                <a:ext cx="609426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D1F6200-CFBE-4C16-9290-2B06E8FB6D73}"/>
              </a:ext>
            </a:extLst>
          </p:cNvPr>
          <p:cNvSpPr txBox="1"/>
          <p:nvPr/>
        </p:nvSpPr>
        <p:spPr>
          <a:xfrm>
            <a:off x="3015482" y="2508867"/>
            <a:ext cx="346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 the </a:t>
            </a:r>
            <a:r>
              <a:rPr lang="en-US" altLang="zh-CN" dirty="0" err="1">
                <a:sym typeface="Wingdings" panose="05000000000000000000" pitchFamily="2" charset="2"/>
              </a:rPr>
              <a:t>boston</a:t>
            </a:r>
            <a:r>
              <a:rPr lang="en-US" altLang="zh-CN" dirty="0">
                <a:sym typeface="Wingdings" panose="05000000000000000000" pitchFamily="2" charset="2"/>
              </a:rPr>
              <a:t> house-prices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46C3-56FC-4B7F-AD42-FEF8778B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BF147A-B25B-463F-9029-3F43D3A8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0050" y="1644689"/>
            <a:ext cx="5715000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5328-B690-4936-99ED-9F55327A65F1}"/>
                  </a:ext>
                </a:extLst>
              </p:cNvPr>
              <p:cNvSpPr txBox="1"/>
              <p:nvPr/>
            </p:nvSpPr>
            <p:spPr>
              <a:xfrm>
                <a:off x="627854" y="1882750"/>
                <a:ext cx="2133567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5328-B690-4936-99ED-9F55327A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4" y="1882750"/>
                <a:ext cx="2133567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EE33A-F439-4712-B6F0-9ED3AE356031}"/>
                  </a:ext>
                </a:extLst>
              </p:cNvPr>
              <p:cNvSpPr txBox="1"/>
              <p:nvPr/>
            </p:nvSpPr>
            <p:spPr>
              <a:xfrm>
                <a:off x="805997" y="3195746"/>
                <a:ext cx="2282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previously,we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EE33A-F439-4712-B6F0-9ED3AE35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7" y="3195746"/>
                <a:ext cx="2282435" cy="707886"/>
              </a:xfrm>
              <a:prstGeom prst="rect">
                <a:avLst/>
              </a:prstGeom>
              <a:blipFill>
                <a:blip r:embed="rId6"/>
                <a:stretch>
                  <a:fillRect l="-2667" t="-4310" r="-3200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A72E7-D3F3-494F-92EA-75A90893A69B}"/>
                  </a:ext>
                </a:extLst>
              </p:cNvPr>
              <p:cNvSpPr txBox="1"/>
              <p:nvPr/>
            </p:nvSpPr>
            <p:spPr>
              <a:xfrm>
                <a:off x="805997" y="4120732"/>
                <a:ext cx="20118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Now,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A72E7-D3F3-494F-92EA-75A90893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7" y="4120732"/>
                <a:ext cx="2011847" cy="707886"/>
              </a:xfrm>
              <a:prstGeom prst="rect">
                <a:avLst/>
              </a:prstGeom>
              <a:blipFill>
                <a:blip r:embed="rId7"/>
                <a:stretch>
                  <a:fillRect l="-3030" t="-5172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377B9D-24A8-47E2-B226-70EAF404F40B}"/>
                  </a:ext>
                </a:extLst>
              </p:cNvPr>
              <p:cNvSpPr txBox="1"/>
              <p:nvPr/>
            </p:nvSpPr>
            <p:spPr>
              <a:xfrm>
                <a:off x="880430" y="5014316"/>
                <a:ext cx="2133567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377B9D-24A8-47E2-B226-70EAF404F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30" y="5014316"/>
                <a:ext cx="2133567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5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116E-31F3-404E-9B16-6154E14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the hypothesis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56176-104A-44C4-A20B-ED53721E0D4F}"/>
                  </a:ext>
                </a:extLst>
              </p:cNvPr>
              <p:cNvSpPr txBox="1"/>
              <p:nvPr/>
            </p:nvSpPr>
            <p:spPr>
              <a:xfrm>
                <a:off x="865251" y="2264858"/>
                <a:ext cx="3169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56176-104A-44C4-A20B-ED53721E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1" y="2264858"/>
                <a:ext cx="3169328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C45E5-EFB5-4416-A049-CE3228420415}"/>
                  </a:ext>
                </a:extLst>
              </p:cNvPr>
              <p:cNvSpPr txBox="1"/>
              <p:nvPr/>
            </p:nvSpPr>
            <p:spPr>
              <a:xfrm>
                <a:off x="4157425" y="2264858"/>
                <a:ext cx="58396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probability that y = 1, given x, parameterized by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C45E5-EFB5-4416-A049-CE3228420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25" y="2264858"/>
                <a:ext cx="5839658" cy="400110"/>
              </a:xfrm>
              <a:prstGeom prst="rect">
                <a:avLst/>
              </a:prstGeom>
              <a:blipFill>
                <a:blip r:embed="rId3"/>
                <a:stretch>
                  <a:fillRect l="-114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5B67ED-3479-4E63-AB7D-10D74A46990E}"/>
                  </a:ext>
                </a:extLst>
              </p:cNvPr>
              <p:cNvSpPr txBox="1"/>
              <p:nvPr/>
            </p:nvSpPr>
            <p:spPr>
              <a:xfrm>
                <a:off x="1041785" y="3141697"/>
                <a:ext cx="42393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=0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1 -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5B67ED-3479-4E63-AB7D-10D74A46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5" y="3141697"/>
                <a:ext cx="423934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6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FF48-1E99-4617-8F13-CF5D3A46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92CA6E-C2CC-4645-98F9-3D6EE7A44AFB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2037935"/>
                <a:ext cx="10957594" cy="20582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    </a:t>
                </a:r>
                <a:r>
                  <a:rPr lang="en-US" altLang="zh-C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Cambria Math" panose="02040503050406030204" pitchFamily="18" charset="0"/>
                  </a:rPr>
                  <a:t>It is a line that separates y = 1 area and y = 0 area.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Cambria Math" panose="02040503050406030204" pitchFamily="18" charset="0"/>
                  </a:rPr>
                  <a:t>It is determined by the parameters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92CA6E-C2CC-4645-98F9-3D6EE7A44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2037935"/>
                <a:ext cx="10957594" cy="2058204"/>
              </a:xfrm>
              <a:blipFill>
                <a:blip r:embed="rId3"/>
                <a:stretch>
                  <a:fillRect l="-556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1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CE3-BBA4-4ADA-989F-87FC9FD7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Logistic regression model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60A2A-7778-4A2E-87A8-09A71B34CAC6}"/>
              </a:ext>
            </a:extLst>
          </p:cNvPr>
          <p:cNvSpPr/>
          <p:nvPr/>
        </p:nvSpPr>
        <p:spPr>
          <a:xfrm>
            <a:off x="3359007" y="2090522"/>
            <a:ext cx="1585520" cy="822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 modified hypothesis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5786E7-15C7-4E51-B53C-AC3A8D601E82}"/>
              </a:ext>
            </a:extLst>
          </p:cNvPr>
          <p:cNvSpPr/>
          <p:nvPr/>
        </p:nvSpPr>
        <p:spPr>
          <a:xfrm>
            <a:off x="6318905" y="2090522"/>
            <a:ext cx="1585520" cy="822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 decision boundary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12D80367-49D5-4299-B8DD-82A2070A926D}"/>
              </a:ext>
            </a:extLst>
          </p:cNvPr>
          <p:cNvSpPr/>
          <p:nvPr/>
        </p:nvSpPr>
        <p:spPr>
          <a:xfrm>
            <a:off x="5456255" y="2390530"/>
            <a:ext cx="411061" cy="366709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E1B901-1B9B-4B11-AA08-F29412231D0E}"/>
                  </a:ext>
                </a:extLst>
              </p:cNvPr>
              <p:cNvSpPr txBox="1"/>
              <p:nvPr/>
            </p:nvSpPr>
            <p:spPr>
              <a:xfrm>
                <a:off x="3283664" y="3558145"/>
                <a:ext cx="17362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E1B901-1B9B-4B11-AA08-F29412231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64" y="3558145"/>
                <a:ext cx="1736206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1BBF7B-8B8C-4EA9-9146-2B9A979767ED}"/>
                  </a:ext>
                </a:extLst>
              </p:cNvPr>
              <p:cNvSpPr txBox="1"/>
              <p:nvPr/>
            </p:nvSpPr>
            <p:spPr>
              <a:xfrm>
                <a:off x="3088475" y="4419068"/>
                <a:ext cx="2133567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1BBF7B-8B8C-4EA9-9146-2B9A9797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75" y="4419068"/>
                <a:ext cx="2133567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DF5935-3172-45A2-8058-47F3C4A3B16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151767" y="3958255"/>
            <a:ext cx="3492" cy="4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4BB00E-9ADF-489D-993F-5618B9B69B52}"/>
                  </a:ext>
                </a:extLst>
              </p:cNvPr>
              <p:cNvSpPr txBox="1"/>
              <p:nvPr/>
            </p:nvSpPr>
            <p:spPr>
              <a:xfrm>
                <a:off x="6499898" y="3760692"/>
                <a:ext cx="1447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4BB00E-9ADF-489D-993F-5618B9B6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98" y="3760692"/>
                <a:ext cx="14478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85387-8D72-46E9-8A40-78A68F7FB7BA}"/>
                  </a:ext>
                </a:extLst>
              </p:cNvPr>
              <p:cNvSpPr txBox="1"/>
              <p:nvPr/>
            </p:nvSpPr>
            <p:spPr>
              <a:xfrm>
                <a:off x="6090145" y="4155301"/>
                <a:ext cx="23256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85387-8D72-46E9-8A40-78A68F7F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45" y="4155301"/>
                <a:ext cx="2325655" cy="646331"/>
              </a:xfrm>
              <a:prstGeom prst="rect">
                <a:avLst/>
              </a:prstGeom>
              <a:blipFill>
                <a:blip r:embed="rId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3FC3E46-6752-4439-BC01-FDCCB3B8E255}"/>
              </a:ext>
            </a:extLst>
          </p:cNvPr>
          <p:cNvGrpSpPr/>
          <p:nvPr/>
        </p:nvGrpSpPr>
        <p:grpSpPr>
          <a:xfrm>
            <a:off x="8864127" y="3785969"/>
            <a:ext cx="2256151" cy="1015663"/>
            <a:chOff x="8864127" y="3785969"/>
            <a:chExt cx="2256151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136132F-289B-4CFF-85A6-D9980E752B72}"/>
                    </a:ext>
                  </a:extLst>
                </p:cNvPr>
                <p:cNvSpPr txBox="1"/>
                <p:nvPr/>
              </p:nvSpPr>
              <p:spPr>
                <a:xfrm>
                  <a:off x="8864127" y="4155301"/>
                  <a:ext cx="225615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136132F-289B-4CFF-85A6-D9980E752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127" y="4155301"/>
                  <a:ext cx="2256151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CF5141-ECCC-4C24-AA95-D640BDAB8648}"/>
                    </a:ext>
                  </a:extLst>
                </p:cNvPr>
                <p:cNvSpPr txBox="1"/>
                <p:nvPr/>
              </p:nvSpPr>
              <p:spPr>
                <a:xfrm>
                  <a:off x="9218306" y="3785969"/>
                  <a:ext cx="17362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CF5141-ECCC-4C24-AA95-D640BDAB8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06" y="3785969"/>
                  <a:ext cx="17362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6035C1-C56C-4D11-8267-A28D9DB1A735}"/>
              </a:ext>
            </a:extLst>
          </p:cNvPr>
          <p:cNvSpPr txBox="1"/>
          <p:nvPr/>
        </p:nvSpPr>
        <p:spPr>
          <a:xfrm>
            <a:off x="8584155" y="4068397"/>
            <a:ext cx="5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18932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3EA-0C89-4DB1-AA99-8351AF4D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E7EE38-C299-4041-8A4E-6D7B06CD49E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US" dirty="0"/>
                  <a:t>In linear regression model, we have defined a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we continue to this?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E7EE38-C299-4041-8A4E-6D7B06CD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3"/>
                <a:stretch>
                  <a:fillRect l="-556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7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050-041A-40E7-AEC6-53278F3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03" y="556967"/>
            <a:ext cx="10326658" cy="1000685"/>
          </a:xfrm>
        </p:spPr>
        <p:txBody>
          <a:bodyPr/>
          <a:lstStyle/>
          <a:p>
            <a:r>
              <a:rPr lang="en-US" altLang="zh-CN" dirty="0"/>
              <a:t>Cost Function of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D6E667-339F-4BA4-9D92-A97B0780B3A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632299"/>
                <a:ext cx="10957594" cy="5977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⁡(1 −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D6E667-339F-4BA4-9D92-A97B0780B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632299"/>
                <a:ext cx="10957594" cy="5977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97302C-6E6F-4357-814B-102124E3FE7B}"/>
              </a:ext>
            </a:extLst>
          </p:cNvPr>
          <p:cNvCxnSpPr>
            <a:cxnSpLocks/>
          </p:cNvCxnSpPr>
          <p:nvPr/>
        </p:nvCxnSpPr>
        <p:spPr>
          <a:xfrm flipV="1">
            <a:off x="5134973" y="2360646"/>
            <a:ext cx="0" cy="414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A10472-F393-44A4-8944-A04A15B72F06}"/>
              </a:ext>
            </a:extLst>
          </p:cNvPr>
          <p:cNvCxnSpPr>
            <a:cxnSpLocks/>
          </p:cNvCxnSpPr>
          <p:nvPr/>
        </p:nvCxnSpPr>
        <p:spPr>
          <a:xfrm>
            <a:off x="2883160" y="2230017"/>
            <a:ext cx="55983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E20031-B69D-46FC-9875-091FE8DBA759}"/>
                  </a:ext>
                </a:extLst>
              </p:cNvPr>
              <p:cNvSpPr txBox="1"/>
              <p:nvPr/>
            </p:nvSpPr>
            <p:spPr>
              <a:xfrm>
                <a:off x="3112737" y="2827735"/>
                <a:ext cx="3596604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E20031-B69D-46FC-9875-091FE8DBA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7" y="2827735"/>
                <a:ext cx="3596604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C748C1F3E2A4B97CBDAB3EFD5F7B2" ma:contentTypeVersion="8" ma:contentTypeDescription="Create a new document." ma:contentTypeScope="" ma:versionID="cc6fd826032d42777fc3b80f3e8bc839">
  <xsd:schema xmlns:xsd="http://www.w3.org/2001/XMLSchema" xmlns:xs="http://www.w3.org/2001/XMLSchema" xmlns:p="http://schemas.microsoft.com/office/2006/metadata/properties" xmlns:ns3="c9f3f263-7d4e-42a5-b33f-8884ba3a1fa4" xmlns:ns4="4ade6ed1-294b-46d9-8fbc-6b64706a5860" targetNamespace="http://schemas.microsoft.com/office/2006/metadata/properties" ma:root="true" ma:fieldsID="f0285bbafbe678bb259b71df37150284" ns3:_="" ns4:_="">
    <xsd:import namespace="c9f3f263-7d4e-42a5-b33f-8884ba3a1fa4"/>
    <xsd:import namespace="4ade6ed1-294b-46d9-8fbc-6b64706a58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f263-7d4e-42a5-b33f-8884ba3a1f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e6ed1-294b-46d9-8fbc-6b64706a5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C9F597-A9E0-4C2F-AA30-0A8C4FCF446A}">
  <ds:schemaRefs>
    <ds:schemaRef ds:uri="http://schemas.microsoft.com/office/infopath/2007/PartnerControls"/>
    <ds:schemaRef ds:uri="http://schemas.microsoft.com/office/2006/documentManagement/types"/>
    <ds:schemaRef ds:uri="c9f3f263-7d4e-42a5-b33f-8884ba3a1fa4"/>
    <ds:schemaRef ds:uri="http://www.w3.org/XML/1998/namespace"/>
    <ds:schemaRef ds:uri="http://purl.org/dc/elements/1.1/"/>
    <ds:schemaRef ds:uri="http://purl.org/dc/dcmitype/"/>
    <ds:schemaRef ds:uri="http://purl.org/dc/terms/"/>
    <ds:schemaRef ds:uri="4ade6ed1-294b-46d9-8fbc-6b64706a5860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AADAE79-3068-4397-A80A-BE5BC719F1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A3F00-2BFF-4412-A39E-1F73B7095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f3f263-7d4e-42a5-b33f-8884ba3a1fa4"/>
    <ds:schemaRef ds:uri="4ade6ed1-294b-46d9-8fbc-6b64706a5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440</Words>
  <Application>Microsoft Office PowerPoint</Application>
  <PresentationFormat>Widescreen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Cambria Math</vt:lpstr>
      <vt:lpstr>Helvetica</vt:lpstr>
      <vt:lpstr>Wingdings</vt:lpstr>
      <vt:lpstr>Office Theme</vt:lpstr>
      <vt:lpstr>Machine Learning Foundations  Logistic Regression</vt:lpstr>
      <vt:lpstr>Table of Contents</vt:lpstr>
      <vt:lpstr>Two types of prediction </vt:lpstr>
      <vt:lpstr>Sigmoid Function</vt:lpstr>
      <vt:lpstr>Meaning of the hypothesis in Logistic Regression</vt:lpstr>
      <vt:lpstr>Decision Boundary</vt:lpstr>
      <vt:lpstr>Logistic regression model </vt:lpstr>
      <vt:lpstr>Cost Function</vt:lpstr>
      <vt:lpstr>Cost Function of logistic regression</vt:lpstr>
      <vt:lpstr>Gradient Descent for Logistic Regression</vt:lpstr>
      <vt:lpstr>Use the learned model to predict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Foundations  Logistic Regression</dc:title>
  <dc:creator>Mingshan Jia</dc:creator>
  <cp:lastModifiedBy>Mingshan Jia</cp:lastModifiedBy>
  <cp:revision>3</cp:revision>
  <dcterms:created xsi:type="dcterms:W3CDTF">2020-08-15T02:30:52Z</dcterms:created>
  <dcterms:modified xsi:type="dcterms:W3CDTF">2020-08-20T05:49:13Z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0x010100E2AC748C1F3E2A4B97CBDAB3EFD5F7B2</vt:lpwstr>
  </property>
</Properties>
</file>