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90" d="100"/>
          <a:sy n="290" d="100"/>
        </p:scale>
        <p:origin x="-4098" y="-4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1A70-F959-4923-9589-010D292D1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ACB58-32C1-4E7D-9877-620AC7340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05E0E-42C6-41EA-AA5C-022290C0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EC61-0438-40D3-9C3F-54063AB8A46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93AA3-FDA9-497C-82F1-6D8D2ED8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D18E-EB53-4DAB-B27E-61336554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AFB8-1C35-41F8-A7E1-668940B7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0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81CD-41B8-4E5F-AB0A-8B9CE6A1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A9366-698C-435D-B9B7-0E57F00AE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78382-1A0D-404E-AE61-11F7B206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EC61-0438-40D3-9C3F-54063AB8A46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BA047-1DC7-44A4-BEB3-CE6735D4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9145A-9639-46F8-B8CD-FC4FD200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AFB8-1C35-41F8-A7E1-668940B7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4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48C80-A7C7-4AE9-8324-056947CD3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DF2B-0A98-4269-B378-54B2410FC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885D1-18DB-43F8-92A2-25F8A459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EC61-0438-40D3-9C3F-54063AB8A46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23DD-ADB2-4172-9695-154FDDA7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98A0C-8C41-4506-92FA-C4EDD739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AFB8-1C35-41F8-A7E1-668940B7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7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0728-CD48-4EAE-9AC1-7AF8CEC7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E5AE-6F36-44F1-B055-651C25F9D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BC6E-EB1E-4A7F-A395-32A26B1D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EC61-0438-40D3-9C3F-54063AB8A46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C4E01-B71B-4808-B028-A5941DAD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BC4F1-8AEC-4085-8FEF-74A65302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AFB8-1C35-41F8-A7E1-668940B7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3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7B56-8408-4CDD-89C6-85D871B5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EEDB9-B07B-4C29-AD6D-EB6A69384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803B0-AFAD-48A2-A5E8-87A5208C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EC61-0438-40D3-9C3F-54063AB8A46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695C9-6B6A-4C32-B00A-618289EE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9B8CC-1805-4013-A84F-88028070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AFB8-1C35-41F8-A7E1-668940B7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D4B8-CF54-460D-8F5B-B1DBA544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2037-B38E-4393-B1EA-C6C5D47E2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FC6C0-107C-47DE-9470-0CA2051C1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A24F1-3A49-493D-9090-47300BFB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EC61-0438-40D3-9C3F-54063AB8A46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C2A45-1840-4158-81CD-5F69763A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60315-E73C-4277-A0CF-5030550B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AFB8-1C35-41F8-A7E1-668940B7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5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C371-3DC7-4C1C-B5AE-22732E17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8EFF2-2491-4225-8327-0113ABDE1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8BD45-20AD-48B5-88D3-DBC699659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64722-A505-49D1-B6BD-E2E1ED7DC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0523A-DA70-4B07-8A10-09F4FAF52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1B34C-6BB6-4C10-B619-AE10008E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EC61-0438-40D3-9C3F-54063AB8A46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CB17E-C246-4F0E-B362-384993B1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44185-B179-4319-B4F9-0E2FCB38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AFB8-1C35-41F8-A7E1-668940B7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5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A889-D678-40AE-A387-CB294319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A6B79-EE98-453D-AA9B-53C8FD9D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EC61-0438-40D3-9C3F-54063AB8A46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112B7-87CE-4D0B-A7BD-CBEFACC1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E9337-ED71-4444-B8CB-AA63B305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AFB8-1C35-41F8-A7E1-668940B7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875D3D-BED9-4D38-A4FE-30C149C7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EC61-0438-40D3-9C3F-54063AB8A46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79D372-AACB-4656-89B4-F54BE23A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47B79-8F8E-4794-8E3C-E5B59303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AFB8-1C35-41F8-A7E1-668940B7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9494-4CA1-41E7-978F-D71C06DE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E6DAC-15AF-431E-9DC9-DCB727896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86734-1479-439F-A71F-25873348F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D0CB8-B0B7-4780-AF0B-C8C72204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EC61-0438-40D3-9C3F-54063AB8A46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D4370-FE43-442B-A070-62946D0B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9DEDE-4314-403F-9BA8-C7389797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AFB8-1C35-41F8-A7E1-668940B7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1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3BEB-D6CF-41FB-9E8A-57D7F999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989AF-844D-4C8A-96F5-C881315E5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6A697-303A-4EED-97BD-0E6766A68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CFB9A-551B-4122-A72D-853DD188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EC61-0438-40D3-9C3F-54063AB8A46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85BD3-ECCB-44AC-AA30-6748E8E2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5ED93-E785-4772-A748-1D0FFEF9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AFB8-1C35-41F8-A7E1-668940B7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7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0AB07-7955-49D9-8C14-05DB24E5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12F15-313E-4710-B566-A987CE58D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B869B-E0C5-4748-9066-4B6F14332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7EC61-0438-40D3-9C3F-54063AB8A46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0799-2CBC-47B7-9667-E2E09FB3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CB1D0-7343-4D10-879A-68B6964E5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AFB8-1C35-41F8-A7E1-668940B7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9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67B0-210C-4618-AD3F-D558C1259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E87F9-DAEC-4553-BFDD-F7F44BD98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8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ED41-675D-4E23-899A-55EAD38A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E26ECB-D5E9-4D8A-A7A9-8996ADD29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605" y="1825625"/>
            <a:ext cx="4746790" cy="4351338"/>
          </a:xfrm>
        </p:spPr>
      </p:pic>
    </p:spTree>
    <p:extLst>
      <p:ext uri="{BB962C8B-B14F-4D97-AF65-F5344CB8AC3E}">
        <p14:creationId xmlns:p14="http://schemas.microsoft.com/office/powerpoint/2010/main" val="197109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Xingjian Wang</dc:creator>
  <cp:lastModifiedBy>Xingjian Wang</cp:lastModifiedBy>
  <cp:revision>1</cp:revision>
  <dcterms:created xsi:type="dcterms:W3CDTF">2021-01-11T22:28:12Z</dcterms:created>
  <dcterms:modified xsi:type="dcterms:W3CDTF">2021-01-11T22:33:24Z</dcterms:modified>
</cp:coreProperties>
</file>