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00"/>
    <a:srgbClr val="FFFF00"/>
    <a:srgbClr val="EDE03B"/>
    <a:srgbClr val="F1D637"/>
    <a:srgbClr val="EDC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-588" y="-10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-26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67072-ED59-4F90-B114-6E2A1F6A6A28}" type="datetimeFigureOut">
              <a:rPr lang="ko-KR" altLang="en-US" smtClean="0"/>
              <a:pPr/>
              <a:t>2013-09-27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DC493-B0C1-40B9-9444-38A4A0EAB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84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6200000">
            <a:off x="-2285969" y="2415569"/>
            <a:ext cx="7560000" cy="27288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ts val="7200"/>
              </a:lnSpc>
              <a:defRPr sz="6400">
                <a:solidFill>
                  <a:srgbClr val="FFFF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000" y="396000"/>
            <a:ext cx="3960000" cy="10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700">
                <a:solidFill>
                  <a:srgbClr val="00B0F0"/>
                </a:solidFill>
                <a:latin typeface="나눔명조" pitchFamily="18" charset="-127"/>
                <a:ea typeface="나눔명조" pitchFamily="18" charset="-127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3200"/>
              </a:lnSpc>
            </a:pPr>
            <a:endParaRPr lang="en-US" altLang="ko-KR" sz="2700" dirty="0">
              <a:solidFill>
                <a:srgbClr val="0CB5E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260000" y="259200"/>
            <a:ext cx="396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260000" y="1980000"/>
            <a:ext cx="5400000" cy="0"/>
          </a:xfrm>
          <a:prstGeom prst="line">
            <a:avLst/>
          </a:prstGeom>
          <a:ln w="12700">
            <a:solidFill>
              <a:srgbClr val="0CB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 userDrawn="1"/>
        </p:nvGrpSpPr>
        <p:grpSpPr>
          <a:xfrm>
            <a:off x="1260000" y="2580020"/>
            <a:ext cx="5400000" cy="1208066"/>
            <a:chOff x="1260000" y="2580020"/>
            <a:chExt cx="5400000" cy="120806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260000" y="2580020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260000" y="2821633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260000" y="3063246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260000" y="3304859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260000" y="3546472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260000" y="3788086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>
            <a:off x="1285336" y="4787661"/>
            <a:ext cx="5400000" cy="0"/>
          </a:xfrm>
          <a:prstGeom prst="line">
            <a:avLst/>
          </a:prstGeom>
          <a:ln w="12700">
            <a:solidFill>
              <a:srgbClr val="0CB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7039155" y="1984076"/>
            <a:ext cx="2844000" cy="0"/>
          </a:xfrm>
          <a:prstGeom prst="line">
            <a:avLst/>
          </a:prstGeom>
          <a:ln w="12700">
            <a:solidFill>
              <a:srgbClr val="0CB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7026682" y="5598544"/>
            <a:ext cx="2844000" cy="0"/>
          </a:xfrm>
          <a:prstGeom prst="line">
            <a:avLst/>
          </a:prstGeom>
          <a:ln w="12700">
            <a:solidFill>
              <a:srgbClr val="0CB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 userDrawn="1">
            <p:ph type="body" sz="quarter" idx="11"/>
          </p:nvPr>
        </p:nvSpPr>
        <p:spPr>
          <a:xfrm>
            <a:off x="1260000" y="2041200"/>
            <a:ext cx="396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 userDrawn="1">
            <p:ph type="body" sz="quarter" idx="12"/>
          </p:nvPr>
        </p:nvSpPr>
        <p:spPr>
          <a:xfrm>
            <a:off x="1260000" y="4852800"/>
            <a:ext cx="396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 userDrawn="1">
            <p:ph type="body" sz="quarter" idx="18"/>
          </p:nvPr>
        </p:nvSpPr>
        <p:spPr>
          <a:xfrm>
            <a:off x="7012800" y="471600"/>
            <a:ext cx="2844000" cy="5904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7" name="텍스트 개체 틀 45"/>
          <p:cNvSpPr>
            <a:spLocks noGrp="1"/>
          </p:cNvSpPr>
          <p:nvPr userDrawn="1">
            <p:ph type="body" sz="quarter" idx="19"/>
          </p:nvPr>
        </p:nvSpPr>
        <p:spPr>
          <a:xfrm>
            <a:off x="7048800" y="252000"/>
            <a:ext cx="2844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8" name="텍스트 개체 틀 45"/>
          <p:cNvSpPr>
            <a:spLocks noGrp="1"/>
          </p:cNvSpPr>
          <p:nvPr userDrawn="1">
            <p:ph type="body" sz="quarter" idx="20"/>
          </p:nvPr>
        </p:nvSpPr>
        <p:spPr>
          <a:xfrm>
            <a:off x="7079536" y="2041200"/>
            <a:ext cx="2844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9" name="텍스트 개체 틀 45"/>
          <p:cNvSpPr>
            <a:spLocks noGrp="1"/>
          </p:cNvSpPr>
          <p:nvPr userDrawn="1">
            <p:ph type="body" sz="quarter" idx="21"/>
          </p:nvPr>
        </p:nvSpPr>
        <p:spPr>
          <a:xfrm>
            <a:off x="7048800" y="2498400"/>
            <a:ext cx="2844000" cy="16092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0" name="텍스트 개체 틀 45"/>
          <p:cNvSpPr>
            <a:spLocks noGrp="1"/>
          </p:cNvSpPr>
          <p:nvPr userDrawn="1">
            <p:ph type="body" sz="quarter" idx="22"/>
          </p:nvPr>
        </p:nvSpPr>
        <p:spPr>
          <a:xfrm>
            <a:off x="7027200" y="5655600"/>
            <a:ext cx="2844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1" name="텍스트 개체 틀 45"/>
          <p:cNvSpPr>
            <a:spLocks noGrp="1"/>
          </p:cNvSpPr>
          <p:nvPr userDrawn="1">
            <p:ph type="body" sz="quarter" idx="23"/>
          </p:nvPr>
        </p:nvSpPr>
        <p:spPr>
          <a:xfrm>
            <a:off x="7027200" y="6109200"/>
            <a:ext cx="2844000" cy="16092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="1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412275" y="3590379"/>
            <a:ext cx="360000" cy="360000"/>
            <a:chOff x="1260000" y="4019004"/>
            <a:chExt cx="360000" cy="360000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1260000" y="4199004"/>
              <a:ext cx="360000" cy="0"/>
            </a:xfrm>
            <a:prstGeom prst="line">
              <a:avLst/>
            </a:prstGeom>
            <a:ln w="38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5400000">
              <a:off x="1260000" y="4199004"/>
              <a:ext cx="360000" cy="0"/>
            </a:xfrm>
            <a:prstGeom prst="line">
              <a:avLst/>
            </a:prstGeom>
            <a:ln w="38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텍스트 개체 틀 38"/>
          <p:cNvSpPr>
            <a:spLocks noGrp="1"/>
          </p:cNvSpPr>
          <p:nvPr userDrawn="1">
            <p:ph type="body" sz="quarter" idx="24"/>
          </p:nvPr>
        </p:nvSpPr>
        <p:spPr>
          <a:xfrm>
            <a:off x="1259999" y="2574805"/>
            <a:ext cx="3960000" cy="16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900"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en-US" altLang="ko-KR" dirty="0" smtClean="0"/>
          </a:p>
        </p:txBody>
      </p:sp>
      <p:grpSp>
        <p:nvGrpSpPr>
          <p:cNvPr id="59" name="그룹 58"/>
          <p:cNvGrpSpPr/>
          <p:nvPr userDrawn="1"/>
        </p:nvGrpSpPr>
        <p:grpSpPr>
          <a:xfrm>
            <a:off x="1285336" y="5406464"/>
            <a:ext cx="5400000" cy="1208066"/>
            <a:chOff x="1260000" y="2580020"/>
            <a:chExt cx="5400000" cy="1208066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1260000" y="2580020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260000" y="2821633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260000" y="3063246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1260000" y="3304859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1260000" y="3546472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260000" y="3788086"/>
              <a:ext cx="540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텍스트 개체 틀 38"/>
          <p:cNvSpPr>
            <a:spLocks noGrp="1"/>
          </p:cNvSpPr>
          <p:nvPr>
            <p:ph type="body" sz="quarter" idx="25"/>
          </p:nvPr>
        </p:nvSpPr>
        <p:spPr>
          <a:xfrm>
            <a:off x="1285336" y="5401249"/>
            <a:ext cx="3960000" cy="16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900"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 rot="16200000">
            <a:off x="-2285969" y="2415569"/>
            <a:ext cx="7560000" cy="27288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ts val="7200"/>
              </a:lnSpc>
              <a:defRPr sz="6400">
                <a:solidFill>
                  <a:srgbClr val="FBE2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260000" y="2286000"/>
            <a:ext cx="9000000" cy="4752000"/>
            <a:chOff x="1260000" y="2286000"/>
            <a:chExt cx="9000000" cy="4752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60000" y="2286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260000" y="2502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60000" y="2718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260000" y="2934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260000" y="3150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260000" y="3366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260000" y="3582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260000" y="3798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260000" y="4014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260000" y="4230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260000" y="4446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60000" y="4662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260000" y="4878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260000" y="5094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260000" y="5310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260000" y="5526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260000" y="5742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260000" y="5958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60000" y="6174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260000" y="6390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260000" y="6606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260000" y="6822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260000" y="7038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 userDrawn="1"/>
        </p:nvGrpSpPr>
        <p:grpSpPr>
          <a:xfrm>
            <a:off x="3092448" y="2398143"/>
            <a:ext cx="511803" cy="1"/>
            <a:chOff x="3089903" y="2398143"/>
            <a:chExt cx="511803" cy="1"/>
          </a:xfrm>
        </p:grpSpPr>
        <p:cxnSp>
          <p:nvCxnSpPr>
            <p:cNvPr id="32" name="직선 연결선 31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 userDrawn="1"/>
        </p:nvGrpSpPr>
        <p:grpSpPr>
          <a:xfrm>
            <a:off x="3092448" y="2613576"/>
            <a:ext cx="511803" cy="1"/>
            <a:chOff x="3089903" y="2398143"/>
            <a:chExt cx="511803" cy="1"/>
          </a:xfrm>
        </p:grpSpPr>
        <p:cxnSp>
          <p:nvCxnSpPr>
            <p:cNvPr id="35" name="직선 연결선 34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3092448" y="2829009"/>
            <a:ext cx="511803" cy="1"/>
            <a:chOff x="3089903" y="2398143"/>
            <a:chExt cx="511803" cy="1"/>
          </a:xfrm>
        </p:grpSpPr>
        <p:cxnSp>
          <p:nvCxnSpPr>
            <p:cNvPr id="38" name="직선 연결선 37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 userDrawn="1"/>
        </p:nvGrpSpPr>
        <p:grpSpPr>
          <a:xfrm>
            <a:off x="3092448" y="3044442"/>
            <a:ext cx="511803" cy="1"/>
            <a:chOff x="3089903" y="2398143"/>
            <a:chExt cx="511803" cy="1"/>
          </a:xfrm>
        </p:grpSpPr>
        <p:cxnSp>
          <p:nvCxnSpPr>
            <p:cNvPr id="41" name="직선 연결선 40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 userDrawn="1"/>
        </p:nvGrpSpPr>
        <p:grpSpPr>
          <a:xfrm>
            <a:off x="3092448" y="3259875"/>
            <a:ext cx="511803" cy="1"/>
            <a:chOff x="3089903" y="2398143"/>
            <a:chExt cx="511803" cy="1"/>
          </a:xfrm>
        </p:grpSpPr>
        <p:cxnSp>
          <p:nvCxnSpPr>
            <p:cNvPr id="44" name="직선 연결선 43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 userDrawn="1"/>
        </p:nvGrpSpPr>
        <p:grpSpPr>
          <a:xfrm>
            <a:off x="3092448" y="3475308"/>
            <a:ext cx="511803" cy="1"/>
            <a:chOff x="3089903" y="2398143"/>
            <a:chExt cx="511803" cy="1"/>
          </a:xfrm>
        </p:grpSpPr>
        <p:cxnSp>
          <p:nvCxnSpPr>
            <p:cNvPr id="47" name="직선 연결선 46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 userDrawn="1"/>
        </p:nvGrpSpPr>
        <p:grpSpPr>
          <a:xfrm>
            <a:off x="3092448" y="3690741"/>
            <a:ext cx="511803" cy="1"/>
            <a:chOff x="3089903" y="2398143"/>
            <a:chExt cx="511803" cy="1"/>
          </a:xfrm>
        </p:grpSpPr>
        <p:cxnSp>
          <p:nvCxnSpPr>
            <p:cNvPr id="50" name="직선 연결선 49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 userDrawn="1"/>
        </p:nvGrpSpPr>
        <p:grpSpPr>
          <a:xfrm>
            <a:off x="3092448" y="3906174"/>
            <a:ext cx="511803" cy="1"/>
            <a:chOff x="3089903" y="2398143"/>
            <a:chExt cx="511803" cy="1"/>
          </a:xfrm>
        </p:grpSpPr>
        <p:cxnSp>
          <p:nvCxnSpPr>
            <p:cNvPr id="53" name="직선 연결선 52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 userDrawn="1"/>
        </p:nvGrpSpPr>
        <p:grpSpPr>
          <a:xfrm>
            <a:off x="3092448" y="4121607"/>
            <a:ext cx="511803" cy="1"/>
            <a:chOff x="3089903" y="2398143"/>
            <a:chExt cx="511803" cy="1"/>
          </a:xfrm>
        </p:grpSpPr>
        <p:cxnSp>
          <p:nvCxnSpPr>
            <p:cNvPr id="56" name="직선 연결선 55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 userDrawn="1"/>
        </p:nvGrpSpPr>
        <p:grpSpPr>
          <a:xfrm>
            <a:off x="3092448" y="4337040"/>
            <a:ext cx="511803" cy="1"/>
            <a:chOff x="3089903" y="2398143"/>
            <a:chExt cx="511803" cy="1"/>
          </a:xfrm>
        </p:grpSpPr>
        <p:cxnSp>
          <p:nvCxnSpPr>
            <p:cNvPr id="59" name="직선 연결선 58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 userDrawn="1"/>
        </p:nvGrpSpPr>
        <p:grpSpPr>
          <a:xfrm>
            <a:off x="3092448" y="4552473"/>
            <a:ext cx="511803" cy="1"/>
            <a:chOff x="3089903" y="2398143"/>
            <a:chExt cx="511803" cy="1"/>
          </a:xfrm>
        </p:grpSpPr>
        <p:cxnSp>
          <p:nvCxnSpPr>
            <p:cNvPr id="62" name="직선 연결선 61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 userDrawn="1"/>
        </p:nvGrpSpPr>
        <p:grpSpPr>
          <a:xfrm>
            <a:off x="3092448" y="4767906"/>
            <a:ext cx="511803" cy="1"/>
            <a:chOff x="3089903" y="2398143"/>
            <a:chExt cx="511803" cy="1"/>
          </a:xfrm>
        </p:grpSpPr>
        <p:cxnSp>
          <p:nvCxnSpPr>
            <p:cNvPr id="65" name="직선 연결선 64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 userDrawn="1"/>
        </p:nvGrpSpPr>
        <p:grpSpPr>
          <a:xfrm>
            <a:off x="3092448" y="4983339"/>
            <a:ext cx="511803" cy="1"/>
            <a:chOff x="3089903" y="2398143"/>
            <a:chExt cx="511803" cy="1"/>
          </a:xfrm>
        </p:grpSpPr>
        <p:cxnSp>
          <p:nvCxnSpPr>
            <p:cNvPr id="68" name="직선 연결선 67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 userDrawn="1"/>
        </p:nvGrpSpPr>
        <p:grpSpPr>
          <a:xfrm>
            <a:off x="3092448" y="5198772"/>
            <a:ext cx="511803" cy="1"/>
            <a:chOff x="3089903" y="2398143"/>
            <a:chExt cx="511803" cy="1"/>
          </a:xfrm>
        </p:grpSpPr>
        <p:cxnSp>
          <p:nvCxnSpPr>
            <p:cNvPr id="71" name="직선 연결선 70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 userDrawn="1"/>
        </p:nvGrpSpPr>
        <p:grpSpPr>
          <a:xfrm>
            <a:off x="3092448" y="5414205"/>
            <a:ext cx="511803" cy="1"/>
            <a:chOff x="3089903" y="2398143"/>
            <a:chExt cx="511803" cy="1"/>
          </a:xfrm>
        </p:grpSpPr>
        <p:cxnSp>
          <p:nvCxnSpPr>
            <p:cNvPr id="74" name="직선 연결선 73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 userDrawn="1"/>
        </p:nvGrpSpPr>
        <p:grpSpPr>
          <a:xfrm>
            <a:off x="3092448" y="5629638"/>
            <a:ext cx="511803" cy="1"/>
            <a:chOff x="3089903" y="2398143"/>
            <a:chExt cx="511803" cy="1"/>
          </a:xfrm>
        </p:grpSpPr>
        <p:cxnSp>
          <p:nvCxnSpPr>
            <p:cNvPr id="77" name="직선 연결선 76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 userDrawn="1"/>
        </p:nvGrpSpPr>
        <p:grpSpPr>
          <a:xfrm>
            <a:off x="3092448" y="5845071"/>
            <a:ext cx="511803" cy="1"/>
            <a:chOff x="3089903" y="2398143"/>
            <a:chExt cx="511803" cy="1"/>
          </a:xfrm>
        </p:grpSpPr>
        <p:cxnSp>
          <p:nvCxnSpPr>
            <p:cNvPr id="80" name="직선 연결선 79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 userDrawn="1"/>
        </p:nvGrpSpPr>
        <p:grpSpPr>
          <a:xfrm>
            <a:off x="3092448" y="6060504"/>
            <a:ext cx="511803" cy="1"/>
            <a:chOff x="3089903" y="2398143"/>
            <a:chExt cx="511803" cy="1"/>
          </a:xfrm>
        </p:grpSpPr>
        <p:cxnSp>
          <p:nvCxnSpPr>
            <p:cNvPr id="83" name="직선 연결선 82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 userDrawn="1"/>
        </p:nvGrpSpPr>
        <p:grpSpPr>
          <a:xfrm>
            <a:off x="3092448" y="6275937"/>
            <a:ext cx="511803" cy="1"/>
            <a:chOff x="3089903" y="2398143"/>
            <a:chExt cx="511803" cy="1"/>
          </a:xfrm>
        </p:grpSpPr>
        <p:cxnSp>
          <p:nvCxnSpPr>
            <p:cNvPr id="86" name="직선 연결선 85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 userDrawn="1"/>
        </p:nvGrpSpPr>
        <p:grpSpPr>
          <a:xfrm>
            <a:off x="3092448" y="6491370"/>
            <a:ext cx="511803" cy="1"/>
            <a:chOff x="3089903" y="2398143"/>
            <a:chExt cx="511803" cy="1"/>
          </a:xfrm>
        </p:grpSpPr>
        <p:cxnSp>
          <p:nvCxnSpPr>
            <p:cNvPr id="89" name="직선 연결선 88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 userDrawn="1"/>
        </p:nvGrpSpPr>
        <p:grpSpPr>
          <a:xfrm>
            <a:off x="3092448" y="6706803"/>
            <a:ext cx="511803" cy="1"/>
            <a:chOff x="3089903" y="2398143"/>
            <a:chExt cx="511803" cy="1"/>
          </a:xfrm>
        </p:grpSpPr>
        <p:cxnSp>
          <p:nvCxnSpPr>
            <p:cNvPr id="92" name="직선 연결선 91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 userDrawn="1"/>
        </p:nvGrpSpPr>
        <p:grpSpPr>
          <a:xfrm>
            <a:off x="3092448" y="6922236"/>
            <a:ext cx="511803" cy="1"/>
            <a:chOff x="3089903" y="2398143"/>
            <a:chExt cx="511803" cy="1"/>
          </a:xfrm>
        </p:grpSpPr>
        <p:cxnSp>
          <p:nvCxnSpPr>
            <p:cNvPr id="95" name="직선 연결선 94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 userDrawn="1"/>
        </p:nvGrpSpPr>
        <p:grpSpPr>
          <a:xfrm>
            <a:off x="3092448" y="7137667"/>
            <a:ext cx="511803" cy="1"/>
            <a:chOff x="3089903" y="2398143"/>
            <a:chExt cx="511803" cy="1"/>
          </a:xfrm>
        </p:grpSpPr>
        <p:cxnSp>
          <p:nvCxnSpPr>
            <p:cNvPr id="98" name="직선 연결선 97"/>
            <p:cNvCxnSpPr/>
            <p:nvPr/>
          </p:nvCxnSpPr>
          <p:spPr>
            <a:xfrm rot="-2700000">
              <a:off x="3089903" y="2398144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-2700000">
              <a:off x="3299306" y="2398143"/>
              <a:ext cx="3024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 userDrawn="1"/>
        </p:nvGrpSpPr>
        <p:grpSpPr>
          <a:xfrm>
            <a:off x="1260000" y="2070000"/>
            <a:ext cx="9000000" cy="5184001"/>
            <a:chOff x="1260000" y="2070000"/>
            <a:chExt cx="9000000" cy="5184001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1260000" y="2070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1260000" y="7254000"/>
              <a:ext cx="9000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16200000">
              <a:off x="7668000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16200000">
              <a:off x="542583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16200000">
              <a:off x="758505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16200000">
              <a:off x="974427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16200000">
              <a:off x="1190349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1406271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1622193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16200000">
              <a:off x="1838115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054037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269959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16200000">
              <a:off x="2485881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rot="16200000">
              <a:off x="2701803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rot="16200000">
              <a:off x="2917725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rot="16200000">
              <a:off x="3133647" y="4662001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16200000">
              <a:off x="3349569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rot="16200000">
              <a:off x="3565491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3781413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3997335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4213257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16200000">
              <a:off x="4429179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rot="16200000">
              <a:off x="4645101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>
              <a:off x="4861023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rot="16200000">
              <a:off x="5076945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rot="16200000">
              <a:off x="5292867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5508789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5724711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16200000">
              <a:off x="5940633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16200000">
              <a:off x="6156555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16200000">
              <a:off x="6372477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rot="16200000">
              <a:off x="6588399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rot="16200000">
              <a:off x="6804321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>
              <a:off x="7020243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7236165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>
              <a:off x="7452087" y="4662000"/>
              <a:ext cx="5184000" cy="0"/>
            </a:xfrm>
            <a:prstGeom prst="line">
              <a:avLst/>
            </a:prstGeom>
            <a:ln w="1270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136"/>
          <p:cNvGrpSpPr/>
          <p:nvPr userDrawn="1"/>
        </p:nvGrpSpPr>
        <p:grpSpPr>
          <a:xfrm>
            <a:off x="3566896" y="2070000"/>
            <a:ext cx="6693104" cy="225916"/>
            <a:chOff x="3566896" y="2070000"/>
            <a:chExt cx="6693104" cy="225916"/>
          </a:xfrm>
        </p:grpSpPr>
        <p:sp>
          <p:nvSpPr>
            <p:cNvPr id="138" name="TextBox 137"/>
            <p:cNvSpPr txBox="1"/>
            <p:nvPr/>
          </p:nvSpPr>
          <p:spPr>
            <a:xfrm>
              <a:off x="3566896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82799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998702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3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214605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4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430508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5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646411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6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862314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7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078217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8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94120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9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510023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10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725926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11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41829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12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157732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13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373635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14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589538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15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805441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16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21344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17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237247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18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453150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19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669053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20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884956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21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100859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22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316762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23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532665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24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748568" y="2079916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25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64471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26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180374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27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396277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28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9612180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29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828083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30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044000" y="2070000"/>
              <a:ext cx="21600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cap="all" dirty="0" smtClean="0">
                  <a:solidFill>
                    <a:srgbClr val="0CB9DF"/>
                  </a:solidFill>
                  <a:latin typeface="나눔고딕 Light" pitchFamily="50" charset="-127"/>
                  <a:ea typeface="나눔고딕 Light" pitchFamily="50" charset="-127"/>
                </a:rPr>
                <a:t>31</a:t>
              </a:r>
              <a:endParaRPr lang="en-US" altLang="ko-KR" sz="800" cap="all" dirty="0">
                <a:solidFill>
                  <a:srgbClr val="0CB9DF"/>
                </a:solidFill>
                <a:latin typeface="나눔고딕 Light" pitchFamily="50" charset="-127"/>
                <a:ea typeface="나눔고딕 Light" pitchFamily="50" charset="-127"/>
              </a:endParaRPr>
            </a:p>
          </p:txBody>
        </p:sp>
      </p:grpSp>
      <p:sp>
        <p:nvSpPr>
          <p:cNvPr id="493" name="텍스트 개체 틀 42"/>
          <p:cNvSpPr>
            <a:spLocks noGrp="1"/>
          </p:cNvSpPr>
          <p:nvPr>
            <p:ph type="body" sz="quarter" idx="17"/>
          </p:nvPr>
        </p:nvSpPr>
        <p:spPr>
          <a:xfrm>
            <a:off x="1278000" y="2248064"/>
            <a:ext cx="1890000" cy="498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1800"/>
              </a:lnSpc>
              <a:buNone/>
              <a:defRPr sz="9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>
              <a:lnSpc>
                <a:spcPts val="2000"/>
              </a:lnSpc>
            </a:pPr>
            <a:endParaRPr lang="ko-KR" altLang="en-US" dirty="0"/>
          </a:p>
        </p:txBody>
      </p:sp>
      <p:sp>
        <p:nvSpPr>
          <p:cNvPr id="495" name="텍스트 개체 틀 494"/>
          <p:cNvSpPr>
            <a:spLocks noGrp="1"/>
          </p:cNvSpPr>
          <p:nvPr>
            <p:ph type="body" sz="quarter" idx="18"/>
          </p:nvPr>
        </p:nvSpPr>
        <p:spPr>
          <a:xfrm>
            <a:off x="4078800" y="129600"/>
            <a:ext cx="4708800" cy="15264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0">
                <a:solidFill>
                  <a:srgbClr val="00B0F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97" name="텍스트 개체 틀 496"/>
          <p:cNvSpPr>
            <a:spLocks noGrp="1"/>
          </p:cNvSpPr>
          <p:nvPr>
            <p:ph type="body" sz="quarter" idx="19"/>
          </p:nvPr>
        </p:nvSpPr>
        <p:spPr>
          <a:xfrm>
            <a:off x="1260000" y="630000"/>
            <a:ext cx="1976400" cy="81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498" name="그룹 497"/>
          <p:cNvGrpSpPr/>
          <p:nvPr userDrawn="1"/>
        </p:nvGrpSpPr>
        <p:grpSpPr>
          <a:xfrm>
            <a:off x="412275" y="3590379"/>
            <a:ext cx="360000" cy="360000"/>
            <a:chOff x="1260000" y="4019004"/>
            <a:chExt cx="360000" cy="360000"/>
          </a:xfrm>
        </p:grpSpPr>
        <p:cxnSp>
          <p:nvCxnSpPr>
            <p:cNvPr id="499" name="직선 연결선 498"/>
            <p:cNvCxnSpPr/>
            <p:nvPr/>
          </p:nvCxnSpPr>
          <p:spPr>
            <a:xfrm>
              <a:off x="1260000" y="4199004"/>
              <a:ext cx="360000" cy="0"/>
            </a:xfrm>
            <a:prstGeom prst="line">
              <a:avLst/>
            </a:prstGeom>
            <a:ln w="38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 499"/>
            <p:cNvCxnSpPr/>
            <p:nvPr/>
          </p:nvCxnSpPr>
          <p:spPr>
            <a:xfrm rot="5400000">
              <a:off x="1260000" y="4199004"/>
              <a:ext cx="360000" cy="0"/>
            </a:xfrm>
            <a:prstGeom prst="line">
              <a:avLst/>
            </a:prstGeom>
            <a:ln w="38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 rot="16200000">
            <a:off x="-2285969" y="2415569"/>
            <a:ext cx="7560000" cy="27288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ts val="7200"/>
              </a:lnSpc>
              <a:defRPr sz="6400">
                <a:solidFill>
                  <a:srgbClr val="FBE2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12275" y="3590379"/>
            <a:ext cx="360000" cy="360000"/>
            <a:chOff x="1260000" y="4019004"/>
            <a:chExt cx="360000" cy="360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60000" y="4199004"/>
              <a:ext cx="360000" cy="0"/>
            </a:xfrm>
            <a:prstGeom prst="line">
              <a:avLst/>
            </a:prstGeom>
            <a:ln w="38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1260000" y="4199004"/>
              <a:ext cx="360000" cy="0"/>
            </a:xfrm>
            <a:prstGeom prst="line">
              <a:avLst/>
            </a:prstGeom>
            <a:ln w="381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 userDrawn="1"/>
        </p:nvGrpSpPr>
        <p:grpSpPr>
          <a:xfrm>
            <a:off x="412275" y="3590379"/>
            <a:ext cx="360000" cy="360000"/>
            <a:chOff x="1260000" y="4019004"/>
            <a:chExt cx="360000" cy="36000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260000" y="4199004"/>
              <a:ext cx="36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1260000" y="4199004"/>
              <a:ext cx="36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 userDrawn="1"/>
        </p:nvGrpSpPr>
        <p:grpSpPr>
          <a:xfrm>
            <a:off x="1260000" y="1320074"/>
            <a:ext cx="4680000" cy="2024242"/>
            <a:chOff x="1260000" y="1320074"/>
            <a:chExt cx="4680000" cy="202424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260000" y="132007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260000" y="3344316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260000" y="309128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260000" y="283825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260000" y="258522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60000" y="233219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260000" y="207916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260000" y="182613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260000" y="157310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 userDrawn="1"/>
        </p:nvSpPr>
        <p:spPr>
          <a:xfrm>
            <a:off x="6840550" y="313776"/>
            <a:ext cx="3009600" cy="3009600"/>
          </a:xfrm>
          <a:prstGeom prst="rect">
            <a:avLst/>
          </a:prstGeom>
          <a:noFill/>
          <a:ln w="381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1246040" y="5173123"/>
            <a:ext cx="4680000" cy="2024242"/>
            <a:chOff x="1260000" y="1320074"/>
            <a:chExt cx="4680000" cy="2024242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260000" y="132007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60000" y="3344316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260000" y="309128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260000" y="283825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260000" y="258522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260000" y="233219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260000" y="207916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260000" y="182613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260000" y="1573104"/>
              <a:ext cx="468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 userDrawn="1"/>
        </p:nvSpPr>
        <p:spPr>
          <a:xfrm>
            <a:off x="6840550" y="4166825"/>
            <a:ext cx="3009600" cy="3009600"/>
          </a:xfrm>
          <a:prstGeom prst="rect">
            <a:avLst/>
          </a:prstGeom>
          <a:noFill/>
          <a:ln w="3810">
            <a:solidFill>
              <a:srgbClr val="0C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 userDrawn="1"/>
        </p:nvGrpSpPr>
        <p:grpSpPr>
          <a:xfrm>
            <a:off x="8160245" y="3590379"/>
            <a:ext cx="360000" cy="360000"/>
            <a:chOff x="1260000" y="4019004"/>
            <a:chExt cx="360000" cy="36000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260000" y="4199004"/>
              <a:ext cx="36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>
              <a:off x="1260000" y="4199004"/>
              <a:ext cx="36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연결선 37"/>
          <p:cNvCxnSpPr/>
          <p:nvPr userDrawn="1"/>
        </p:nvCxnSpPr>
        <p:spPr>
          <a:xfrm rot="5400000">
            <a:off x="3456721" y="362965"/>
            <a:ext cx="288000" cy="0"/>
          </a:xfrm>
          <a:prstGeom prst="line">
            <a:avLst/>
          </a:prstGeom>
          <a:ln w="3810">
            <a:solidFill>
              <a:srgbClr val="0CB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>
          <a:xfrm rot="5400000">
            <a:off x="3456721" y="4209029"/>
            <a:ext cx="288000" cy="0"/>
          </a:xfrm>
          <a:prstGeom prst="line">
            <a:avLst/>
          </a:prstGeom>
          <a:ln w="3810">
            <a:solidFill>
              <a:srgbClr val="0CB9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 userDrawn="1"/>
        </p:nvSpPr>
        <p:spPr>
          <a:xfrm>
            <a:off x="6247237" y="1654293"/>
            <a:ext cx="324000" cy="324000"/>
          </a:xfrm>
          <a:prstGeom prst="ellipse">
            <a:avLst/>
          </a:prstGeom>
          <a:noFill/>
          <a:ln w="2540">
            <a:solidFill>
              <a:srgbClr val="0C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 userDrawn="1"/>
        </p:nvSpPr>
        <p:spPr>
          <a:xfrm>
            <a:off x="6233277" y="5507342"/>
            <a:ext cx="324000" cy="324000"/>
          </a:xfrm>
          <a:prstGeom prst="ellipse">
            <a:avLst/>
          </a:prstGeom>
          <a:noFill/>
          <a:ln w="2540">
            <a:solidFill>
              <a:srgbClr val="0CB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10"/>
          </p:nvPr>
        </p:nvSpPr>
        <p:spPr>
          <a:xfrm>
            <a:off x="1252800" y="363600"/>
            <a:ext cx="46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3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6" name="텍스트 개체 틀 44"/>
          <p:cNvSpPr>
            <a:spLocks noGrp="1"/>
          </p:cNvSpPr>
          <p:nvPr>
            <p:ph type="body" sz="quarter" idx="11"/>
          </p:nvPr>
        </p:nvSpPr>
        <p:spPr>
          <a:xfrm>
            <a:off x="1252800" y="3958447"/>
            <a:ext cx="4680000" cy="36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300">
                <a:solidFill>
                  <a:srgbClr val="00B0F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12" hasCustomPrompt="1"/>
          </p:nvPr>
        </p:nvSpPr>
        <p:spPr>
          <a:xfrm>
            <a:off x="1267200" y="522000"/>
            <a:ext cx="4680000" cy="540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rgbClr val="00B0F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13" hasCustomPrompt="1"/>
          </p:nvPr>
        </p:nvSpPr>
        <p:spPr>
          <a:xfrm>
            <a:off x="1252800" y="4374000"/>
            <a:ext cx="4680000" cy="540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rgbClr val="00B0F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 rot="16200000">
            <a:off x="-2285969" y="2415569"/>
            <a:ext cx="7560000" cy="27288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ts val="7200"/>
              </a:lnSpc>
              <a:defRPr sz="6400">
                <a:solidFill>
                  <a:srgbClr val="FBE2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260000" y="313776"/>
            <a:ext cx="2109600" cy="6786375"/>
            <a:chOff x="1260000" y="313776"/>
            <a:chExt cx="2109600" cy="6786375"/>
          </a:xfrm>
        </p:grpSpPr>
        <p:sp>
          <p:nvSpPr>
            <p:cNvPr id="9" name="직사각형 8"/>
            <p:cNvSpPr/>
            <p:nvPr/>
          </p:nvSpPr>
          <p:spPr>
            <a:xfrm>
              <a:off x="1260000" y="313776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60000" y="2652164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60000" y="4990551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5955825" y="313776"/>
            <a:ext cx="2109600" cy="6786375"/>
            <a:chOff x="1260000" y="313776"/>
            <a:chExt cx="2109600" cy="6786375"/>
          </a:xfrm>
        </p:grpSpPr>
        <p:sp>
          <p:nvSpPr>
            <p:cNvPr id="13" name="직사각형 12"/>
            <p:cNvSpPr/>
            <p:nvPr/>
          </p:nvSpPr>
          <p:spPr>
            <a:xfrm>
              <a:off x="1260000" y="313776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60000" y="2652164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60000" y="4990551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3607912" y="313776"/>
            <a:ext cx="2109600" cy="6786375"/>
            <a:chOff x="1260000" y="313776"/>
            <a:chExt cx="2109600" cy="6786375"/>
          </a:xfrm>
        </p:grpSpPr>
        <p:sp>
          <p:nvSpPr>
            <p:cNvPr id="17" name="직사각형 16"/>
            <p:cNvSpPr/>
            <p:nvPr/>
          </p:nvSpPr>
          <p:spPr>
            <a:xfrm>
              <a:off x="1260000" y="313776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60000" y="2652164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60000" y="4990551"/>
              <a:ext cx="2109600" cy="2109600"/>
            </a:xfrm>
            <a:prstGeom prst="rect">
              <a:avLst/>
            </a:prstGeom>
            <a:noFill/>
            <a:ln w="381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 rot="16200000">
            <a:off x="5097600" y="3315600"/>
            <a:ext cx="7560000" cy="936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>
                <a:solidFill>
                  <a:srgbClr val="FBE200"/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412275" y="3590379"/>
            <a:ext cx="360000" cy="360000"/>
            <a:chOff x="1260000" y="4019004"/>
            <a:chExt cx="360000" cy="36000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260000" y="4199004"/>
              <a:ext cx="36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>
              <a:off x="1260000" y="4199004"/>
              <a:ext cx="360000" cy="0"/>
            </a:xfrm>
            <a:prstGeom prst="line">
              <a:avLst/>
            </a:prstGeom>
            <a:ln w="3810">
              <a:solidFill>
                <a:srgbClr val="0CB9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1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BE200"/>
                </a:solidFill>
              </a:rPr>
              <a:t>프로젝트</a:t>
            </a:r>
            <a:r>
              <a:rPr lang="en-US" altLang="ko-KR" dirty="0" smtClean="0">
                <a:solidFill>
                  <a:srgbClr val="FBE200"/>
                </a:solidFill>
              </a:rPr>
              <a:t>.</a:t>
            </a:r>
            <a:br>
              <a:rPr lang="en-US" altLang="ko-KR" dirty="0" smtClean="0">
                <a:solidFill>
                  <a:srgbClr val="FBE200"/>
                </a:solidFill>
              </a:rPr>
            </a:br>
            <a:r>
              <a:rPr lang="ko-KR" altLang="en-US" dirty="0" smtClean="0">
                <a:solidFill>
                  <a:srgbClr val="FBE200"/>
                </a:solidFill>
              </a:rPr>
              <a:t>관리</a:t>
            </a:r>
            <a:endParaRPr lang="ko-KR" altLang="en-US" dirty="0">
              <a:solidFill>
                <a:srgbClr val="FBE200"/>
              </a:solidFill>
            </a:endParaRPr>
          </a:p>
        </p:txBody>
      </p:sp>
      <p:sp>
        <p:nvSpPr>
          <p:cNvPr id="106" name="부제목 10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ko-KR" altLang="en-US" dirty="0">
                <a:solidFill>
                  <a:srgbClr val="0CB5E0"/>
                </a:solidFill>
              </a:rPr>
              <a:t>네이버 한글문서 디자인</a:t>
            </a:r>
            <a:r>
              <a:rPr lang="en-US" altLang="ko-KR" dirty="0">
                <a:solidFill>
                  <a:srgbClr val="0CB5E0"/>
                </a:solidFill>
              </a:rPr>
              <a:t>. </a:t>
            </a:r>
          </a:p>
          <a:p>
            <a:pPr>
              <a:lnSpc>
                <a:spcPts val="3200"/>
              </a:lnSpc>
            </a:pPr>
            <a:r>
              <a:rPr lang="ko-KR" altLang="en-US" dirty="0">
                <a:solidFill>
                  <a:srgbClr val="0CB5E0"/>
                </a:solidFill>
              </a:rPr>
              <a:t>프로젝트</a:t>
            </a:r>
            <a:r>
              <a:rPr lang="en-US" altLang="ko-KR" dirty="0">
                <a:solidFill>
                  <a:srgbClr val="0CB5E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107" name="텍스트 개체 틀 10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CB9DF"/>
                </a:solidFill>
              </a:rPr>
              <a:t>프로젝트 명</a:t>
            </a:r>
            <a:r>
              <a:rPr lang="en-US" altLang="ko-KR" dirty="0">
                <a:solidFill>
                  <a:srgbClr val="0CB9DF"/>
                </a:solidFill>
              </a:rPr>
              <a:t>.</a:t>
            </a:r>
          </a:p>
          <a:p>
            <a:endParaRPr lang="ko-KR" altLang="en-US" dirty="0">
              <a:solidFill>
                <a:srgbClr val="EDCE11"/>
              </a:solidFill>
            </a:endParaRPr>
          </a:p>
        </p:txBody>
      </p:sp>
      <p:sp>
        <p:nvSpPr>
          <p:cNvPr id="108" name="텍스트 개체 틀 10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CB9DF"/>
                </a:solidFill>
              </a:rPr>
              <a:t>프로젝트 목적</a:t>
            </a:r>
            <a:r>
              <a:rPr lang="en-US" altLang="ko-KR" dirty="0">
                <a:solidFill>
                  <a:srgbClr val="0CB9DF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109" name="텍스트 개체 틀 10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CB9DF"/>
                </a:solidFill>
              </a:rPr>
              <a:t>프로젝트 결과 및 문제점</a:t>
            </a:r>
            <a:r>
              <a:rPr lang="en-US" altLang="ko-KR" dirty="0">
                <a:solidFill>
                  <a:srgbClr val="0CB9DF"/>
                </a:solidFill>
              </a:rPr>
              <a:t>..</a:t>
            </a:r>
          </a:p>
          <a:p>
            <a:endParaRPr lang="ko-KR" altLang="en-US" dirty="0"/>
          </a:p>
        </p:txBody>
      </p:sp>
      <p:sp>
        <p:nvSpPr>
          <p:cNvPr id="111" name="텍스트 개체 틀 1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CB9DF"/>
                </a:solidFill>
              </a:rPr>
              <a:t>2013.8.27 ― 2013.10.5</a:t>
            </a:r>
            <a:endParaRPr lang="ko-KR" altLang="en-US" dirty="0">
              <a:solidFill>
                <a:srgbClr val="0CB9DF"/>
              </a:solidFill>
            </a:endParaRPr>
          </a:p>
          <a:p>
            <a:endParaRPr lang="ko-KR" altLang="en-US" dirty="0"/>
          </a:p>
        </p:txBody>
      </p:sp>
      <p:sp>
        <p:nvSpPr>
          <p:cNvPr id="112" name="텍스트 개체 틀 1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CB9DF"/>
                </a:solidFill>
              </a:rPr>
              <a:t>프로젝트 일정</a:t>
            </a:r>
            <a:r>
              <a:rPr lang="en-US" altLang="ko-KR" dirty="0">
                <a:solidFill>
                  <a:srgbClr val="0CB9DF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113" name="텍스트 개체 틀 1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CB9DF"/>
                </a:solidFill>
              </a:rPr>
              <a:t>주요 진행자</a:t>
            </a:r>
            <a:r>
              <a:rPr lang="en-US" altLang="ko-KR" dirty="0">
                <a:solidFill>
                  <a:srgbClr val="0CB9DF"/>
                </a:solidFill>
              </a:rPr>
              <a:t>.</a:t>
            </a:r>
          </a:p>
        </p:txBody>
      </p:sp>
      <p:sp>
        <p:nvSpPr>
          <p:cNvPr id="114" name="텍스트 개체 틀 1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dirty="0">
                <a:solidFill>
                  <a:srgbClr val="0CB9DF"/>
                </a:solidFill>
              </a:rPr>
              <a:t>네이버 브랜드 마케팅팀 차장 </a:t>
            </a:r>
            <a:r>
              <a:rPr lang="en-US" altLang="ko-KR" dirty="0">
                <a:solidFill>
                  <a:srgbClr val="0CB9DF"/>
                </a:solidFill>
              </a:rPr>
              <a:t>/ 000</a:t>
            </a:r>
            <a:r>
              <a:rPr lang="ko-KR" altLang="en-US" dirty="0">
                <a:solidFill>
                  <a:srgbClr val="0CB9DF"/>
                </a:solidFill>
              </a:rPr>
              <a:t> </a:t>
            </a:r>
          </a:p>
          <a:p>
            <a:pPr>
              <a:lnSpc>
                <a:spcPts val="2000"/>
              </a:lnSpc>
            </a:pPr>
            <a:r>
              <a:rPr lang="ko-KR" altLang="en-US" dirty="0">
                <a:solidFill>
                  <a:srgbClr val="0CB9DF"/>
                </a:solidFill>
              </a:rPr>
              <a:t>네이버 브랜드 마케팅팀 대리 </a:t>
            </a:r>
            <a:r>
              <a:rPr lang="en-US" altLang="ko-KR" dirty="0">
                <a:solidFill>
                  <a:srgbClr val="0CB9DF"/>
                </a:solidFill>
              </a:rPr>
              <a:t>/ 000</a:t>
            </a:r>
            <a:endParaRPr lang="ko-KR" altLang="en-US" dirty="0">
              <a:solidFill>
                <a:srgbClr val="0CB9DF"/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dirty="0">
                <a:solidFill>
                  <a:srgbClr val="0CB9DF"/>
                </a:solidFill>
              </a:rPr>
              <a:t>네이버 브랜드 디자인팀 과장 </a:t>
            </a:r>
            <a:r>
              <a:rPr lang="en-US" altLang="ko-KR" dirty="0">
                <a:solidFill>
                  <a:srgbClr val="0CB9DF"/>
                </a:solidFill>
              </a:rPr>
              <a:t>/ 000</a:t>
            </a:r>
            <a:r>
              <a:rPr lang="ko-KR" altLang="en-US" dirty="0">
                <a:solidFill>
                  <a:srgbClr val="0CB9DF"/>
                </a:solidFill>
              </a:rPr>
              <a:t> </a:t>
            </a:r>
          </a:p>
          <a:p>
            <a:endParaRPr lang="ko-KR" altLang="en-US" dirty="0"/>
          </a:p>
        </p:txBody>
      </p:sp>
      <p:sp>
        <p:nvSpPr>
          <p:cNvPr id="115" name="텍스트 개체 틀 1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CB9DF"/>
                </a:solidFill>
              </a:rPr>
              <a:t>개발 항목</a:t>
            </a:r>
            <a:endParaRPr lang="en-US" altLang="ko-KR" dirty="0">
              <a:solidFill>
                <a:srgbClr val="0CB9DF"/>
              </a:solidFill>
            </a:endParaRPr>
          </a:p>
          <a:p>
            <a:endParaRPr lang="ko-KR" altLang="en-US" dirty="0"/>
          </a:p>
        </p:txBody>
      </p:sp>
      <p:sp>
        <p:nvSpPr>
          <p:cNvPr id="110" name="텍스트 개체 틀 109"/>
          <p:cNvSpPr>
            <a:spLocks noGrp="1"/>
          </p:cNvSpPr>
          <p:nvPr>
            <p:ph type="body" sz="quarter" idx="2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altLang="ko-KR" dirty="0" smtClean="0">
                <a:solidFill>
                  <a:srgbClr val="0CB9DF"/>
                </a:solidFill>
              </a:rPr>
              <a:t>2008</a:t>
            </a:r>
            <a:r>
              <a:rPr lang="ko-KR" altLang="en-US" dirty="0" smtClean="0">
                <a:solidFill>
                  <a:srgbClr val="0CB9DF"/>
                </a:solidFill>
              </a:rPr>
              <a:t>년부터 네이버 에서는 나눔 글꼴을 통해</a:t>
            </a:r>
          </a:p>
          <a:p>
            <a:pPr>
              <a:lnSpc>
                <a:spcPts val="2000"/>
              </a:lnSpc>
            </a:pPr>
            <a:r>
              <a:rPr lang="ko-KR" altLang="en-US" dirty="0" smtClean="0">
                <a:solidFill>
                  <a:srgbClr val="0CB9DF"/>
                </a:solidFill>
              </a:rPr>
              <a:t>한글의 아름다움과 가치를 알리기 위해 노력해왔습니다</a:t>
            </a:r>
            <a:r>
              <a:rPr lang="en-US" altLang="ko-KR" dirty="0" smtClean="0">
                <a:solidFill>
                  <a:srgbClr val="0CB9DF"/>
                </a:solidFill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dirty="0" smtClean="0">
                <a:solidFill>
                  <a:srgbClr val="0CB9DF"/>
                </a:solidFill>
              </a:rPr>
              <a:t>여전히 많은 일반사용자들에게는 아직도 ‘글꼴</a:t>
            </a:r>
            <a:r>
              <a:rPr lang="en-US" altLang="ko-KR" dirty="0" smtClean="0">
                <a:solidFill>
                  <a:srgbClr val="0CB9DF"/>
                </a:solidFill>
              </a:rPr>
              <a:t>, </a:t>
            </a:r>
            <a:r>
              <a:rPr lang="ko-KR" altLang="en-US" dirty="0" smtClean="0">
                <a:solidFill>
                  <a:srgbClr val="0CB9DF"/>
                </a:solidFill>
              </a:rPr>
              <a:t>폰트</a:t>
            </a:r>
            <a:r>
              <a:rPr lang="en-US" altLang="ko-KR" dirty="0" smtClean="0">
                <a:solidFill>
                  <a:srgbClr val="0CB9DF"/>
                </a:solidFill>
              </a:rPr>
              <a:t>, </a:t>
            </a:r>
            <a:r>
              <a:rPr lang="ko-KR" altLang="en-US" dirty="0" smtClean="0">
                <a:solidFill>
                  <a:srgbClr val="0CB9DF"/>
                </a:solidFill>
              </a:rPr>
              <a:t>서체’의</a:t>
            </a:r>
          </a:p>
          <a:p>
            <a:pPr>
              <a:lnSpc>
                <a:spcPts val="2000"/>
              </a:lnSpc>
            </a:pPr>
            <a:r>
              <a:rPr lang="ko-KR" altLang="en-US" dirty="0" smtClean="0">
                <a:solidFill>
                  <a:srgbClr val="0CB9DF"/>
                </a:solidFill>
              </a:rPr>
              <a:t>개념 자체가 낯설기만 한 상황에서</a:t>
            </a:r>
            <a:r>
              <a:rPr lang="en-US" altLang="ko-KR" dirty="0" smtClean="0">
                <a:solidFill>
                  <a:srgbClr val="0CB9DF"/>
                </a:solidFill>
              </a:rPr>
              <a:t>, ‘</a:t>
            </a:r>
            <a:r>
              <a:rPr lang="ko-KR" altLang="en-US" dirty="0" smtClean="0">
                <a:solidFill>
                  <a:srgbClr val="0CB9DF"/>
                </a:solidFill>
              </a:rPr>
              <a:t>글꼴’보다 더 친숙하고 효용성 있는</a:t>
            </a:r>
          </a:p>
          <a:p>
            <a:pPr>
              <a:lnSpc>
                <a:spcPts val="2000"/>
              </a:lnSpc>
            </a:pPr>
            <a:r>
              <a:rPr lang="ko-KR" altLang="en-US" dirty="0" smtClean="0">
                <a:solidFill>
                  <a:srgbClr val="0CB9DF"/>
                </a:solidFill>
              </a:rPr>
              <a:t>매체인 ‘문서서식’ 디자인을 통해</a:t>
            </a:r>
            <a:r>
              <a:rPr lang="en-US" altLang="ko-KR" dirty="0" smtClean="0">
                <a:solidFill>
                  <a:srgbClr val="0CB9DF"/>
                </a:solidFill>
              </a:rPr>
              <a:t>, </a:t>
            </a:r>
            <a:r>
              <a:rPr lang="ko-KR" altLang="en-US" dirty="0" smtClean="0">
                <a:solidFill>
                  <a:srgbClr val="0CB9DF"/>
                </a:solidFill>
              </a:rPr>
              <a:t>일상생활에서 한글을</a:t>
            </a:r>
          </a:p>
          <a:p>
            <a:pPr>
              <a:lnSpc>
                <a:spcPts val="2000"/>
              </a:lnSpc>
            </a:pPr>
            <a:r>
              <a:rPr lang="ko-KR" altLang="en-US" dirty="0" smtClean="0">
                <a:solidFill>
                  <a:srgbClr val="0CB9DF"/>
                </a:solidFill>
              </a:rPr>
              <a:t>아름답게 편집해서 사용할 수 있는 환경을 제공하고자 합니다</a:t>
            </a:r>
            <a:r>
              <a:rPr lang="en-US" altLang="ko-KR" dirty="0" smtClean="0">
                <a:solidFill>
                  <a:srgbClr val="0CB9DF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4" name="TextBox 9"/>
          <p:cNvSpPr txBox="1"/>
          <p:nvPr/>
        </p:nvSpPr>
        <p:spPr>
          <a:xfrm rot="16200000">
            <a:off x="9363854" y="5812747"/>
            <a:ext cx="208124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월별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CB9DF"/>
                </a:solidFill>
              </a:rPr>
              <a:t>2013.8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cap="all" dirty="0">
                <a:solidFill>
                  <a:srgbClr val="0CB9DF"/>
                </a:solidFill>
              </a:rPr>
              <a:t>month</a:t>
            </a:r>
          </a:p>
        </p:txBody>
      </p:sp>
      <p:sp>
        <p:nvSpPr>
          <p:cNvPr id="6" name="TextBox 9"/>
          <p:cNvSpPr txBox="1"/>
          <p:nvPr/>
        </p:nvSpPr>
        <p:spPr>
          <a:xfrm rot="16200000">
            <a:off x="9363854" y="5812747"/>
            <a:ext cx="208124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월별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TextBox 9"/>
          <p:cNvSpPr txBox="1"/>
          <p:nvPr/>
        </p:nvSpPr>
        <p:spPr>
          <a:xfrm rot="16200000">
            <a:off x="9363854" y="5812747"/>
            <a:ext cx="208124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샘플 이미지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TextBox 9"/>
          <p:cNvSpPr txBox="1"/>
          <p:nvPr/>
        </p:nvSpPr>
        <p:spPr>
          <a:xfrm rot="16200000">
            <a:off x="9363854" y="5812747"/>
            <a:ext cx="208124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139</Words>
  <Application>Microsoft Office PowerPoint</Application>
  <PresentationFormat>사용자 지정</PresentationFormat>
  <Paragraphs>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프로젝트. 관리</vt:lpstr>
      <vt:lpstr>월별. 일정표</vt:lpstr>
      <vt:lpstr>월별. 일정표</vt:lpstr>
      <vt:lpstr>아이디어 샘플 이미지.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imac27</dc:creator>
  <cp:lastModifiedBy>n</cp:lastModifiedBy>
  <cp:revision>39</cp:revision>
  <dcterms:created xsi:type="dcterms:W3CDTF">2013-09-26T13:07:48Z</dcterms:created>
  <dcterms:modified xsi:type="dcterms:W3CDTF">2013-09-27T04:53:34Z</dcterms:modified>
</cp:coreProperties>
</file>