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0b8d760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d0b8d760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d5bbb7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d5bbb7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618d59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618d59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d98e15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d98e15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d98e158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d98e158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ae6aa84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ae6aa84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ae6aa8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ae6aa8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d98e158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d98e158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9e04b7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9e04b7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9e04b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9e04b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cd98e158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cd98e158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838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COMP2200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830525" y="2948575"/>
            <a:ext cx="91440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</a:t>
            </a:r>
            <a:r>
              <a:rPr lang="en" u="sng"/>
              <a:t>roup 69 Members：</a:t>
            </a:r>
            <a:endParaRPr u="sng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Ming Lin - 45958734                  Mingxin Yang - 47088877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Parnell - 47088079     </a:t>
            </a:r>
            <a:r>
              <a:rPr lang="en"/>
              <a:t>Joshua Johnston - 45934568 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98000" y="3838425"/>
            <a:ext cx="6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 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50" y="1775847"/>
            <a:ext cx="6299301" cy="20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945600"/>
            <a:ext cx="7843774" cy="11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7477700" y="1029400"/>
            <a:ext cx="10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Speaker: Ryan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7650" y="105675"/>
            <a:ext cx="841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                                                                            </a:t>
            </a:r>
            <a:r>
              <a:rPr lang="en" sz="1000"/>
              <a:t>Speaker:Mingxin</a:t>
            </a:r>
            <a:endParaRPr sz="1000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1228300"/>
            <a:ext cx="76887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--- Significant impacts on the number of passengers of Sydney Bus System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---  The trend of monthly passengers during covid-19 period stable and consistent,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--- Decrease of passengers in public transport sector, indicates a risk of contraction in the economy cycle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--- Less money would flow into the physical industry, which severely impacts tertiary industry, especially hospitality and education sectors.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What problem are you trying to solve?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COVID-19 </a:t>
            </a:r>
            <a:r>
              <a:rPr lang="en"/>
              <a:t>had major impact on every aspect of our lives.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Decision of lockdown, people have to stay at home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Drastically changed the data surrounding public transport in Australia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Locking at this change in data, it can provide insight into the impact of COVID-19 on the public transport system in Australia.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Goal: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predict what would happen with bus trip data if there is no COVID-19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713600" y="2475"/>
            <a:ext cx="14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Speaker: </a:t>
            </a:r>
            <a:r>
              <a:rPr lang="en" sz="800">
                <a:solidFill>
                  <a:schemeClr val="dk2"/>
                </a:solidFill>
              </a:rPr>
              <a:t>Ming Lin - 45958734</a:t>
            </a:r>
            <a:endParaRPr sz="800"/>
          </a:p>
        </p:txBody>
      </p:sp>
      <p:sp>
        <p:nvSpPr>
          <p:cNvPr id="96" name="Google Shape;96;p14"/>
          <p:cNvSpPr txBox="1"/>
          <p:nvPr/>
        </p:nvSpPr>
        <p:spPr>
          <a:xfrm>
            <a:off x="2149975" y="438775"/>
            <a:ext cx="5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 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are the data sources you worked on this project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Where the data comes from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Transport for NSW website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</a:t>
            </a:r>
            <a:r>
              <a:rPr lang="en"/>
              <a:t>he Monthly Opal Bus Trips by 										Contract Area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819500" y="2475"/>
            <a:ext cx="132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Speaker: Ming Lin - 45958734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947" y="1152475"/>
            <a:ext cx="3023925" cy="102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550" y="2963575"/>
            <a:ext cx="4681999" cy="2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38" y="1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</a:t>
            </a:r>
            <a:r>
              <a:rPr lang="en"/>
              <a:t>ource - Data clean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57738" y="1676175"/>
            <a:ext cx="84285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●"/>
            </a:pPr>
            <a:r>
              <a:rPr lang="en" sz="917" u="sng"/>
              <a:t>Data cleaning</a:t>
            </a:r>
            <a:endParaRPr sz="917" u="sng"/>
          </a:p>
          <a:p>
            <a:pPr indent="-2898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65"/>
              <a:buChar char="○"/>
            </a:pPr>
            <a:r>
              <a:rPr lang="en" sz="964"/>
              <a:t>Only extract the relevant data we want focus on</a:t>
            </a:r>
            <a:endParaRPr sz="964"/>
          </a:p>
          <a:p>
            <a:pPr indent="-2898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65"/>
              <a:buChar char="○"/>
            </a:pPr>
            <a:r>
              <a:rPr lang="en" sz="964"/>
              <a:t>Remove the less knowledgeable information</a:t>
            </a:r>
            <a:endParaRPr sz="964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4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17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88" y="2253962"/>
            <a:ext cx="8083226" cy="1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8265" l="0" r="8265" t="0"/>
          <a:stretch/>
        </p:blipFill>
        <p:spPr>
          <a:xfrm>
            <a:off x="3933600" y="2104325"/>
            <a:ext cx="4996012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713600" y="2475"/>
            <a:ext cx="14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Speaker: Ming Lin - 45958734</a:t>
            </a:r>
            <a:endParaRPr sz="800"/>
          </a:p>
        </p:txBody>
      </p:sp>
      <p:sp>
        <p:nvSpPr>
          <p:cNvPr id="115" name="Google Shape;115;p16"/>
          <p:cNvSpPr txBox="1"/>
          <p:nvPr/>
        </p:nvSpPr>
        <p:spPr>
          <a:xfrm>
            <a:off x="319125" y="4314050"/>
            <a:ext cx="4111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98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5"/>
              <a:buFont typeface="Lato"/>
              <a:buChar char="○"/>
            </a:pPr>
            <a:r>
              <a:rPr lang="en" sz="964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Reformate the data ( transposing the column titles and the row titles)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0" y="1749925"/>
            <a:ext cx="9144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2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Fill the null values with “0” value in</a:t>
            </a:r>
            <a:endParaRPr sz="12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2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Converted the data type for “Date” column from String type to Date Type</a:t>
            </a:r>
            <a:endParaRPr sz="12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- Data clean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320" y="2571750"/>
            <a:ext cx="4398268" cy="25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713600" y="2475"/>
            <a:ext cx="14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Speaker: Ming Lin - 45958734</a:t>
            </a:r>
            <a:endParaRPr sz="8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7" y="3576044"/>
            <a:ext cx="4372012" cy="14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93" y="2637900"/>
            <a:ext cx="4013500" cy="7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50275" y="76550"/>
            <a:ext cx="88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Used:</a:t>
            </a:r>
            <a:r>
              <a:rPr lang="en" sz="2022"/>
              <a:t>    </a:t>
            </a:r>
            <a:r>
              <a:rPr lang="en" sz="2022"/>
              <a:t>Linear Regression                                                          </a:t>
            </a:r>
            <a:r>
              <a:rPr lang="en" sz="1000"/>
              <a:t>Speaker:Mingxin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355400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   Comparison of R2 values between using one feature and two features for predicting passengers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------ Using data before April 2020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------    Using only the Month Index:0.20547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------    Using two features including the Adult passenger number: 0.89223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50" y="2990200"/>
            <a:ext cx="4505950" cy="21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5650" y="2925625"/>
            <a:ext cx="4913699" cy="22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0"/>
            <a:ext cx="89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                                                                                </a:t>
            </a:r>
            <a:r>
              <a:rPr lang="en" sz="1000"/>
              <a:t>Speaker:Mingxin</a:t>
            </a:r>
            <a:endParaRPr sz="10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0" y="1297675"/>
            <a:ext cx="90435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 Using one type of passenger and the month index to predict the Total number of passengers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--- Child/Youth: Mostly students, which has a fluctuating trend due to holiday and semester break   (R2 value:0.747)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--- Adult: less holiday&gt;&gt;&gt;less fluctuation, consistent commute </a:t>
            </a:r>
            <a:r>
              <a:rPr lang="en"/>
              <a:t>routine</a:t>
            </a:r>
            <a:r>
              <a:rPr lang="en"/>
              <a:t> (R2 value:0.887)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7775"/>
            <a:ext cx="4572000" cy="274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575" y="2484763"/>
            <a:ext cx="52050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22"/>
              <a:t>Logistic Regression</a:t>
            </a:r>
            <a:endParaRPr sz="3022"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This is another model that is used to calculate the number of </a:t>
            </a:r>
            <a:r>
              <a:rPr lang="en"/>
              <a:t>monthly</a:t>
            </a:r>
            <a:r>
              <a:rPr lang="en"/>
              <a:t> passengers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Using X train, test and Y train, test to fit model and determine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Y hat test variable for predicting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This model should not be used as it has a poor accuracy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2400"/>
            <a:ext cx="5320802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00" y="3546575"/>
            <a:ext cx="37814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7369800" y="153525"/>
            <a:ext cx="159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Speaker:Ryan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What are your results?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(Provide both Exploratory Data Analysis and results based on standard evaluation metrics)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From linear regression, there is a higher R squared value; this is more precise (adult/month number)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Unlike </a:t>
            </a:r>
            <a:r>
              <a:rPr lang="en"/>
              <a:t>logistic</a:t>
            </a:r>
            <a:r>
              <a:rPr lang="en"/>
              <a:t> regression which has an accuracy of 0.0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Linear model is better for </a:t>
            </a:r>
            <a:r>
              <a:rPr lang="en"/>
              <a:t>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Next slide shows accuracy and linear R-squared value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75" y="3452600"/>
            <a:ext cx="8822249" cy="14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7492875" y="503425"/>
            <a:ext cx="8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Speaker: Ryan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