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491045" rtl="0" eaLnBrk="1" latinLnBrk="0" hangingPunct="1">
      <a:defRPr sz="9762" kern="1200">
        <a:solidFill>
          <a:schemeClr val="tx1"/>
        </a:solidFill>
        <a:latin typeface="+mn-lt"/>
        <a:ea typeface="+mn-ea"/>
        <a:cs typeface="+mn-cs"/>
      </a:defRPr>
    </a:lvl1pPr>
    <a:lvl2pPr marL="2491045" algn="l" defTabSz="2491045" rtl="0" eaLnBrk="1" latinLnBrk="0" hangingPunct="1">
      <a:defRPr sz="9762" kern="1200">
        <a:solidFill>
          <a:schemeClr val="tx1"/>
        </a:solidFill>
        <a:latin typeface="+mn-lt"/>
        <a:ea typeface="+mn-ea"/>
        <a:cs typeface="+mn-cs"/>
      </a:defRPr>
    </a:lvl2pPr>
    <a:lvl3pPr marL="4982090" algn="l" defTabSz="2491045" rtl="0" eaLnBrk="1" latinLnBrk="0" hangingPunct="1">
      <a:defRPr sz="9762" kern="1200">
        <a:solidFill>
          <a:schemeClr val="tx1"/>
        </a:solidFill>
        <a:latin typeface="+mn-lt"/>
        <a:ea typeface="+mn-ea"/>
        <a:cs typeface="+mn-cs"/>
      </a:defRPr>
    </a:lvl3pPr>
    <a:lvl4pPr marL="7473135" algn="l" defTabSz="2491045" rtl="0" eaLnBrk="1" latinLnBrk="0" hangingPunct="1">
      <a:defRPr sz="9762" kern="1200">
        <a:solidFill>
          <a:schemeClr val="tx1"/>
        </a:solidFill>
        <a:latin typeface="+mn-lt"/>
        <a:ea typeface="+mn-ea"/>
        <a:cs typeface="+mn-cs"/>
      </a:defRPr>
    </a:lvl4pPr>
    <a:lvl5pPr marL="9964180" algn="l" defTabSz="2491045" rtl="0" eaLnBrk="1" latinLnBrk="0" hangingPunct="1">
      <a:defRPr sz="9762" kern="1200">
        <a:solidFill>
          <a:schemeClr val="tx1"/>
        </a:solidFill>
        <a:latin typeface="+mn-lt"/>
        <a:ea typeface="+mn-ea"/>
        <a:cs typeface="+mn-cs"/>
      </a:defRPr>
    </a:lvl5pPr>
    <a:lvl6pPr marL="12455225" algn="l" defTabSz="2491045" rtl="0" eaLnBrk="1" latinLnBrk="0" hangingPunct="1">
      <a:defRPr sz="9762" kern="1200">
        <a:solidFill>
          <a:schemeClr val="tx1"/>
        </a:solidFill>
        <a:latin typeface="+mn-lt"/>
        <a:ea typeface="+mn-ea"/>
        <a:cs typeface="+mn-cs"/>
      </a:defRPr>
    </a:lvl6pPr>
    <a:lvl7pPr marL="14946270" algn="l" defTabSz="2491045" rtl="0" eaLnBrk="1" latinLnBrk="0" hangingPunct="1">
      <a:defRPr sz="9762" kern="1200">
        <a:solidFill>
          <a:schemeClr val="tx1"/>
        </a:solidFill>
        <a:latin typeface="+mn-lt"/>
        <a:ea typeface="+mn-ea"/>
        <a:cs typeface="+mn-cs"/>
      </a:defRPr>
    </a:lvl7pPr>
    <a:lvl8pPr marL="17437315" algn="l" defTabSz="2491045" rtl="0" eaLnBrk="1" latinLnBrk="0" hangingPunct="1">
      <a:defRPr sz="9762" kern="1200">
        <a:solidFill>
          <a:schemeClr val="tx1"/>
        </a:solidFill>
        <a:latin typeface="+mn-lt"/>
        <a:ea typeface="+mn-ea"/>
        <a:cs typeface="+mn-cs"/>
      </a:defRPr>
    </a:lvl8pPr>
    <a:lvl9pPr marL="19928360" algn="l" defTabSz="2491045" rtl="0" eaLnBrk="1" latinLnBrk="0" hangingPunct="1">
      <a:defRPr sz="976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5EEF5D-8A07-BD03-2D27-E426FEE2BE4C}" name="Liu, Mingxuan" initials="LM" userId="Liu, Mingxuan" providerId="None"/>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5E"/>
    <a:srgbClr val="F2A900"/>
    <a:srgbClr val="B58500"/>
    <a:srgbClr val="007DBA"/>
    <a:srgbClr val="012169"/>
    <a:srgbClr val="016600"/>
    <a:srgbClr val="4EBE15"/>
    <a:srgbClr val="5AD918"/>
    <a:srgbClr val="2FD912"/>
    <a:srgbClr val="E7F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B743F7-14CD-8B45-860E-1735B2D92DCF}" v="118" dt="2022-07-27T03:17:37.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24" autoAdjust="0"/>
    <p:restoredTop sz="94680"/>
  </p:normalViewPr>
  <p:slideViewPr>
    <p:cSldViewPr snapToGrid="0" snapToObjects="1">
      <p:cViewPr>
        <p:scale>
          <a:sx n="52" d="100"/>
          <a:sy n="52" d="100"/>
        </p:scale>
        <p:origin x="-4304" y="-128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Mingxuan" userId="61962331-b3f1-4944-aa3a-6e297c6550cd" providerId="ADAL" clId="{63FAD36F-AC55-476B-8900-4E6FFCA3BD87}"/>
    <pc:docChg chg="modSld">
      <pc:chgData name="Liu, Mingxuan" userId="61962331-b3f1-4944-aa3a-6e297c6550cd" providerId="ADAL" clId="{63FAD36F-AC55-476B-8900-4E6FFCA3BD87}" dt="2022-07-25T18:05:05.460" v="88"/>
      <pc:docMkLst>
        <pc:docMk/>
      </pc:docMkLst>
      <pc:sldChg chg="modSp mod addCm">
        <pc:chgData name="Liu, Mingxuan" userId="61962331-b3f1-4944-aa3a-6e297c6550cd" providerId="ADAL" clId="{63FAD36F-AC55-476B-8900-4E6FFCA3BD87}" dt="2022-07-25T18:05:05.460" v="88"/>
        <pc:sldMkLst>
          <pc:docMk/>
          <pc:sldMk cId="0" sldId="256"/>
        </pc:sldMkLst>
        <pc:spChg chg="mod">
          <ac:chgData name="Liu, Mingxuan" userId="61962331-b3f1-4944-aa3a-6e297c6550cd" providerId="ADAL" clId="{63FAD36F-AC55-476B-8900-4E6FFCA3BD87}" dt="2022-07-25T17:23:50.496" v="53" actId="14100"/>
          <ac:spMkLst>
            <pc:docMk/>
            <pc:sldMk cId="0" sldId="256"/>
            <ac:spMk id="4" creationId="{D69F6FC2-DEBF-B5C1-CF20-9F67DB01A12F}"/>
          </ac:spMkLst>
        </pc:spChg>
        <pc:spChg chg="mod">
          <ac:chgData name="Liu, Mingxuan" userId="61962331-b3f1-4944-aa3a-6e297c6550cd" providerId="ADAL" clId="{63FAD36F-AC55-476B-8900-4E6FFCA3BD87}" dt="2022-07-25T17:26:04.513" v="55" actId="255"/>
          <ac:spMkLst>
            <pc:docMk/>
            <pc:sldMk cId="0" sldId="256"/>
            <ac:spMk id="7" creationId="{00000000-0000-0000-0000-000000000000}"/>
          </ac:spMkLst>
        </pc:spChg>
        <pc:spChg chg="mod">
          <ac:chgData name="Liu, Mingxuan" userId="61962331-b3f1-4944-aa3a-6e297c6550cd" providerId="ADAL" clId="{63FAD36F-AC55-476B-8900-4E6FFCA3BD87}" dt="2022-07-25T17:42:57.674" v="85" actId="20577"/>
          <ac:spMkLst>
            <pc:docMk/>
            <pc:sldMk cId="0" sldId="256"/>
            <ac:spMk id="251" creationId="{00000000-0000-0000-0000-000000000000}"/>
          </ac:spMkLst>
        </pc:spChg>
        <pc:spChg chg="mod">
          <ac:chgData name="Liu, Mingxuan" userId="61962331-b3f1-4944-aa3a-6e297c6550cd" providerId="ADAL" clId="{63FAD36F-AC55-476B-8900-4E6FFCA3BD87}" dt="2022-07-25T17:29:02.248" v="61" actId="404"/>
          <ac:spMkLst>
            <pc:docMk/>
            <pc:sldMk cId="0" sldId="256"/>
            <ac:spMk id="272" creationId="{00000000-0000-0000-0000-000000000000}"/>
          </ac:spMkLst>
        </pc:spChg>
      </pc:sldChg>
    </pc:docChg>
  </pc:docChgLst>
  <pc:docChgLst>
    <pc:chgData name="Liu, Mingxuan" userId="61962331-b3f1-4944-aa3a-6e297c6550cd" providerId="ADAL" clId="{86B743F7-14CD-8B45-860E-1735B2D92DCF}"/>
    <pc:docChg chg="undo custSel delSld modSld">
      <pc:chgData name="Liu, Mingxuan" userId="61962331-b3f1-4944-aa3a-6e297c6550cd" providerId="ADAL" clId="{86B743F7-14CD-8B45-860E-1735B2D92DCF}" dt="2022-07-27T03:44:29.140" v="7118" actId="113"/>
      <pc:docMkLst>
        <pc:docMk/>
      </pc:docMkLst>
      <pc:sldChg chg="addSp delSp modSp mod delCm modCm modNotesTx">
        <pc:chgData name="Liu, Mingxuan" userId="61962331-b3f1-4944-aa3a-6e297c6550cd" providerId="ADAL" clId="{86B743F7-14CD-8B45-860E-1735B2D92DCF}" dt="2022-07-27T03:44:29.140" v="7118" actId="113"/>
        <pc:sldMkLst>
          <pc:docMk/>
          <pc:sldMk cId="0" sldId="256"/>
        </pc:sldMkLst>
        <pc:spChg chg="add del mod">
          <ac:chgData name="Liu, Mingxuan" userId="61962331-b3f1-4944-aa3a-6e297c6550cd" providerId="ADAL" clId="{86B743F7-14CD-8B45-860E-1735B2D92DCF}" dt="2022-07-25T13:54:02.874" v="238"/>
          <ac:spMkLst>
            <pc:docMk/>
            <pc:sldMk cId="0" sldId="256"/>
            <ac:spMk id="2" creationId="{0C35B082-A6E2-0BE2-351C-9574A7A783DF}"/>
          </ac:spMkLst>
        </pc:spChg>
        <pc:spChg chg="add mod">
          <ac:chgData name="Liu, Mingxuan" userId="61962331-b3f1-4944-aa3a-6e297c6550cd" providerId="ADAL" clId="{86B743F7-14CD-8B45-860E-1735B2D92DCF}" dt="2022-07-27T03:01:37.527" v="6930" actId="20577"/>
          <ac:spMkLst>
            <pc:docMk/>
            <pc:sldMk cId="0" sldId="256"/>
            <ac:spMk id="2" creationId="{3A242DF1-327D-A51D-FF9C-F1D26D6D2AC1}"/>
          </ac:spMkLst>
        </pc:spChg>
        <pc:spChg chg="mod">
          <ac:chgData name="Liu, Mingxuan" userId="61962331-b3f1-4944-aa3a-6e297c6550cd" providerId="ADAL" clId="{86B743F7-14CD-8B45-860E-1735B2D92DCF}" dt="2022-07-25T16:20:36.989" v="3474" actId="20577"/>
          <ac:spMkLst>
            <pc:docMk/>
            <pc:sldMk cId="0" sldId="256"/>
            <ac:spMk id="4" creationId="{D69F6FC2-DEBF-B5C1-CF20-9F67DB01A12F}"/>
          </ac:spMkLst>
        </pc:spChg>
        <pc:spChg chg="mod">
          <ac:chgData name="Liu, Mingxuan" userId="61962331-b3f1-4944-aa3a-6e297c6550cd" providerId="ADAL" clId="{86B743F7-14CD-8B45-860E-1735B2D92DCF}" dt="2022-07-25T16:22:29.255" v="3649" actId="14100"/>
          <ac:spMkLst>
            <pc:docMk/>
            <pc:sldMk cId="0" sldId="256"/>
            <ac:spMk id="5" creationId="{14B96269-0390-5526-6D95-7149F87573C5}"/>
          </ac:spMkLst>
        </pc:spChg>
        <pc:spChg chg="mod">
          <ac:chgData name="Liu, Mingxuan" userId="61962331-b3f1-4944-aa3a-6e297c6550cd" providerId="ADAL" clId="{86B743F7-14CD-8B45-860E-1735B2D92DCF}" dt="2022-07-27T03:32:01.766" v="7101" actId="20577"/>
          <ac:spMkLst>
            <pc:docMk/>
            <pc:sldMk cId="0" sldId="256"/>
            <ac:spMk id="7" creationId="{00000000-0000-0000-0000-000000000000}"/>
          </ac:spMkLst>
        </pc:spChg>
        <pc:spChg chg="add mod">
          <ac:chgData name="Liu, Mingxuan" userId="61962331-b3f1-4944-aa3a-6e297c6550cd" providerId="ADAL" clId="{86B743F7-14CD-8B45-860E-1735B2D92DCF}" dt="2022-07-27T03:42:10.488" v="7117" actId="113"/>
          <ac:spMkLst>
            <pc:docMk/>
            <pc:sldMk cId="0" sldId="256"/>
            <ac:spMk id="9" creationId="{E2C00165-8301-A75A-972F-08101CC30A42}"/>
          </ac:spMkLst>
        </pc:spChg>
        <pc:spChg chg="add mod">
          <ac:chgData name="Liu, Mingxuan" userId="61962331-b3f1-4944-aa3a-6e297c6550cd" providerId="ADAL" clId="{86B743F7-14CD-8B45-860E-1735B2D92DCF}" dt="2022-07-25T16:23:36.325" v="3657" actId="1076"/>
          <ac:spMkLst>
            <pc:docMk/>
            <pc:sldMk cId="0" sldId="256"/>
            <ac:spMk id="12" creationId="{F1861CFB-321D-53AE-45C4-1A9269F1F0E2}"/>
          </ac:spMkLst>
        </pc:spChg>
        <pc:spChg chg="add mod">
          <ac:chgData name="Liu, Mingxuan" userId="61962331-b3f1-4944-aa3a-6e297c6550cd" providerId="ADAL" clId="{86B743F7-14CD-8B45-860E-1735B2D92DCF}" dt="2022-07-27T03:36:13.089" v="7102" actId="20577"/>
          <ac:spMkLst>
            <pc:docMk/>
            <pc:sldMk cId="0" sldId="256"/>
            <ac:spMk id="15" creationId="{9218DADB-6D8F-AF4C-DA7A-D5107594D354}"/>
          </ac:spMkLst>
        </pc:spChg>
        <pc:spChg chg="add del">
          <ac:chgData name="Liu, Mingxuan" userId="61962331-b3f1-4944-aa3a-6e297c6550cd" providerId="ADAL" clId="{86B743F7-14CD-8B45-860E-1735B2D92DCF}" dt="2022-07-25T15:59:26.398" v="3193" actId="22"/>
          <ac:spMkLst>
            <pc:docMk/>
            <pc:sldMk cId="0" sldId="256"/>
            <ac:spMk id="21" creationId="{25E5E868-A9F3-D363-A20C-B4C8E0F964FE}"/>
          </ac:spMkLst>
        </pc:spChg>
        <pc:spChg chg="add mod">
          <ac:chgData name="Liu, Mingxuan" userId="61962331-b3f1-4944-aa3a-6e297c6550cd" providerId="ADAL" clId="{86B743F7-14CD-8B45-860E-1735B2D92DCF}" dt="2022-07-26T23:00:52.292" v="5849" actId="1035"/>
          <ac:spMkLst>
            <pc:docMk/>
            <pc:sldMk cId="0" sldId="256"/>
            <ac:spMk id="21" creationId="{3EE9C328-AD14-D3F5-8F60-2C39D6D14DCC}"/>
          </ac:spMkLst>
        </pc:spChg>
        <pc:spChg chg="add mod">
          <ac:chgData name="Liu, Mingxuan" userId="61962331-b3f1-4944-aa3a-6e297c6550cd" providerId="ADAL" clId="{86B743F7-14CD-8B45-860E-1735B2D92DCF}" dt="2022-07-25T16:23:43.542" v="3658" actId="1076"/>
          <ac:spMkLst>
            <pc:docMk/>
            <pc:sldMk cId="0" sldId="256"/>
            <ac:spMk id="22" creationId="{AB16E748-7E32-DA34-93B0-8A914C4E76B0}"/>
          </ac:spMkLst>
        </pc:spChg>
        <pc:spChg chg="add mod">
          <ac:chgData name="Liu, Mingxuan" userId="61962331-b3f1-4944-aa3a-6e297c6550cd" providerId="ADAL" clId="{86B743F7-14CD-8B45-860E-1735B2D92DCF}" dt="2022-07-25T16:23:49.396" v="3659" actId="1076"/>
          <ac:spMkLst>
            <pc:docMk/>
            <pc:sldMk cId="0" sldId="256"/>
            <ac:spMk id="25" creationId="{CEF6C5C4-B122-6143-4458-904E489DC64B}"/>
          </ac:spMkLst>
        </pc:spChg>
        <pc:spChg chg="add mod">
          <ac:chgData name="Liu, Mingxuan" userId="61962331-b3f1-4944-aa3a-6e297c6550cd" providerId="ADAL" clId="{86B743F7-14CD-8B45-860E-1735B2D92DCF}" dt="2022-07-27T03:44:29.140" v="7118" actId="113"/>
          <ac:spMkLst>
            <pc:docMk/>
            <pc:sldMk cId="0" sldId="256"/>
            <ac:spMk id="25" creationId="{F618402E-2B94-1BF1-B087-2EE0C2E3092C}"/>
          </ac:spMkLst>
        </pc:spChg>
        <pc:spChg chg="mod">
          <ac:chgData name="Liu, Mingxuan" userId="61962331-b3f1-4944-aa3a-6e297c6550cd" providerId="ADAL" clId="{86B743F7-14CD-8B45-860E-1735B2D92DCF}" dt="2022-07-27T02:57:09.040" v="6851" actId="113"/>
          <ac:spMkLst>
            <pc:docMk/>
            <pc:sldMk cId="0" sldId="256"/>
            <ac:spMk id="26" creationId="{5AB274E1-E785-6ABA-8EC2-8E6C49AB621A}"/>
          </ac:spMkLst>
        </pc:spChg>
        <pc:spChg chg="add mod">
          <ac:chgData name="Liu, Mingxuan" userId="61962331-b3f1-4944-aa3a-6e297c6550cd" providerId="ADAL" clId="{86B743F7-14CD-8B45-860E-1735B2D92DCF}" dt="2022-07-25T16:23:58.321" v="3660" actId="1076"/>
          <ac:spMkLst>
            <pc:docMk/>
            <pc:sldMk cId="0" sldId="256"/>
            <ac:spMk id="28" creationId="{69B31BD5-F0B8-7D0C-94C0-2D6EED16B75F}"/>
          </ac:spMkLst>
        </pc:spChg>
        <pc:spChg chg="add del">
          <ac:chgData name="Liu, Mingxuan" userId="61962331-b3f1-4944-aa3a-6e297c6550cd" providerId="ADAL" clId="{86B743F7-14CD-8B45-860E-1735B2D92DCF}" dt="2022-07-26T15:46:22.579" v="5313" actId="22"/>
          <ac:spMkLst>
            <pc:docMk/>
            <pc:sldMk cId="0" sldId="256"/>
            <ac:spMk id="28" creationId="{916DEAE0-5453-3436-4495-0CC8F01A76FC}"/>
          </ac:spMkLst>
        </pc:spChg>
        <pc:spChg chg="mod">
          <ac:chgData name="Liu, Mingxuan" userId="61962331-b3f1-4944-aa3a-6e297c6550cd" providerId="ADAL" clId="{86B743F7-14CD-8B45-860E-1735B2D92DCF}" dt="2022-07-26T23:03:34.253" v="5878" actId="20577"/>
          <ac:spMkLst>
            <pc:docMk/>
            <pc:sldMk cId="0" sldId="256"/>
            <ac:spMk id="33" creationId="{2B1F30C7-6785-B1E5-F970-2213CC6FC393}"/>
          </ac:spMkLst>
        </pc:spChg>
        <pc:spChg chg="add mod">
          <ac:chgData name="Liu, Mingxuan" userId="61962331-b3f1-4944-aa3a-6e297c6550cd" providerId="ADAL" clId="{86B743F7-14CD-8B45-860E-1735B2D92DCF}" dt="2022-07-27T00:19:30.792" v="6303" actId="1036"/>
          <ac:spMkLst>
            <pc:docMk/>
            <pc:sldMk cId="0" sldId="256"/>
            <ac:spMk id="35" creationId="{D82FA33B-970D-0AC0-E48E-66185AFE6DE9}"/>
          </ac:spMkLst>
        </pc:spChg>
        <pc:spChg chg="add mod">
          <ac:chgData name="Liu, Mingxuan" userId="61962331-b3f1-4944-aa3a-6e297c6550cd" providerId="ADAL" clId="{86B743F7-14CD-8B45-860E-1735B2D92DCF}" dt="2022-07-27T00:13:38.236" v="6265" actId="20577"/>
          <ac:spMkLst>
            <pc:docMk/>
            <pc:sldMk cId="0" sldId="256"/>
            <ac:spMk id="36" creationId="{1214E66D-9574-B839-DBDF-1E16A5621491}"/>
          </ac:spMkLst>
        </pc:spChg>
        <pc:spChg chg="mod">
          <ac:chgData name="Liu, Mingxuan" userId="61962331-b3f1-4944-aa3a-6e297c6550cd" providerId="ADAL" clId="{86B743F7-14CD-8B45-860E-1735B2D92DCF}" dt="2022-07-27T03:39:26.532" v="7116" actId="1035"/>
          <ac:spMkLst>
            <pc:docMk/>
            <pc:sldMk cId="0" sldId="256"/>
            <ac:spMk id="251" creationId="{00000000-0000-0000-0000-000000000000}"/>
          </ac:spMkLst>
        </pc:spChg>
        <pc:spChg chg="mod">
          <ac:chgData name="Liu, Mingxuan" userId="61962331-b3f1-4944-aa3a-6e297c6550cd" providerId="ADAL" clId="{86B743F7-14CD-8B45-860E-1735B2D92DCF}" dt="2022-07-25T15:07:15.356" v="1950" actId="14100"/>
          <ac:spMkLst>
            <pc:docMk/>
            <pc:sldMk cId="0" sldId="256"/>
            <ac:spMk id="258" creationId="{00000000-0000-0000-0000-000000000000}"/>
          </ac:spMkLst>
        </pc:spChg>
        <pc:spChg chg="mod">
          <ac:chgData name="Liu, Mingxuan" userId="61962331-b3f1-4944-aa3a-6e297c6550cd" providerId="ADAL" clId="{86B743F7-14CD-8B45-860E-1735B2D92DCF}" dt="2022-07-27T00:33:27.419" v="6350" actId="255"/>
          <ac:spMkLst>
            <pc:docMk/>
            <pc:sldMk cId="0" sldId="256"/>
            <ac:spMk id="259" creationId="{00000000-0000-0000-0000-000000000000}"/>
          </ac:spMkLst>
        </pc:spChg>
        <pc:spChg chg="mod">
          <ac:chgData name="Liu, Mingxuan" userId="61962331-b3f1-4944-aa3a-6e297c6550cd" providerId="ADAL" clId="{86B743F7-14CD-8B45-860E-1735B2D92DCF}" dt="2022-07-26T15:23:56.190" v="5108"/>
          <ac:spMkLst>
            <pc:docMk/>
            <pc:sldMk cId="0" sldId="256"/>
            <ac:spMk id="260" creationId="{00000000-0000-0000-0000-000000000000}"/>
          </ac:spMkLst>
        </pc:spChg>
        <pc:spChg chg="mod">
          <ac:chgData name="Liu, Mingxuan" userId="61962331-b3f1-4944-aa3a-6e297c6550cd" providerId="ADAL" clId="{86B743F7-14CD-8B45-860E-1735B2D92DCF}" dt="2022-07-26T23:59:34.732" v="6252"/>
          <ac:spMkLst>
            <pc:docMk/>
            <pc:sldMk cId="0" sldId="256"/>
            <ac:spMk id="261" creationId="{00000000-0000-0000-0000-000000000000}"/>
          </ac:spMkLst>
        </pc:spChg>
        <pc:spChg chg="mod">
          <ac:chgData name="Liu, Mingxuan" userId="61962331-b3f1-4944-aa3a-6e297c6550cd" providerId="ADAL" clId="{86B743F7-14CD-8B45-860E-1735B2D92DCF}" dt="2022-07-25T14:09:17.748" v="641" actId="6549"/>
          <ac:spMkLst>
            <pc:docMk/>
            <pc:sldMk cId="0" sldId="256"/>
            <ac:spMk id="264" creationId="{00000000-0000-0000-0000-000000000000}"/>
          </ac:spMkLst>
        </pc:spChg>
        <pc:spChg chg="mod">
          <ac:chgData name="Liu, Mingxuan" userId="61962331-b3f1-4944-aa3a-6e297c6550cd" providerId="ADAL" clId="{86B743F7-14CD-8B45-860E-1735B2D92DCF}" dt="2022-07-25T15:11:19.979" v="2062" actId="20577"/>
          <ac:spMkLst>
            <pc:docMk/>
            <pc:sldMk cId="0" sldId="256"/>
            <ac:spMk id="267" creationId="{00000000-0000-0000-0000-000000000000}"/>
          </ac:spMkLst>
        </pc:spChg>
        <pc:spChg chg="mod">
          <ac:chgData name="Liu, Mingxuan" userId="61962331-b3f1-4944-aa3a-6e297c6550cd" providerId="ADAL" clId="{86B743F7-14CD-8B45-860E-1735B2D92DCF}" dt="2022-07-26T23:58:28.146" v="6249" actId="20577"/>
          <ac:spMkLst>
            <pc:docMk/>
            <pc:sldMk cId="0" sldId="256"/>
            <ac:spMk id="272" creationId="{00000000-0000-0000-0000-000000000000}"/>
          </ac:spMkLst>
        </pc:spChg>
        <pc:spChg chg="mod">
          <ac:chgData name="Liu, Mingxuan" userId="61962331-b3f1-4944-aa3a-6e297c6550cd" providerId="ADAL" clId="{86B743F7-14CD-8B45-860E-1735B2D92DCF}" dt="2022-07-27T03:37:19.406" v="7113" actId="20577"/>
          <ac:spMkLst>
            <pc:docMk/>
            <pc:sldMk cId="0" sldId="256"/>
            <ac:spMk id="275" creationId="{00000000-0000-0000-0000-000000000000}"/>
          </ac:spMkLst>
        </pc:spChg>
        <pc:spChg chg="mod">
          <ac:chgData name="Liu, Mingxuan" userId="61962331-b3f1-4944-aa3a-6e297c6550cd" providerId="ADAL" clId="{86B743F7-14CD-8B45-860E-1735B2D92DCF}" dt="2022-07-27T00:10:47.179" v="6259" actId="404"/>
          <ac:spMkLst>
            <pc:docMk/>
            <pc:sldMk cId="0" sldId="256"/>
            <ac:spMk id="276" creationId="{00000000-0000-0000-0000-000000000000}"/>
          </ac:spMkLst>
        </pc:spChg>
        <pc:grpChg chg="add mod">
          <ac:chgData name="Liu, Mingxuan" userId="61962331-b3f1-4944-aa3a-6e297c6550cd" providerId="ADAL" clId="{86B743F7-14CD-8B45-860E-1735B2D92DCF}" dt="2022-07-27T00:59:50.277" v="6608" actId="1076"/>
          <ac:grpSpMkLst>
            <pc:docMk/>
            <pc:sldMk cId="0" sldId="256"/>
            <ac:grpSpMk id="3" creationId="{E4E6DA00-0B0E-0FB3-C3C0-532670013D44}"/>
          </ac:grpSpMkLst>
        </pc:grpChg>
        <pc:grpChg chg="mod">
          <ac:chgData name="Liu, Mingxuan" userId="61962331-b3f1-4944-aa3a-6e297c6550cd" providerId="ADAL" clId="{86B743F7-14CD-8B45-860E-1735B2D92DCF}" dt="2022-07-26T22:35:55.328" v="5661" actId="1076"/>
          <ac:grpSpMkLst>
            <pc:docMk/>
            <pc:sldMk cId="0" sldId="256"/>
            <ac:grpSpMk id="16" creationId="{F9AFE618-BAA0-49D6-9CB7-C03660FCC23A}"/>
          </ac:grpSpMkLst>
        </pc:grpChg>
        <pc:grpChg chg="mod">
          <ac:chgData name="Liu, Mingxuan" userId="61962331-b3f1-4944-aa3a-6e297c6550cd" providerId="ADAL" clId="{86B743F7-14CD-8B45-860E-1735B2D92DCF}" dt="2022-07-26T23:00:42.855" v="5843" actId="1076"/>
          <ac:grpSpMkLst>
            <pc:docMk/>
            <pc:sldMk cId="0" sldId="256"/>
            <ac:grpSpMk id="17" creationId="{4721E3FB-E04B-43EF-BD27-F12CAE1A1ABE}"/>
          </ac:grpSpMkLst>
        </pc:grpChg>
        <pc:grpChg chg="mod">
          <ac:chgData name="Liu, Mingxuan" userId="61962331-b3f1-4944-aa3a-6e297c6550cd" providerId="ADAL" clId="{86B743F7-14CD-8B45-860E-1735B2D92DCF}" dt="2022-07-26T23:59:34.732" v="6252"/>
          <ac:grpSpMkLst>
            <pc:docMk/>
            <pc:sldMk cId="0" sldId="256"/>
            <ac:grpSpMk id="18" creationId="{CDAE0A5C-5B9E-4495-A373-1430F1C3AB12}"/>
          </ac:grpSpMkLst>
        </pc:grpChg>
        <pc:grpChg chg="mod">
          <ac:chgData name="Liu, Mingxuan" userId="61962331-b3f1-4944-aa3a-6e297c6550cd" providerId="ADAL" clId="{86B743F7-14CD-8B45-860E-1735B2D92DCF}" dt="2022-07-26T15:23:56.190" v="5108"/>
          <ac:grpSpMkLst>
            <pc:docMk/>
            <pc:sldMk cId="0" sldId="256"/>
            <ac:grpSpMk id="19" creationId="{E58F4624-D212-42AD-9B5D-D42D3E577DF6}"/>
          </ac:grpSpMkLst>
        </pc:grpChg>
        <pc:grpChg chg="del mod">
          <ac:chgData name="Liu, Mingxuan" userId="61962331-b3f1-4944-aa3a-6e297c6550cd" providerId="ADAL" clId="{86B743F7-14CD-8B45-860E-1735B2D92DCF}" dt="2022-07-25T16:01:36.647" v="3204" actId="478"/>
          <ac:grpSpMkLst>
            <pc:docMk/>
            <pc:sldMk cId="0" sldId="256"/>
            <ac:grpSpMk id="20" creationId="{EF560157-592A-4E7B-9343-224CC70C4C7B}"/>
          </ac:grpSpMkLst>
        </pc:grpChg>
        <pc:graphicFrameChg chg="add del mod modGraphic">
          <ac:chgData name="Liu, Mingxuan" userId="61962331-b3f1-4944-aa3a-6e297c6550cd" providerId="ADAL" clId="{86B743F7-14CD-8B45-860E-1735B2D92DCF}" dt="2022-07-25T15:15:19.327" v="2090" actId="21"/>
          <ac:graphicFrameMkLst>
            <pc:docMk/>
            <pc:sldMk cId="0" sldId="256"/>
            <ac:graphicFrameMk id="6" creationId="{B8A66899-635F-A3C6-8C4D-6D10ADD86379}"/>
          </ac:graphicFrameMkLst>
        </pc:graphicFrameChg>
        <pc:graphicFrameChg chg="add mod modGraphic">
          <ac:chgData name="Liu, Mingxuan" userId="61962331-b3f1-4944-aa3a-6e297c6550cd" providerId="ADAL" clId="{86B743F7-14CD-8B45-860E-1735B2D92DCF}" dt="2022-07-27T00:42:48.236" v="6447" actId="14100"/>
          <ac:graphicFrameMkLst>
            <pc:docMk/>
            <pc:sldMk cId="0" sldId="256"/>
            <ac:graphicFrameMk id="8" creationId="{A40FA10C-32DA-E90D-C9D8-23B83BD38CF5}"/>
          </ac:graphicFrameMkLst>
        </pc:graphicFrameChg>
        <pc:picChg chg="mod">
          <ac:chgData name="Liu, Mingxuan" userId="61962331-b3f1-4944-aa3a-6e297c6550cd" providerId="ADAL" clId="{86B743F7-14CD-8B45-860E-1735B2D92DCF}" dt="2022-07-27T01:02:29.392" v="6625" actId="14100"/>
          <ac:picMkLst>
            <pc:docMk/>
            <pc:sldMk cId="0" sldId="256"/>
            <ac:picMk id="6" creationId="{0974FC74-5A72-6143-5338-3F2446F39892}"/>
          </ac:picMkLst>
        </pc:picChg>
        <pc:picChg chg="add mod">
          <ac:chgData name="Liu, Mingxuan" userId="61962331-b3f1-4944-aa3a-6e297c6550cd" providerId="ADAL" clId="{86B743F7-14CD-8B45-860E-1735B2D92DCF}" dt="2022-07-25T16:23:07.900" v="3653" actId="1076"/>
          <ac:picMkLst>
            <pc:docMk/>
            <pc:sldMk cId="0" sldId="256"/>
            <ac:picMk id="11" creationId="{465A136C-C7F6-5976-FC60-1C2381F8990D}"/>
          </ac:picMkLst>
        </pc:picChg>
        <pc:picChg chg="add mod">
          <ac:chgData name="Liu, Mingxuan" userId="61962331-b3f1-4944-aa3a-6e297c6550cd" providerId="ADAL" clId="{86B743F7-14CD-8B45-860E-1735B2D92DCF}" dt="2022-07-27T02:59:30.604" v="6855" actId="1076"/>
          <ac:picMkLst>
            <pc:docMk/>
            <pc:sldMk cId="0" sldId="256"/>
            <ac:picMk id="11" creationId="{912CE615-A2B5-7A80-383F-67DB78C35DBD}"/>
          </ac:picMkLst>
        </pc:picChg>
        <pc:picChg chg="add mod">
          <ac:chgData name="Liu, Mingxuan" userId="61962331-b3f1-4944-aa3a-6e297c6550cd" providerId="ADAL" clId="{86B743F7-14CD-8B45-860E-1735B2D92DCF}" dt="2022-07-27T00:19:27.192" v="6300" actId="1036"/>
          <ac:picMkLst>
            <pc:docMk/>
            <pc:sldMk cId="0" sldId="256"/>
            <ac:picMk id="12" creationId="{52A82212-29F4-6511-2732-ED48922D837F}"/>
          </ac:picMkLst>
        </pc:picChg>
        <pc:picChg chg="mod">
          <ac:chgData name="Liu, Mingxuan" userId="61962331-b3f1-4944-aa3a-6e297c6550cd" providerId="ADAL" clId="{86B743F7-14CD-8B45-860E-1735B2D92DCF}" dt="2022-07-27T01:05:54.846" v="6653" actId="1035"/>
          <ac:picMkLst>
            <pc:docMk/>
            <pc:sldMk cId="0" sldId="256"/>
            <ac:picMk id="13" creationId="{BE5EAF93-4386-DCB9-5A24-24064A7D401C}"/>
          </ac:picMkLst>
        </pc:picChg>
        <pc:picChg chg="add mod">
          <ac:chgData name="Liu, Mingxuan" userId="61962331-b3f1-4944-aa3a-6e297c6550cd" providerId="ADAL" clId="{86B743F7-14CD-8B45-860E-1735B2D92DCF}" dt="2022-07-27T02:50:27.056" v="6733" actId="1076"/>
          <ac:picMkLst>
            <pc:docMk/>
            <pc:sldMk cId="0" sldId="256"/>
            <ac:picMk id="14" creationId="{0EBC20D5-3AD8-8C56-D42B-2ABC546B4F7C}"/>
          </ac:picMkLst>
        </pc:picChg>
        <pc:picChg chg="add mod">
          <ac:chgData name="Liu, Mingxuan" userId="61962331-b3f1-4944-aa3a-6e297c6550cd" providerId="ADAL" clId="{86B743F7-14CD-8B45-860E-1735B2D92DCF}" dt="2022-07-25T16:23:12.987" v="3654" actId="1076"/>
          <ac:picMkLst>
            <pc:docMk/>
            <pc:sldMk cId="0" sldId="256"/>
            <ac:picMk id="14" creationId="{154CD514-7963-45D4-5C81-04E87AAAF651}"/>
          </ac:picMkLst>
        </pc:picChg>
        <pc:picChg chg="mod">
          <ac:chgData name="Liu, Mingxuan" userId="61962331-b3f1-4944-aa3a-6e297c6550cd" providerId="ADAL" clId="{86B743F7-14CD-8B45-860E-1735B2D92DCF}" dt="2022-07-27T01:03:41.496" v="6635" actId="1076"/>
          <ac:picMkLst>
            <pc:docMk/>
            <pc:sldMk cId="0" sldId="256"/>
            <ac:picMk id="20" creationId="{C039985B-0C95-D847-D940-B63B9BD5EB77}"/>
          </ac:picMkLst>
        </pc:picChg>
        <pc:picChg chg="mod">
          <ac:chgData name="Liu, Mingxuan" userId="61962331-b3f1-4944-aa3a-6e297c6550cd" providerId="ADAL" clId="{86B743F7-14CD-8B45-860E-1735B2D92DCF}" dt="2022-07-27T01:05:33.348" v="6651" actId="1036"/>
          <ac:picMkLst>
            <pc:docMk/>
            <pc:sldMk cId="0" sldId="256"/>
            <ac:picMk id="23" creationId="{470DE7F7-3861-DF35-BC8F-5176F57A9CF6}"/>
          </ac:picMkLst>
        </pc:picChg>
        <pc:picChg chg="add del mod">
          <ac:chgData name="Liu, Mingxuan" userId="61962331-b3f1-4944-aa3a-6e297c6550cd" providerId="ADAL" clId="{86B743F7-14CD-8B45-860E-1735B2D92DCF}" dt="2022-07-27T03:14:31.454" v="6933" actId="478"/>
          <ac:picMkLst>
            <pc:docMk/>
            <pc:sldMk cId="0" sldId="256"/>
            <ac:picMk id="24" creationId="{6938A44F-AAD8-93B8-4B75-3BC0395EE352}"/>
          </ac:picMkLst>
        </pc:picChg>
        <pc:picChg chg="add mod">
          <ac:chgData name="Liu, Mingxuan" userId="61962331-b3f1-4944-aa3a-6e297c6550cd" providerId="ADAL" clId="{86B743F7-14CD-8B45-860E-1735B2D92DCF}" dt="2022-07-25T16:23:18.261" v="3655" actId="1076"/>
          <ac:picMkLst>
            <pc:docMk/>
            <pc:sldMk cId="0" sldId="256"/>
            <ac:picMk id="24" creationId="{EA950CBC-7250-336B-FC78-8A8C785ED9FC}"/>
          </ac:picMkLst>
        </pc:picChg>
        <pc:picChg chg="add mod">
          <ac:chgData name="Liu, Mingxuan" userId="61962331-b3f1-4944-aa3a-6e297c6550cd" providerId="ADAL" clId="{86B743F7-14CD-8B45-860E-1735B2D92DCF}" dt="2022-07-27T00:19:51.389" v="6305" actId="14100"/>
          <ac:picMkLst>
            <pc:docMk/>
            <pc:sldMk cId="0" sldId="256"/>
            <ac:picMk id="27" creationId="{0EF63DE0-67F7-7605-C18E-720F77B92125}"/>
          </ac:picMkLst>
        </pc:picChg>
        <pc:picChg chg="add mod">
          <ac:chgData name="Liu, Mingxuan" userId="61962331-b3f1-4944-aa3a-6e297c6550cd" providerId="ADAL" clId="{86B743F7-14CD-8B45-860E-1735B2D92DCF}" dt="2022-07-25T16:23:30.138" v="3656" actId="1076"/>
          <ac:picMkLst>
            <pc:docMk/>
            <pc:sldMk cId="0" sldId="256"/>
            <ac:picMk id="27" creationId="{F49A9BBD-BAC0-0FD2-5517-93B12A8C941D}"/>
          </ac:picMkLst>
        </pc:picChg>
        <pc:picChg chg="add mod">
          <ac:chgData name="Liu, Mingxuan" userId="61962331-b3f1-4944-aa3a-6e297c6550cd" providerId="ADAL" clId="{86B743F7-14CD-8B45-860E-1735B2D92DCF}" dt="2022-07-27T00:19:22.057" v="6294" actId="1036"/>
          <ac:picMkLst>
            <pc:docMk/>
            <pc:sldMk cId="0" sldId="256"/>
            <ac:picMk id="29" creationId="{ED1EA91D-C491-9D6F-FFD5-9A89471CC33E}"/>
          </ac:picMkLst>
        </pc:picChg>
        <pc:picChg chg="mod">
          <ac:chgData name="Liu, Mingxuan" userId="61962331-b3f1-4944-aa3a-6e297c6550cd" providerId="ADAL" clId="{86B743F7-14CD-8B45-860E-1735B2D92DCF}" dt="2022-07-27T01:04:03.011" v="6637" actId="1076"/>
          <ac:picMkLst>
            <pc:docMk/>
            <pc:sldMk cId="0" sldId="256"/>
            <ac:picMk id="30" creationId="{52519E3D-5FBB-6A19-A2C7-242E3467BAFE}"/>
          </ac:picMkLst>
        </pc:picChg>
        <pc:picChg chg="del">
          <ac:chgData name="Liu, Mingxuan" userId="61962331-b3f1-4944-aa3a-6e297c6550cd" providerId="ADAL" clId="{86B743F7-14CD-8B45-860E-1735B2D92DCF}" dt="2022-07-27T00:17:36.368" v="6266" actId="478"/>
          <ac:picMkLst>
            <pc:docMk/>
            <pc:sldMk cId="0" sldId="256"/>
            <ac:picMk id="32" creationId="{61E0913B-CF50-F22E-FD41-52F7ADDB302E}"/>
          </ac:picMkLst>
        </pc:picChg>
        <pc:picChg chg="add mod">
          <ac:chgData name="Liu, Mingxuan" userId="61962331-b3f1-4944-aa3a-6e297c6550cd" providerId="ADAL" clId="{86B743F7-14CD-8B45-860E-1735B2D92DCF}" dt="2022-07-27T00:19:19.216" v="6291" actId="1036"/>
          <ac:picMkLst>
            <pc:docMk/>
            <pc:sldMk cId="0" sldId="256"/>
            <ac:picMk id="34" creationId="{08800CF6-F8F6-E3FA-9E9C-98F5433CED13}"/>
          </ac:picMkLst>
        </pc:picChg>
        <pc:picChg chg="add mod">
          <ac:chgData name="Liu, Mingxuan" userId="61962331-b3f1-4944-aa3a-6e297c6550cd" providerId="ADAL" clId="{86B743F7-14CD-8B45-860E-1735B2D92DCF}" dt="2022-07-27T01:05:12.183" v="6649" actId="1076"/>
          <ac:picMkLst>
            <pc:docMk/>
            <pc:sldMk cId="0" sldId="256"/>
            <ac:picMk id="38" creationId="{5689012E-40A0-11B9-D340-5009895E6AE2}"/>
          </ac:picMkLst>
        </pc:picChg>
        <pc:picChg chg="add mod modCrop">
          <ac:chgData name="Liu, Mingxuan" userId="61962331-b3f1-4944-aa3a-6e297c6550cd" providerId="ADAL" clId="{86B743F7-14CD-8B45-860E-1735B2D92DCF}" dt="2022-07-27T03:23:15.524" v="7081" actId="14100"/>
          <ac:picMkLst>
            <pc:docMk/>
            <pc:sldMk cId="0" sldId="256"/>
            <ac:picMk id="42" creationId="{6A1A9DB3-8FC7-3899-FAD9-C1FC76702197}"/>
          </ac:picMkLst>
        </pc:picChg>
        <pc:picChg chg="add mod">
          <ac:chgData name="Liu, Mingxuan" userId="61962331-b3f1-4944-aa3a-6e297c6550cd" providerId="ADAL" clId="{86B743F7-14CD-8B45-860E-1735B2D92DCF}" dt="2022-07-26T23:51:59.861" v="6242" actId="14100"/>
          <ac:picMkLst>
            <pc:docMk/>
            <pc:sldMk cId="0" sldId="256"/>
            <ac:picMk id="1026" creationId="{A1D9723F-55CA-50E9-537B-609B5D2B9315}"/>
          </ac:picMkLst>
        </pc:picChg>
      </pc:sldChg>
      <pc:sldChg chg="del">
        <pc:chgData name="Liu, Mingxuan" userId="61962331-b3f1-4944-aa3a-6e297c6550cd" providerId="ADAL" clId="{86B743F7-14CD-8B45-860E-1735B2D92DCF}" dt="2022-07-25T13:48:29.521" v="68" actId="2696"/>
        <pc:sldMkLst>
          <pc:docMk/>
          <pc:sldMk cId="3728727207"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7/26/22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518968" rtl="0" eaLnBrk="1" latinLnBrk="0" hangingPunct="1">
      <a:defRPr sz="1362" kern="1200">
        <a:solidFill>
          <a:schemeClr val="tx1"/>
        </a:solidFill>
        <a:latin typeface="+mn-lt"/>
        <a:ea typeface="+mn-ea"/>
        <a:cs typeface="+mn-cs"/>
      </a:defRPr>
    </a:lvl1pPr>
    <a:lvl2pPr marL="518968" algn="l" defTabSz="518968" rtl="0" eaLnBrk="1" latinLnBrk="0" hangingPunct="1">
      <a:defRPr sz="1362" kern="1200">
        <a:solidFill>
          <a:schemeClr val="tx1"/>
        </a:solidFill>
        <a:latin typeface="+mn-lt"/>
        <a:ea typeface="+mn-ea"/>
        <a:cs typeface="+mn-cs"/>
      </a:defRPr>
    </a:lvl2pPr>
    <a:lvl3pPr marL="1037935" algn="l" defTabSz="518968" rtl="0" eaLnBrk="1" latinLnBrk="0" hangingPunct="1">
      <a:defRPr sz="1362" kern="1200">
        <a:solidFill>
          <a:schemeClr val="tx1"/>
        </a:solidFill>
        <a:latin typeface="+mn-lt"/>
        <a:ea typeface="+mn-ea"/>
        <a:cs typeface="+mn-cs"/>
      </a:defRPr>
    </a:lvl3pPr>
    <a:lvl4pPr marL="1556903" algn="l" defTabSz="518968" rtl="0" eaLnBrk="1" latinLnBrk="0" hangingPunct="1">
      <a:defRPr sz="1362" kern="1200">
        <a:solidFill>
          <a:schemeClr val="tx1"/>
        </a:solidFill>
        <a:latin typeface="+mn-lt"/>
        <a:ea typeface="+mn-ea"/>
        <a:cs typeface="+mn-cs"/>
      </a:defRPr>
    </a:lvl4pPr>
    <a:lvl5pPr marL="2075871" algn="l" defTabSz="518968" rtl="0" eaLnBrk="1" latinLnBrk="0" hangingPunct="1">
      <a:defRPr sz="1362" kern="1200">
        <a:solidFill>
          <a:schemeClr val="tx1"/>
        </a:solidFill>
        <a:latin typeface="+mn-lt"/>
        <a:ea typeface="+mn-ea"/>
        <a:cs typeface="+mn-cs"/>
      </a:defRPr>
    </a:lvl5pPr>
    <a:lvl6pPr marL="2594839" algn="l" defTabSz="518968" rtl="0" eaLnBrk="1" latinLnBrk="0" hangingPunct="1">
      <a:defRPr sz="1362" kern="1200">
        <a:solidFill>
          <a:schemeClr val="tx1"/>
        </a:solidFill>
        <a:latin typeface="+mn-lt"/>
        <a:ea typeface="+mn-ea"/>
        <a:cs typeface="+mn-cs"/>
      </a:defRPr>
    </a:lvl6pPr>
    <a:lvl7pPr marL="3113806" algn="l" defTabSz="518968" rtl="0" eaLnBrk="1" latinLnBrk="0" hangingPunct="1">
      <a:defRPr sz="1362" kern="1200">
        <a:solidFill>
          <a:schemeClr val="tx1"/>
        </a:solidFill>
        <a:latin typeface="+mn-lt"/>
        <a:ea typeface="+mn-ea"/>
        <a:cs typeface="+mn-cs"/>
      </a:defRPr>
    </a:lvl7pPr>
    <a:lvl8pPr marL="3632774" algn="l" defTabSz="518968" rtl="0" eaLnBrk="1" latinLnBrk="0" hangingPunct="1">
      <a:defRPr sz="1362" kern="1200">
        <a:solidFill>
          <a:schemeClr val="tx1"/>
        </a:solidFill>
        <a:latin typeface="+mn-lt"/>
        <a:ea typeface="+mn-ea"/>
        <a:cs typeface="+mn-cs"/>
      </a:defRPr>
    </a:lvl8pPr>
    <a:lvl9pPr marL="4151742" algn="l" defTabSz="518968" rtl="0" eaLnBrk="1" latinLnBrk="0" hangingPunct="1">
      <a:defRPr sz="13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5"/>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60297" indent="0" algn="ctr">
              <a:buNone/>
              <a:defRPr>
                <a:solidFill>
                  <a:schemeClr val="tx1">
                    <a:tint val="75000"/>
                  </a:schemeClr>
                </a:solidFill>
              </a:defRPr>
            </a:lvl2pPr>
            <a:lvl3pPr marL="4320594" indent="0" algn="ctr">
              <a:buNone/>
              <a:defRPr>
                <a:solidFill>
                  <a:schemeClr val="tx1">
                    <a:tint val="75000"/>
                  </a:schemeClr>
                </a:solidFill>
              </a:defRPr>
            </a:lvl3pPr>
            <a:lvl4pPr marL="6480891" indent="0" algn="ctr">
              <a:buNone/>
              <a:defRPr>
                <a:solidFill>
                  <a:schemeClr val="tx1">
                    <a:tint val="75000"/>
                  </a:schemeClr>
                </a:solidFill>
              </a:defRPr>
            </a:lvl4pPr>
            <a:lvl5pPr marL="8641188" indent="0" algn="ctr">
              <a:buNone/>
              <a:defRPr>
                <a:solidFill>
                  <a:schemeClr val="tx1">
                    <a:tint val="75000"/>
                  </a:schemeClr>
                </a:solidFill>
              </a:defRPr>
            </a:lvl5pPr>
            <a:lvl6pPr marL="10801485" indent="0" algn="ctr">
              <a:buNone/>
              <a:defRPr>
                <a:solidFill>
                  <a:schemeClr val="tx1">
                    <a:tint val="75000"/>
                  </a:schemeClr>
                </a:solidFill>
              </a:defRPr>
            </a:lvl6pPr>
            <a:lvl7pPr marL="12961782" indent="0" algn="ctr">
              <a:buNone/>
              <a:defRPr>
                <a:solidFill>
                  <a:schemeClr val="tx1">
                    <a:tint val="75000"/>
                  </a:schemeClr>
                </a:solidFill>
              </a:defRPr>
            </a:lvl7pPr>
            <a:lvl8pPr marL="15122079" indent="0" algn="ctr">
              <a:buNone/>
              <a:defRPr>
                <a:solidFill>
                  <a:schemeClr val="tx1">
                    <a:tint val="75000"/>
                  </a:schemeClr>
                </a:solidFill>
              </a:defRPr>
            </a:lvl8pPr>
            <a:lvl9pPr marL="172823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7/26/22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7/26/22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7/26/22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7/26/22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8901"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450">
                <a:solidFill>
                  <a:schemeClr val="tx1">
                    <a:tint val="75000"/>
                  </a:schemeClr>
                </a:solidFill>
              </a:defRPr>
            </a:lvl1pPr>
            <a:lvl2pPr marL="2160297" indent="0">
              <a:buNone/>
              <a:defRPr sz="8466">
                <a:solidFill>
                  <a:schemeClr val="tx1">
                    <a:tint val="75000"/>
                  </a:schemeClr>
                </a:solidFill>
              </a:defRPr>
            </a:lvl2pPr>
            <a:lvl3pPr marL="4320594" indent="0">
              <a:buNone/>
              <a:defRPr sz="7580">
                <a:solidFill>
                  <a:schemeClr val="tx1">
                    <a:tint val="75000"/>
                  </a:schemeClr>
                </a:solidFill>
              </a:defRPr>
            </a:lvl3pPr>
            <a:lvl4pPr marL="6480891" indent="0">
              <a:buNone/>
              <a:defRPr sz="6597">
                <a:solidFill>
                  <a:schemeClr val="tx1">
                    <a:tint val="75000"/>
                  </a:schemeClr>
                </a:solidFill>
              </a:defRPr>
            </a:lvl4pPr>
            <a:lvl5pPr marL="8641188" indent="0">
              <a:buNone/>
              <a:defRPr sz="6597">
                <a:solidFill>
                  <a:schemeClr val="tx1">
                    <a:tint val="75000"/>
                  </a:schemeClr>
                </a:solidFill>
              </a:defRPr>
            </a:lvl5pPr>
            <a:lvl6pPr marL="10801485" indent="0">
              <a:buNone/>
              <a:defRPr sz="6597">
                <a:solidFill>
                  <a:schemeClr val="tx1">
                    <a:tint val="75000"/>
                  </a:schemeClr>
                </a:solidFill>
              </a:defRPr>
            </a:lvl6pPr>
            <a:lvl7pPr marL="12961782" indent="0">
              <a:buNone/>
              <a:defRPr sz="6597">
                <a:solidFill>
                  <a:schemeClr val="tx1">
                    <a:tint val="75000"/>
                  </a:schemeClr>
                </a:solidFill>
              </a:defRPr>
            </a:lvl7pPr>
            <a:lvl8pPr marL="15122079" indent="0">
              <a:buNone/>
              <a:defRPr sz="6597">
                <a:solidFill>
                  <a:schemeClr val="tx1">
                    <a:tint val="75000"/>
                  </a:schemeClr>
                </a:solidFill>
              </a:defRPr>
            </a:lvl8pPr>
            <a:lvl9pPr marL="17282376" indent="0">
              <a:buNone/>
              <a:defRPr sz="65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7/26/22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9" y="36865560"/>
            <a:ext cx="94442280" cy="104279702"/>
          </a:xfrm>
        </p:spPr>
        <p:txBody>
          <a:bodyPr/>
          <a:lstStyle>
            <a:lvl1pPr>
              <a:defRPr sz="13191"/>
            </a:lvl1pPr>
            <a:lvl2pPr>
              <a:defRPr sz="11321"/>
            </a:lvl2pPr>
            <a:lvl3pPr>
              <a:defRPr sz="9450"/>
            </a:lvl3pPr>
            <a:lvl4pPr>
              <a:defRPr sz="8466"/>
            </a:lvl4pPr>
            <a:lvl5pPr>
              <a:defRPr sz="8466"/>
            </a:lvl5pPr>
            <a:lvl6pPr>
              <a:defRPr sz="8466"/>
            </a:lvl6pPr>
            <a:lvl7pPr>
              <a:defRPr sz="8466"/>
            </a:lvl7pPr>
            <a:lvl8pPr>
              <a:defRPr sz="8466"/>
            </a:lvl8pPr>
            <a:lvl9pPr>
              <a:defRPr sz="8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9" y="36865560"/>
            <a:ext cx="94442280" cy="104279702"/>
          </a:xfrm>
        </p:spPr>
        <p:txBody>
          <a:bodyPr/>
          <a:lstStyle>
            <a:lvl1pPr>
              <a:defRPr sz="13191"/>
            </a:lvl1pPr>
            <a:lvl2pPr>
              <a:defRPr sz="11321"/>
            </a:lvl2pPr>
            <a:lvl3pPr>
              <a:defRPr sz="9450"/>
            </a:lvl3pPr>
            <a:lvl4pPr>
              <a:defRPr sz="8466"/>
            </a:lvl4pPr>
            <a:lvl5pPr>
              <a:defRPr sz="8466"/>
            </a:lvl5pPr>
            <a:lvl6pPr>
              <a:defRPr sz="8466"/>
            </a:lvl6pPr>
            <a:lvl7pPr>
              <a:defRPr sz="8466"/>
            </a:lvl7pPr>
            <a:lvl8pPr>
              <a:defRPr sz="8466"/>
            </a:lvl8pPr>
            <a:lvl9pPr>
              <a:defRPr sz="8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7/26/22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6" y="7368544"/>
            <a:ext cx="19392902" cy="3070859"/>
          </a:xfrm>
        </p:spPr>
        <p:txBody>
          <a:bodyPr anchor="b"/>
          <a:lstStyle>
            <a:lvl1pPr marL="0" indent="0">
              <a:buNone/>
              <a:defRPr sz="11321" b="1"/>
            </a:lvl1pPr>
            <a:lvl2pPr marL="2160297" indent="0">
              <a:buNone/>
              <a:defRPr sz="9450" b="1"/>
            </a:lvl2pPr>
            <a:lvl3pPr marL="4320594" indent="0">
              <a:buNone/>
              <a:defRPr sz="8466" b="1"/>
            </a:lvl3pPr>
            <a:lvl4pPr marL="6480891" indent="0">
              <a:buNone/>
              <a:defRPr sz="7580" b="1"/>
            </a:lvl4pPr>
            <a:lvl5pPr marL="8641188" indent="0">
              <a:buNone/>
              <a:defRPr sz="7580" b="1"/>
            </a:lvl5pPr>
            <a:lvl6pPr marL="10801485" indent="0">
              <a:buNone/>
              <a:defRPr sz="7580" b="1"/>
            </a:lvl6pPr>
            <a:lvl7pPr marL="12961782" indent="0">
              <a:buNone/>
              <a:defRPr sz="7580" b="1"/>
            </a:lvl7pPr>
            <a:lvl8pPr marL="15122079" indent="0">
              <a:buNone/>
              <a:defRPr sz="7580" b="1"/>
            </a:lvl8pPr>
            <a:lvl9pPr marL="17282376" indent="0">
              <a:buNone/>
              <a:defRPr sz="7580" b="1"/>
            </a:lvl9pPr>
          </a:lstStyle>
          <a:p>
            <a:pPr lvl="0"/>
            <a:r>
              <a:rPr lang="en-US"/>
              <a:t>Click to edit Master text styles</a:t>
            </a:r>
          </a:p>
        </p:txBody>
      </p:sp>
      <p:sp>
        <p:nvSpPr>
          <p:cNvPr id="4" name="Content Placeholder 3"/>
          <p:cNvSpPr>
            <a:spLocks noGrp="1"/>
          </p:cNvSpPr>
          <p:nvPr>
            <p:ph sz="half" idx="2"/>
          </p:nvPr>
        </p:nvSpPr>
        <p:spPr>
          <a:xfrm>
            <a:off x="2194566" y="10439400"/>
            <a:ext cx="19392902" cy="18966182"/>
          </a:xfrm>
        </p:spPr>
        <p:txBody>
          <a:bodyPr/>
          <a:lstStyle>
            <a:lvl1pPr>
              <a:defRPr sz="11321"/>
            </a:lvl1pPr>
            <a:lvl2pPr>
              <a:defRPr sz="9450"/>
            </a:lvl2pPr>
            <a:lvl3pPr>
              <a:defRPr sz="8466"/>
            </a:lvl3pPr>
            <a:lvl4pPr>
              <a:defRPr sz="7580"/>
            </a:lvl4pPr>
            <a:lvl5pPr>
              <a:defRPr sz="7580"/>
            </a:lvl5pPr>
            <a:lvl6pPr>
              <a:defRPr sz="7580"/>
            </a:lvl6pPr>
            <a:lvl7pPr>
              <a:defRPr sz="7580"/>
            </a:lvl7pPr>
            <a:lvl8pPr>
              <a:defRPr sz="7580"/>
            </a:lvl8pPr>
            <a:lvl9pPr>
              <a:defRPr sz="75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4"/>
            <a:ext cx="19400520" cy="3070859"/>
          </a:xfrm>
        </p:spPr>
        <p:txBody>
          <a:bodyPr anchor="b"/>
          <a:lstStyle>
            <a:lvl1pPr marL="0" indent="0">
              <a:buNone/>
              <a:defRPr sz="11321" b="1"/>
            </a:lvl1pPr>
            <a:lvl2pPr marL="2160297" indent="0">
              <a:buNone/>
              <a:defRPr sz="9450" b="1"/>
            </a:lvl2pPr>
            <a:lvl3pPr marL="4320594" indent="0">
              <a:buNone/>
              <a:defRPr sz="8466" b="1"/>
            </a:lvl3pPr>
            <a:lvl4pPr marL="6480891" indent="0">
              <a:buNone/>
              <a:defRPr sz="7580" b="1"/>
            </a:lvl4pPr>
            <a:lvl5pPr marL="8641188" indent="0">
              <a:buNone/>
              <a:defRPr sz="7580" b="1"/>
            </a:lvl5pPr>
            <a:lvl6pPr marL="10801485" indent="0">
              <a:buNone/>
              <a:defRPr sz="7580" b="1"/>
            </a:lvl6pPr>
            <a:lvl7pPr marL="12961782" indent="0">
              <a:buNone/>
              <a:defRPr sz="7580" b="1"/>
            </a:lvl7pPr>
            <a:lvl8pPr marL="15122079" indent="0">
              <a:buNone/>
              <a:defRPr sz="7580" b="1"/>
            </a:lvl8pPr>
            <a:lvl9pPr marL="17282376" indent="0">
              <a:buNone/>
              <a:defRPr sz="758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321"/>
            </a:lvl1pPr>
            <a:lvl2pPr>
              <a:defRPr sz="9450"/>
            </a:lvl2pPr>
            <a:lvl3pPr>
              <a:defRPr sz="8466"/>
            </a:lvl3pPr>
            <a:lvl4pPr>
              <a:defRPr sz="7580"/>
            </a:lvl4pPr>
            <a:lvl5pPr>
              <a:defRPr sz="7580"/>
            </a:lvl5pPr>
            <a:lvl6pPr>
              <a:defRPr sz="7580"/>
            </a:lvl6pPr>
            <a:lvl7pPr>
              <a:defRPr sz="7580"/>
            </a:lvl7pPr>
            <a:lvl8pPr>
              <a:defRPr sz="7580"/>
            </a:lvl8pPr>
            <a:lvl9pPr>
              <a:defRPr sz="75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7/26/22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7/26/22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FE0A030-D5B7-4236-B90F-04505CED21C4}"/>
              </a:ext>
            </a:extLst>
          </p:cNvPr>
          <p:cNvSpPr/>
          <p:nvPr userDrawn="1"/>
        </p:nvSpPr>
        <p:spPr>
          <a:xfrm>
            <a:off x="0" y="0"/>
            <a:ext cx="43891200" cy="32832675"/>
          </a:xfrm>
          <a:prstGeom prst="rect">
            <a:avLst/>
          </a:prstGeom>
          <a:gradFill>
            <a:gsLst>
              <a:gs pos="76000">
                <a:schemeClr val="bg1"/>
              </a:gs>
              <a:gs pos="100000">
                <a:srgbClr val="012169"/>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82"/>
          </a:p>
        </p:txBody>
      </p:sp>
      <p:sp>
        <p:nvSpPr>
          <p:cNvPr id="6" name="Rectangle 5">
            <a:extLst>
              <a:ext uri="{FF2B5EF4-FFF2-40B4-BE49-F238E27FC236}">
                <a16:creationId xmlns:a16="http://schemas.microsoft.com/office/drawing/2014/main" id="{6508F4AC-7F80-41D5-9CD7-C7EE63DE048B}"/>
              </a:ext>
            </a:extLst>
          </p:cNvPr>
          <p:cNvSpPr/>
          <p:nvPr userDrawn="1"/>
        </p:nvSpPr>
        <p:spPr>
          <a:xfrm>
            <a:off x="0" y="26789062"/>
            <a:ext cx="43891200" cy="6043613"/>
          </a:xfrm>
          <a:prstGeom prst="rect">
            <a:avLst/>
          </a:prstGeom>
          <a:gradFill>
            <a:gsLst>
              <a:gs pos="0">
                <a:srgbClr val="F2A900"/>
              </a:gs>
              <a:gs pos="100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82"/>
          </a:p>
        </p:txBody>
      </p:sp>
      <p:pic>
        <p:nvPicPr>
          <p:cNvPr id="11" name="Picture 10" descr="A picture containing object, sitting, clock, meter&#10;&#10;Description automatically generated">
            <a:extLst>
              <a:ext uri="{FF2B5EF4-FFF2-40B4-BE49-F238E27FC236}">
                <a16:creationId xmlns:a16="http://schemas.microsoft.com/office/drawing/2014/main" id="{CD785A94-D70A-4D03-828E-512299241637}"/>
              </a:ext>
            </a:extLst>
          </p:cNvPr>
          <p:cNvPicPr>
            <a:picLocks noChangeAspect="1"/>
          </p:cNvPicPr>
          <p:nvPr userDrawn="1"/>
        </p:nvPicPr>
        <p:blipFill>
          <a:blip r:embed="rId2"/>
          <a:stretch>
            <a:fillRect/>
          </a:stretch>
        </p:blipFill>
        <p:spPr>
          <a:xfrm>
            <a:off x="701790" y="30132338"/>
            <a:ext cx="18635007" cy="2387922"/>
          </a:xfrm>
          <a:prstGeom prst="rect">
            <a:avLst/>
          </a:prstGeom>
        </p:spPr>
      </p:pic>
      <p:grpSp>
        <p:nvGrpSpPr>
          <p:cNvPr id="27" name="Group 26">
            <a:extLst>
              <a:ext uri="{FF2B5EF4-FFF2-40B4-BE49-F238E27FC236}">
                <a16:creationId xmlns:a16="http://schemas.microsoft.com/office/drawing/2014/main" id="{DDF5CE8E-33C3-4DF1-A282-816DBF5F5F12}"/>
              </a:ext>
            </a:extLst>
          </p:cNvPr>
          <p:cNvGrpSpPr/>
          <p:nvPr userDrawn="1"/>
        </p:nvGrpSpPr>
        <p:grpSpPr>
          <a:xfrm>
            <a:off x="36537561" y="734385"/>
            <a:ext cx="6291086" cy="5314759"/>
            <a:chOff x="31970366" y="652787"/>
            <a:chExt cx="5504700" cy="4724230"/>
          </a:xfrm>
        </p:grpSpPr>
        <p:pic>
          <p:nvPicPr>
            <p:cNvPr id="8" name="Picture 7" descr="A close up of a logo&#10;&#10;Description automatically generated">
              <a:extLst>
                <a:ext uri="{FF2B5EF4-FFF2-40B4-BE49-F238E27FC236}">
                  <a16:creationId xmlns:a16="http://schemas.microsoft.com/office/drawing/2014/main" id="{E1B7A46A-232D-4E81-908D-5871C97BA4FD}"/>
                </a:ext>
              </a:extLst>
            </p:cNvPr>
            <p:cNvPicPr>
              <a:picLocks noChangeAspect="1"/>
            </p:cNvPicPr>
            <p:nvPr userDrawn="1"/>
          </p:nvPicPr>
          <p:blipFill rotWithShape="1">
            <a:blip r:embed="rId3"/>
            <a:srcRect t="57099"/>
            <a:stretch/>
          </p:blipFill>
          <p:spPr>
            <a:xfrm>
              <a:off x="31970366" y="3352801"/>
              <a:ext cx="5504700" cy="2024216"/>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A68A63D7-1AFD-40A6-8086-03084131BB71}"/>
                </a:ext>
              </a:extLst>
            </p:cNvPr>
            <p:cNvPicPr>
              <a:picLocks noChangeAspect="1"/>
            </p:cNvPicPr>
            <p:nvPr userDrawn="1"/>
          </p:nvPicPr>
          <p:blipFill rotWithShape="1">
            <a:blip r:embed="rId4"/>
            <a:srcRect b="42847"/>
            <a:stretch/>
          </p:blipFill>
          <p:spPr>
            <a:xfrm>
              <a:off x="32006860" y="652787"/>
              <a:ext cx="5468206" cy="2700014"/>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45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159"/>
            </a:lvl1pPr>
            <a:lvl2pPr>
              <a:defRPr sz="13191"/>
            </a:lvl2pPr>
            <a:lvl3pPr>
              <a:defRPr sz="11321"/>
            </a:lvl3pPr>
            <a:lvl4pPr>
              <a:defRPr sz="9450"/>
            </a:lvl4pPr>
            <a:lvl5pPr>
              <a:defRPr sz="9450"/>
            </a:lvl5pPr>
            <a:lvl6pPr>
              <a:defRPr sz="9450"/>
            </a:lvl6pPr>
            <a:lvl7pPr>
              <a:defRPr sz="9450"/>
            </a:lvl7pPr>
            <a:lvl8pPr>
              <a:defRPr sz="9450"/>
            </a:lvl8pPr>
            <a:lvl9pPr>
              <a:defRPr sz="9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597"/>
            </a:lvl1pPr>
            <a:lvl2pPr marL="2160297" indent="0">
              <a:buNone/>
              <a:defRPr sz="5709"/>
            </a:lvl2pPr>
            <a:lvl3pPr marL="4320594" indent="0">
              <a:buNone/>
              <a:defRPr sz="4725"/>
            </a:lvl3pPr>
            <a:lvl4pPr marL="6480891" indent="0">
              <a:buNone/>
              <a:defRPr sz="4233"/>
            </a:lvl4pPr>
            <a:lvl5pPr marL="8641188" indent="0">
              <a:buNone/>
              <a:defRPr sz="4233"/>
            </a:lvl5pPr>
            <a:lvl6pPr marL="10801485" indent="0">
              <a:buNone/>
              <a:defRPr sz="4233"/>
            </a:lvl6pPr>
            <a:lvl7pPr marL="12961782" indent="0">
              <a:buNone/>
              <a:defRPr sz="4233"/>
            </a:lvl7pPr>
            <a:lvl8pPr marL="15122079" indent="0">
              <a:buNone/>
              <a:defRPr sz="4233"/>
            </a:lvl8pPr>
            <a:lvl9pPr marL="17282376" indent="0">
              <a:buNone/>
              <a:defRPr sz="4233"/>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7/26/22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45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159"/>
            </a:lvl1pPr>
            <a:lvl2pPr marL="2160297" indent="0">
              <a:buNone/>
              <a:defRPr sz="13191"/>
            </a:lvl2pPr>
            <a:lvl3pPr marL="4320594" indent="0">
              <a:buNone/>
              <a:defRPr sz="11321"/>
            </a:lvl3pPr>
            <a:lvl4pPr marL="6480891" indent="0">
              <a:buNone/>
              <a:defRPr sz="9450"/>
            </a:lvl4pPr>
            <a:lvl5pPr marL="8641188" indent="0">
              <a:buNone/>
              <a:defRPr sz="9450"/>
            </a:lvl5pPr>
            <a:lvl6pPr marL="10801485" indent="0">
              <a:buNone/>
              <a:defRPr sz="9450"/>
            </a:lvl6pPr>
            <a:lvl7pPr marL="12961782" indent="0">
              <a:buNone/>
              <a:defRPr sz="9450"/>
            </a:lvl7pPr>
            <a:lvl8pPr marL="15122079" indent="0">
              <a:buNone/>
              <a:defRPr sz="9450"/>
            </a:lvl8pPr>
            <a:lvl9pPr marL="17282376" indent="0">
              <a:buNone/>
              <a:defRPr sz="945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597"/>
            </a:lvl1pPr>
            <a:lvl2pPr marL="2160297" indent="0">
              <a:buNone/>
              <a:defRPr sz="5709"/>
            </a:lvl2pPr>
            <a:lvl3pPr marL="4320594" indent="0">
              <a:buNone/>
              <a:defRPr sz="4725"/>
            </a:lvl3pPr>
            <a:lvl4pPr marL="6480891" indent="0">
              <a:buNone/>
              <a:defRPr sz="4233"/>
            </a:lvl4pPr>
            <a:lvl5pPr marL="8641188" indent="0">
              <a:buNone/>
              <a:defRPr sz="4233"/>
            </a:lvl5pPr>
            <a:lvl6pPr marL="10801485" indent="0">
              <a:buNone/>
              <a:defRPr sz="4233"/>
            </a:lvl6pPr>
            <a:lvl7pPr marL="12961782" indent="0">
              <a:buNone/>
              <a:defRPr sz="4233"/>
            </a:lvl7pPr>
            <a:lvl8pPr marL="15122079" indent="0">
              <a:buNone/>
              <a:defRPr sz="4233"/>
            </a:lvl8pPr>
            <a:lvl9pPr marL="17282376" indent="0">
              <a:buNone/>
              <a:defRPr sz="4233"/>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7/26/22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216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6"/>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709">
                <a:solidFill>
                  <a:schemeClr val="tx1">
                    <a:tint val="75000"/>
                  </a:schemeClr>
                </a:solidFill>
              </a:defRPr>
            </a:lvl1pPr>
          </a:lstStyle>
          <a:p>
            <a:fld id="{0C2C9624-8537-344B-A181-774C3CF89A66}" type="datetimeFigureOut">
              <a:rPr lang="en-US" smtClean="0"/>
              <a:pPr/>
              <a:t>7/26/22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70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709">
                <a:solidFill>
                  <a:schemeClr val="tx1">
                    <a:tint val="75000"/>
                  </a:schemeClr>
                </a:solidFill>
              </a:defRPr>
            </a:lvl1pPr>
          </a:lstStyle>
          <a:p>
            <a:fld id="{4AF12122-570C-394B-A3C0-8A0DA37D7384}" type="slidenum">
              <a:rPr lang="en-US" smtClean="0"/>
              <a:pPr/>
              <a:t>‹#›</a:t>
            </a:fld>
            <a:endParaRPr lang="en-US"/>
          </a:p>
        </p:txBody>
      </p:sp>
      <p:pic>
        <p:nvPicPr>
          <p:cNvPr id="7" name="Picture 6" descr="A screenshot of a cell phone&#10;&#10;Description automatically generated">
            <a:extLst>
              <a:ext uri="{FF2B5EF4-FFF2-40B4-BE49-F238E27FC236}">
                <a16:creationId xmlns:a16="http://schemas.microsoft.com/office/drawing/2014/main" id="{5A6C6F89-C5BE-464E-ABDC-A13EC63BD741}"/>
              </a:ext>
            </a:extLst>
          </p:cNvPr>
          <p:cNvPicPr>
            <a:picLocks noChangeAspect="1"/>
          </p:cNvPicPr>
          <p:nvPr userDrawn="1"/>
        </p:nvPicPr>
        <p:blipFill>
          <a:blip r:embed="rId13"/>
          <a:stretch>
            <a:fillRect/>
          </a:stretch>
        </p:blipFill>
        <p:spPr>
          <a:xfrm>
            <a:off x="788877" y="563828"/>
            <a:ext cx="6249378" cy="5314760"/>
          </a:xfrm>
          <a:prstGeom prst="rect">
            <a:avLst/>
          </a:prstGeom>
        </p:spPr>
      </p:pic>
      <p:cxnSp>
        <p:nvCxnSpPr>
          <p:cNvPr id="8" name="Straight Connector 7">
            <a:extLst>
              <a:ext uri="{FF2B5EF4-FFF2-40B4-BE49-F238E27FC236}">
                <a16:creationId xmlns:a16="http://schemas.microsoft.com/office/drawing/2014/main" id="{41EDEBB5-FCD1-41C9-8B21-D811AE058D02}"/>
              </a:ext>
            </a:extLst>
          </p:cNvPr>
          <p:cNvCxnSpPr>
            <a:cxnSpLocks/>
          </p:cNvCxnSpPr>
          <p:nvPr userDrawn="1"/>
        </p:nvCxnSpPr>
        <p:spPr>
          <a:xfrm>
            <a:off x="0" y="6156736"/>
            <a:ext cx="43891200" cy="0"/>
          </a:xfrm>
          <a:prstGeom prst="line">
            <a:avLst/>
          </a:prstGeom>
          <a:ln w="152400">
            <a:solidFill>
              <a:srgbClr val="F2A900"/>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97" rtl="0" eaLnBrk="1" latinLnBrk="0" hangingPunct="1">
        <a:spcBef>
          <a:spcPct val="0"/>
        </a:spcBef>
        <a:buNone/>
        <a:defRPr sz="20772" kern="1200">
          <a:solidFill>
            <a:schemeClr val="tx1"/>
          </a:solidFill>
          <a:latin typeface="+mj-lt"/>
          <a:ea typeface="+mj-ea"/>
          <a:cs typeface="+mj-cs"/>
        </a:defRPr>
      </a:lvl1pPr>
    </p:titleStyle>
    <p:bodyStyle>
      <a:lvl1pPr marL="1620223" indent="-1620223" algn="l" defTabSz="2160297" rtl="0" eaLnBrk="1" latinLnBrk="0" hangingPunct="1">
        <a:spcBef>
          <a:spcPct val="20000"/>
        </a:spcBef>
        <a:buFont typeface="Arial"/>
        <a:buChar char="•"/>
        <a:defRPr sz="15159" kern="1200">
          <a:solidFill>
            <a:schemeClr val="tx1"/>
          </a:solidFill>
          <a:latin typeface="+mn-lt"/>
          <a:ea typeface="+mn-ea"/>
          <a:cs typeface="+mn-cs"/>
        </a:defRPr>
      </a:lvl1pPr>
      <a:lvl2pPr marL="3510483" indent="-1350186" algn="l" defTabSz="2160297" rtl="0" eaLnBrk="1" latinLnBrk="0" hangingPunct="1">
        <a:spcBef>
          <a:spcPct val="20000"/>
        </a:spcBef>
        <a:buFont typeface="Arial"/>
        <a:buChar char="–"/>
        <a:defRPr sz="13191" kern="1200">
          <a:solidFill>
            <a:schemeClr val="tx1"/>
          </a:solidFill>
          <a:latin typeface="+mn-lt"/>
          <a:ea typeface="+mn-ea"/>
          <a:cs typeface="+mn-cs"/>
        </a:defRPr>
      </a:lvl2pPr>
      <a:lvl3pPr marL="5400743" indent="-1080149" algn="l" defTabSz="2160297" rtl="0" eaLnBrk="1" latinLnBrk="0" hangingPunct="1">
        <a:spcBef>
          <a:spcPct val="20000"/>
        </a:spcBef>
        <a:buFont typeface="Arial"/>
        <a:buChar char="•"/>
        <a:defRPr sz="11321" kern="1200">
          <a:solidFill>
            <a:schemeClr val="tx1"/>
          </a:solidFill>
          <a:latin typeface="+mn-lt"/>
          <a:ea typeface="+mn-ea"/>
          <a:cs typeface="+mn-cs"/>
        </a:defRPr>
      </a:lvl3pPr>
      <a:lvl4pPr marL="7561040" indent="-1080149" algn="l" defTabSz="2160297" rtl="0" eaLnBrk="1" latinLnBrk="0" hangingPunct="1">
        <a:spcBef>
          <a:spcPct val="20000"/>
        </a:spcBef>
        <a:buFont typeface="Arial"/>
        <a:buChar char="–"/>
        <a:defRPr sz="9450" kern="1200">
          <a:solidFill>
            <a:schemeClr val="tx1"/>
          </a:solidFill>
          <a:latin typeface="+mn-lt"/>
          <a:ea typeface="+mn-ea"/>
          <a:cs typeface="+mn-cs"/>
        </a:defRPr>
      </a:lvl4pPr>
      <a:lvl5pPr marL="9721337" indent="-1080149" algn="l" defTabSz="2160297" rtl="0" eaLnBrk="1" latinLnBrk="0" hangingPunct="1">
        <a:spcBef>
          <a:spcPct val="20000"/>
        </a:spcBef>
        <a:buFont typeface="Arial"/>
        <a:buChar char="»"/>
        <a:defRPr sz="9450" kern="1200">
          <a:solidFill>
            <a:schemeClr val="tx1"/>
          </a:solidFill>
          <a:latin typeface="+mn-lt"/>
          <a:ea typeface="+mn-ea"/>
          <a:cs typeface="+mn-cs"/>
        </a:defRPr>
      </a:lvl5pPr>
      <a:lvl6pPr marL="11881634" indent="-1080149" algn="l" defTabSz="2160297" rtl="0" eaLnBrk="1" latinLnBrk="0" hangingPunct="1">
        <a:spcBef>
          <a:spcPct val="20000"/>
        </a:spcBef>
        <a:buFont typeface="Arial"/>
        <a:buChar char="•"/>
        <a:defRPr sz="9450" kern="1200">
          <a:solidFill>
            <a:schemeClr val="tx1"/>
          </a:solidFill>
          <a:latin typeface="+mn-lt"/>
          <a:ea typeface="+mn-ea"/>
          <a:cs typeface="+mn-cs"/>
        </a:defRPr>
      </a:lvl6pPr>
      <a:lvl7pPr marL="14041931" indent="-1080149" algn="l" defTabSz="2160297" rtl="0" eaLnBrk="1" latinLnBrk="0" hangingPunct="1">
        <a:spcBef>
          <a:spcPct val="20000"/>
        </a:spcBef>
        <a:buFont typeface="Arial"/>
        <a:buChar char="•"/>
        <a:defRPr sz="9450" kern="1200">
          <a:solidFill>
            <a:schemeClr val="tx1"/>
          </a:solidFill>
          <a:latin typeface="+mn-lt"/>
          <a:ea typeface="+mn-ea"/>
          <a:cs typeface="+mn-cs"/>
        </a:defRPr>
      </a:lvl7pPr>
      <a:lvl8pPr marL="16202228" indent="-1080149" algn="l" defTabSz="2160297" rtl="0" eaLnBrk="1" latinLnBrk="0" hangingPunct="1">
        <a:spcBef>
          <a:spcPct val="20000"/>
        </a:spcBef>
        <a:buFont typeface="Arial"/>
        <a:buChar char="•"/>
        <a:defRPr sz="9450" kern="1200">
          <a:solidFill>
            <a:schemeClr val="tx1"/>
          </a:solidFill>
          <a:latin typeface="+mn-lt"/>
          <a:ea typeface="+mn-ea"/>
          <a:cs typeface="+mn-cs"/>
        </a:defRPr>
      </a:lvl8pPr>
      <a:lvl9pPr marL="18362525" indent="-1080149" algn="l" defTabSz="2160297" rtl="0" eaLnBrk="1" latinLnBrk="0" hangingPunct="1">
        <a:spcBef>
          <a:spcPct val="20000"/>
        </a:spcBef>
        <a:buFont typeface="Arial"/>
        <a:buChar char="•"/>
        <a:defRPr sz="9450" kern="1200">
          <a:solidFill>
            <a:schemeClr val="tx1"/>
          </a:solidFill>
          <a:latin typeface="+mn-lt"/>
          <a:ea typeface="+mn-ea"/>
          <a:cs typeface="+mn-cs"/>
        </a:defRPr>
      </a:lvl9pPr>
    </p:bodyStyle>
    <p:otherStyle>
      <a:defPPr>
        <a:defRPr lang="en-US"/>
      </a:defPPr>
      <a:lvl1pPr marL="0" algn="l" defTabSz="2160297" rtl="0" eaLnBrk="1" latinLnBrk="0" hangingPunct="1">
        <a:defRPr sz="8466" kern="1200">
          <a:solidFill>
            <a:schemeClr val="tx1"/>
          </a:solidFill>
          <a:latin typeface="+mn-lt"/>
          <a:ea typeface="+mn-ea"/>
          <a:cs typeface="+mn-cs"/>
        </a:defRPr>
      </a:lvl1pPr>
      <a:lvl2pPr marL="2160297" algn="l" defTabSz="2160297" rtl="0" eaLnBrk="1" latinLnBrk="0" hangingPunct="1">
        <a:defRPr sz="8466" kern="1200">
          <a:solidFill>
            <a:schemeClr val="tx1"/>
          </a:solidFill>
          <a:latin typeface="+mn-lt"/>
          <a:ea typeface="+mn-ea"/>
          <a:cs typeface="+mn-cs"/>
        </a:defRPr>
      </a:lvl2pPr>
      <a:lvl3pPr marL="4320594" algn="l" defTabSz="2160297" rtl="0" eaLnBrk="1" latinLnBrk="0" hangingPunct="1">
        <a:defRPr sz="8466" kern="1200">
          <a:solidFill>
            <a:schemeClr val="tx1"/>
          </a:solidFill>
          <a:latin typeface="+mn-lt"/>
          <a:ea typeface="+mn-ea"/>
          <a:cs typeface="+mn-cs"/>
        </a:defRPr>
      </a:lvl3pPr>
      <a:lvl4pPr marL="6480891" algn="l" defTabSz="2160297" rtl="0" eaLnBrk="1" latinLnBrk="0" hangingPunct="1">
        <a:defRPr sz="8466" kern="1200">
          <a:solidFill>
            <a:schemeClr val="tx1"/>
          </a:solidFill>
          <a:latin typeface="+mn-lt"/>
          <a:ea typeface="+mn-ea"/>
          <a:cs typeface="+mn-cs"/>
        </a:defRPr>
      </a:lvl4pPr>
      <a:lvl5pPr marL="8641188" algn="l" defTabSz="2160297" rtl="0" eaLnBrk="1" latinLnBrk="0" hangingPunct="1">
        <a:defRPr sz="8466" kern="1200">
          <a:solidFill>
            <a:schemeClr val="tx1"/>
          </a:solidFill>
          <a:latin typeface="+mn-lt"/>
          <a:ea typeface="+mn-ea"/>
          <a:cs typeface="+mn-cs"/>
        </a:defRPr>
      </a:lvl5pPr>
      <a:lvl6pPr marL="10801485" algn="l" defTabSz="2160297" rtl="0" eaLnBrk="1" latinLnBrk="0" hangingPunct="1">
        <a:defRPr sz="8466" kern="1200">
          <a:solidFill>
            <a:schemeClr val="tx1"/>
          </a:solidFill>
          <a:latin typeface="+mn-lt"/>
          <a:ea typeface="+mn-ea"/>
          <a:cs typeface="+mn-cs"/>
        </a:defRPr>
      </a:lvl6pPr>
      <a:lvl7pPr marL="12961782" algn="l" defTabSz="2160297" rtl="0" eaLnBrk="1" latinLnBrk="0" hangingPunct="1">
        <a:defRPr sz="8466" kern="1200">
          <a:solidFill>
            <a:schemeClr val="tx1"/>
          </a:solidFill>
          <a:latin typeface="+mn-lt"/>
          <a:ea typeface="+mn-ea"/>
          <a:cs typeface="+mn-cs"/>
        </a:defRPr>
      </a:lvl7pPr>
      <a:lvl8pPr marL="15122079" algn="l" defTabSz="2160297" rtl="0" eaLnBrk="1" latinLnBrk="0" hangingPunct="1">
        <a:defRPr sz="8466" kern="1200">
          <a:solidFill>
            <a:schemeClr val="tx1"/>
          </a:solidFill>
          <a:latin typeface="+mn-lt"/>
          <a:ea typeface="+mn-ea"/>
          <a:cs typeface="+mn-cs"/>
        </a:defRPr>
      </a:lvl8pPr>
      <a:lvl9pPr marL="17282376" algn="l" defTabSz="2160297" rtl="0" eaLnBrk="1" latinLnBrk="0" hangingPunct="1">
        <a:defRPr sz="8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eg"/><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9AFE618-BAA0-49D6-9CB7-C03660FCC23A}"/>
              </a:ext>
            </a:extLst>
          </p:cNvPr>
          <p:cNvGrpSpPr/>
          <p:nvPr/>
        </p:nvGrpSpPr>
        <p:grpSpPr>
          <a:xfrm>
            <a:off x="657817" y="6579179"/>
            <a:ext cx="12246866" cy="13740370"/>
            <a:chOff x="610753" y="6035086"/>
            <a:chExt cx="11034319" cy="6557501"/>
          </a:xfrm>
        </p:grpSpPr>
        <p:sp>
          <p:nvSpPr>
            <p:cNvPr id="259" name="TextBox 258"/>
            <p:cNvSpPr txBox="1"/>
            <p:nvPr/>
          </p:nvSpPr>
          <p:spPr>
            <a:xfrm>
              <a:off x="610753" y="6035086"/>
              <a:ext cx="11034319" cy="647834"/>
            </a:xfrm>
            <a:prstGeom prst="rect">
              <a:avLst/>
            </a:prstGeom>
            <a:solidFill>
              <a:srgbClr val="F2A900"/>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0011" bIns="360045" rtlCol="0">
              <a:spAutoFit/>
            </a:bodyPr>
            <a:lstStyle/>
            <a:p>
              <a:pPr algn="ctr"/>
              <a:r>
                <a:rPr lang="en-US" sz="5906" b="1" dirty="0"/>
                <a:t>Introduction</a:t>
              </a:r>
              <a:endParaRPr lang="en-US" sz="1181" b="1" dirty="0"/>
            </a:p>
          </p:txBody>
        </p:sp>
        <p:sp>
          <p:nvSpPr>
            <p:cNvPr id="7" name="Rectangle 6"/>
            <p:cNvSpPr/>
            <p:nvPr/>
          </p:nvSpPr>
          <p:spPr>
            <a:xfrm>
              <a:off x="642161" y="6780098"/>
              <a:ext cx="11002911" cy="5812489"/>
            </a:xfrm>
            <a:prstGeom prst="rect">
              <a:avLst/>
            </a:prstGeom>
            <a:solidFill>
              <a:schemeClr val="bg1">
                <a:alpha val="68000"/>
              </a:schemeClr>
            </a:solidFill>
            <a:ln>
              <a:noFill/>
            </a:ln>
            <a:effectLst>
              <a:glow rad="127000">
                <a:schemeClr val="bg1"/>
              </a:glow>
              <a:outerShdw blurRad="441325" dist="774700" dir="2700000" algn="tl" rotWithShape="0">
                <a:schemeClr val="bg1">
                  <a:lumMod val="50000"/>
                  <a:alpha val="43000"/>
                </a:schemeClr>
              </a:outerShdw>
            </a:effectLst>
          </p:spPr>
          <p:txBody>
            <a:bodyPr wrap="square" lIns="360045" tIns="270034" rIns="360045" bIns="270034">
              <a:spAutoFit/>
            </a:bodyPr>
            <a:lstStyle/>
            <a:p>
              <a:pPr defTabSz="3239894">
                <a:defRPr/>
              </a:pPr>
              <a:r>
                <a:rPr lang="en-US" sz="3600" dirty="0">
                  <a:cs typeface="Calibri"/>
                </a:rPr>
                <a:t>The NASA-launched citizen science project </a:t>
              </a:r>
              <a:r>
                <a:rPr lang="en-US" sz="3600" b="1" dirty="0">
                  <a:cs typeface="Calibri"/>
                </a:rPr>
                <a:t>Disk Detective</a:t>
              </a:r>
              <a:r>
                <a:rPr lang="en-US" sz="3600" dirty="0">
                  <a:cs typeface="Calibri"/>
                </a:rPr>
                <a:t> has uncovered different types of stars with circumstellar dust, including Young Stellar Objects (YSO), Classical Be/Shell stars (CBe), Debris Disks (DD), and </a:t>
              </a:r>
              <a:r>
                <a:rPr lang="en-US" sz="3600" b="1" dirty="0">
                  <a:cs typeface="Calibri"/>
                </a:rPr>
                <a:t>Extreme Debris Disks (EDD)</a:t>
              </a:r>
              <a:r>
                <a:rPr lang="en-US" sz="3600" dirty="0">
                  <a:cs typeface="Calibri"/>
                </a:rPr>
                <a:t>. EDDs are especially interesting since they have exceptionally large amount of dust compared with DDs. However, EDDs can have similar infrared excess to other types of objects (namely the YSOs), which makes them hard to differentiate especially in the absence of spectroscopic data. Therefore, we want to investigate whether the </a:t>
              </a:r>
              <a:r>
                <a:rPr lang="en-US" sz="3600" b="1" dirty="0">
                  <a:cs typeface="Calibri"/>
                </a:rPr>
                <a:t>photometric variability</a:t>
              </a:r>
              <a:r>
                <a:rPr lang="en-US" sz="3600" dirty="0">
                  <a:cs typeface="Calibri"/>
                </a:rPr>
                <a:t> of EDDs can be used to differentiate them from other objects and even understand the major events in the formation stage of solar systems. </a:t>
              </a:r>
            </a:p>
            <a:p>
              <a:pPr defTabSz="3239894">
                <a:defRPr/>
              </a:pPr>
              <a:endParaRPr lang="en-US" sz="3600" dirty="0">
                <a:cs typeface="Calibri"/>
              </a:endParaRPr>
            </a:p>
            <a:p>
              <a:pPr defTabSz="3239894">
                <a:defRPr/>
              </a:pPr>
              <a:endParaRPr lang="en-US" sz="3600" dirty="0">
                <a:cs typeface="Calibri"/>
              </a:endParaRPr>
            </a:p>
            <a:p>
              <a:pPr defTabSz="3239894">
                <a:defRPr/>
              </a:pPr>
              <a:endParaRPr lang="en-US" sz="3600" dirty="0">
                <a:cs typeface="Calibri"/>
              </a:endParaRPr>
            </a:p>
            <a:p>
              <a:pPr defTabSz="3239894">
                <a:defRPr/>
              </a:pPr>
              <a:endParaRPr lang="en-US" sz="3600" dirty="0">
                <a:cs typeface="Calibri"/>
              </a:endParaRPr>
            </a:p>
            <a:p>
              <a:pPr defTabSz="3239894">
                <a:defRPr/>
              </a:pPr>
              <a:endParaRPr lang="en-US" sz="3600" dirty="0">
                <a:cs typeface="Calibri"/>
              </a:endParaRPr>
            </a:p>
            <a:p>
              <a:pPr defTabSz="3239894">
                <a:defRPr/>
              </a:pPr>
              <a:endParaRPr lang="en-US" sz="3600" dirty="0">
                <a:cs typeface="Calibri"/>
              </a:endParaRPr>
            </a:p>
            <a:p>
              <a:pPr defTabSz="3239894">
                <a:defRPr/>
              </a:pPr>
              <a:endParaRPr lang="en-US" sz="3600" dirty="0">
                <a:cs typeface="Calibri"/>
              </a:endParaRPr>
            </a:p>
            <a:p>
              <a:pPr defTabSz="3239894">
                <a:defRPr/>
              </a:pPr>
              <a:endParaRPr lang="en-US" sz="3600" dirty="0">
                <a:cs typeface="Calibri"/>
              </a:endParaRPr>
            </a:p>
          </p:txBody>
        </p:sp>
      </p:grpSp>
      <p:grpSp>
        <p:nvGrpSpPr>
          <p:cNvPr id="17" name="Group 16">
            <a:extLst>
              <a:ext uri="{FF2B5EF4-FFF2-40B4-BE49-F238E27FC236}">
                <a16:creationId xmlns:a16="http://schemas.microsoft.com/office/drawing/2014/main" id="{4721E3FB-E04B-43EF-BD27-F12CAE1A1ABE}"/>
              </a:ext>
            </a:extLst>
          </p:cNvPr>
          <p:cNvGrpSpPr/>
          <p:nvPr/>
        </p:nvGrpSpPr>
        <p:grpSpPr>
          <a:xfrm>
            <a:off x="620896" y="20547885"/>
            <a:ext cx="12355566" cy="11969527"/>
            <a:chOff x="610753" y="17272271"/>
            <a:chExt cx="10982725" cy="10057918"/>
          </a:xfrm>
        </p:grpSpPr>
        <p:sp>
          <p:nvSpPr>
            <p:cNvPr id="251" name="TextBox 250"/>
            <p:cNvSpPr txBox="1"/>
            <p:nvPr/>
          </p:nvSpPr>
          <p:spPr>
            <a:xfrm>
              <a:off x="610753" y="17272271"/>
              <a:ext cx="10982725" cy="1145564"/>
            </a:xfrm>
            <a:prstGeom prst="rect">
              <a:avLst/>
            </a:prstGeom>
            <a:solidFill>
              <a:srgbClr val="F2A900"/>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0011" bIns="360045" rtlCol="0">
              <a:spAutoFit/>
            </a:bodyPr>
            <a:lstStyle/>
            <a:p>
              <a:pPr algn="ctr"/>
              <a:r>
                <a:rPr lang="en-US" sz="5906" b="1" dirty="0"/>
                <a:t>Data and Data Reduction</a:t>
              </a:r>
              <a:endParaRPr lang="en-US" sz="1181" b="1" dirty="0"/>
            </a:p>
          </p:txBody>
        </p:sp>
        <p:sp>
          <p:nvSpPr>
            <p:cNvPr id="272" name="Rectangle 271"/>
            <p:cNvSpPr/>
            <p:nvPr/>
          </p:nvSpPr>
          <p:spPr>
            <a:xfrm>
              <a:off x="642161" y="18554000"/>
              <a:ext cx="10887513" cy="8776189"/>
            </a:xfrm>
            <a:prstGeom prst="rect">
              <a:avLst/>
            </a:prstGeom>
            <a:solidFill>
              <a:schemeClr val="bg1">
                <a:alpha val="68000"/>
              </a:schemeClr>
            </a:solidFill>
            <a:ln>
              <a:noFill/>
            </a:ln>
            <a:effectLst>
              <a:glow rad="127000">
                <a:schemeClr val="bg1"/>
              </a:glow>
              <a:outerShdw blurRad="441325" dist="774700" dir="2700000" algn="tl" rotWithShape="0">
                <a:schemeClr val="bg1">
                  <a:lumMod val="50000"/>
                  <a:alpha val="43000"/>
                </a:schemeClr>
              </a:outerShdw>
            </a:effectLst>
          </p:spPr>
          <p:txBody>
            <a:bodyPr wrap="square" lIns="360045" tIns="180023" rIns="360045" bIns="180023">
              <a:spAutoFit/>
            </a:bodyPr>
            <a:lstStyle/>
            <a:p>
              <a:pPr algn="ctr"/>
              <a:endParaRPr lang="en-US" sz="1181" dirty="0"/>
            </a:p>
            <a:p>
              <a:pPr marL="685800" indent="-685800">
                <a:buFont typeface="Arial" panose="020B0604020202020204" pitchFamily="34" charset="0"/>
                <a:buChar char="•"/>
              </a:pPr>
              <a:r>
                <a:rPr lang="en-US" sz="3600" dirty="0"/>
                <a:t>Query photometric data collected by the </a:t>
              </a:r>
              <a:r>
                <a:rPr lang="en-US" sz="3600" i="1" dirty="0"/>
                <a:t>Transiting Exoplanet Survey Satellite (TESS)</a:t>
              </a:r>
              <a:r>
                <a:rPr lang="en-US" sz="3600" dirty="0"/>
                <a:t> with the target’s WISE ID</a:t>
              </a:r>
            </a:p>
            <a:p>
              <a:pPr marL="685800" indent="-685800">
                <a:buFont typeface="Arial" panose="020B0604020202020204" pitchFamily="34" charset="0"/>
                <a:buChar char="•"/>
              </a:pPr>
              <a:r>
                <a:rPr lang="en-US" sz="3600" dirty="0"/>
                <a:t>Use Python packages </a:t>
              </a:r>
              <a:r>
                <a:rPr lang="en-US" sz="3600" i="1" dirty="0"/>
                <a:t>Lightkurve</a:t>
              </a:r>
              <a:r>
                <a:rPr lang="en-US" sz="3600" dirty="0"/>
                <a:t> and </a:t>
              </a:r>
              <a:r>
                <a:rPr lang="en-US" sz="3600" i="1" dirty="0" err="1"/>
                <a:t>Astropy</a:t>
              </a:r>
              <a:r>
                <a:rPr lang="en-US" sz="3600" i="1" dirty="0"/>
                <a:t> to </a:t>
              </a:r>
              <a:r>
                <a:rPr lang="en-US" sz="3600" dirty="0"/>
                <a:t>clean and analyze the lightcurve data [1]</a:t>
              </a:r>
            </a:p>
            <a:p>
              <a:pPr marL="3233995" lvl="1" indent="-742950">
                <a:buFont typeface="+mj-lt"/>
                <a:buAutoNum type="arabicPeriod"/>
              </a:pPr>
              <a:r>
                <a:rPr lang="en-US" sz="3600" dirty="0"/>
                <a:t>Select target masks and remove scattered light in the background to obtain accurate light curves</a:t>
              </a:r>
            </a:p>
            <a:p>
              <a:pPr marL="3233995" lvl="1" indent="-742950">
                <a:buFont typeface="+mj-lt"/>
                <a:buAutoNum type="arabicPeriod"/>
              </a:pPr>
              <a:r>
                <a:rPr lang="en-US" sz="3600" dirty="0"/>
                <a:t>Create Lomb-</a:t>
              </a:r>
              <a:r>
                <a:rPr lang="en-US" sz="3600" dirty="0" err="1"/>
                <a:t>Scargle</a:t>
              </a:r>
              <a:r>
                <a:rPr lang="en-US" sz="3600" dirty="0"/>
                <a:t> Periodograms and calculate max power and half peak width to classify the targets into PV, QPV, LAQV, LAIV, or NV based on the assessment matrix</a:t>
              </a:r>
            </a:p>
            <a:p>
              <a:pPr marL="3233995" lvl="1" indent="-742950">
                <a:buFont typeface="+mj-lt"/>
                <a:buAutoNum type="arabicPeriod"/>
              </a:pPr>
              <a:endParaRPr lang="en-US" sz="3600" dirty="0"/>
            </a:p>
            <a:p>
              <a:pPr marL="3233995" lvl="1" indent="-742950">
                <a:buFont typeface="+mj-lt"/>
                <a:buAutoNum type="arabicPeriod"/>
              </a:pPr>
              <a:endParaRPr lang="en-US" sz="3600" dirty="0"/>
            </a:p>
            <a:p>
              <a:pPr marL="3233995" lvl="1" indent="-742950">
                <a:buFont typeface="+mj-lt"/>
                <a:buAutoNum type="arabicPeriod"/>
              </a:pPr>
              <a:endParaRPr lang="en-US" sz="3600" dirty="0"/>
            </a:p>
            <a:p>
              <a:pPr lvl="1"/>
              <a:endParaRPr lang="en-US" sz="3600" dirty="0"/>
            </a:p>
            <a:p>
              <a:pPr marL="3233995" lvl="1" indent="-742950">
                <a:buFont typeface="+mj-lt"/>
                <a:buAutoNum type="arabicPeriod"/>
              </a:pPr>
              <a:endParaRPr lang="en-US" sz="3600" dirty="0"/>
            </a:p>
            <a:p>
              <a:pPr marL="3233995" lvl="1" indent="-742950">
                <a:buFont typeface="+mj-lt"/>
                <a:buAutoNum type="arabicPeriod"/>
              </a:pPr>
              <a:endParaRPr lang="en-US" sz="4400" dirty="0"/>
            </a:p>
          </p:txBody>
        </p:sp>
      </p:grpSp>
      <p:grpSp>
        <p:nvGrpSpPr>
          <p:cNvPr id="19" name="Group 18">
            <a:extLst>
              <a:ext uri="{FF2B5EF4-FFF2-40B4-BE49-F238E27FC236}">
                <a16:creationId xmlns:a16="http://schemas.microsoft.com/office/drawing/2014/main" id="{E58F4624-D212-42AD-9B5D-D42D3E577DF6}"/>
              </a:ext>
            </a:extLst>
          </p:cNvPr>
          <p:cNvGrpSpPr/>
          <p:nvPr/>
        </p:nvGrpSpPr>
        <p:grpSpPr>
          <a:xfrm>
            <a:off x="29510102" y="6573385"/>
            <a:ext cx="13743094" cy="23519609"/>
            <a:chOff x="25576993" y="6034928"/>
            <a:chExt cx="12263840" cy="155215"/>
          </a:xfrm>
        </p:grpSpPr>
        <p:sp>
          <p:nvSpPr>
            <p:cNvPr id="260" name="TextBox 259"/>
            <p:cNvSpPr txBox="1"/>
            <p:nvPr/>
          </p:nvSpPr>
          <p:spPr>
            <a:xfrm>
              <a:off x="25614936" y="6034928"/>
              <a:ext cx="12207004" cy="8997"/>
            </a:xfrm>
            <a:prstGeom prst="rect">
              <a:avLst/>
            </a:prstGeom>
            <a:solidFill>
              <a:srgbClr val="F2A900"/>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0011" tIns="90011" bIns="360045" rtlCol="0">
              <a:spAutoFit/>
            </a:bodyPr>
            <a:lstStyle/>
            <a:p>
              <a:pPr algn="ctr"/>
              <a:r>
                <a:rPr lang="en-US" sz="5906" b="1" dirty="0"/>
                <a:t>Results and Discussions</a:t>
              </a:r>
              <a:endParaRPr lang="en-US" sz="1181" b="1" dirty="0"/>
            </a:p>
          </p:txBody>
        </p:sp>
        <p:sp>
          <p:nvSpPr>
            <p:cNvPr id="275" name="Rectangle 274"/>
            <p:cNvSpPr/>
            <p:nvPr/>
          </p:nvSpPr>
          <p:spPr>
            <a:xfrm>
              <a:off x="25576993" y="6044783"/>
              <a:ext cx="12263840" cy="145360"/>
            </a:xfrm>
            <a:prstGeom prst="rect">
              <a:avLst/>
            </a:prstGeom>
            <a:solidFill>
              <a:schemeClr val="bg1"/>
            </a:solidFill>
            <a:ln>
              <a:noFill/>
            </a:ln>
            <a:effectLst>
              <a:outerShdw blurRad="441325" dist="774700" dir="2700000" algn="tl" rotWithShape="0">
                <a:schemeClr val="bg1">
                  <a:lumMod val="50000"/>
                  <a:alpha val="43000"/>
                </a:schemeClr>
              </a:outerShdw>
            </a:effectLst>
          </p:spPr>
          <p:txBody>
            <a:bodyPr wrap="square" lIns="450056" tIns="180023" rIns="360045" bIns="180023">
              <a:spAutoFit/>
            </a:bodyPr>
            <a:lstStyle/>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5316" dirty="0">
                <a:cs typeface="Calibri"/>
              </a:endParaRPr>
            </a:p>
            <a:p>
              <a:endParaRPr lang="en-US" sz="3600" dirty="0">
                <a:cs typeface="Calibri"/>
              </a:endParaRPr>
            </a:p>
            <a:p>
              <a:endParaRPr lang="en-US" sz="3600" dirty="0">
                <a:cs typeface="Calibri"/>
              </a:endParaRPr>
            </a:p>
            <a:p>
              <a:endParaRPr lang="en-US" sz="3600" dirty="0">
                <a:cs typeface="Calibri"/>
              </a:endParaRPr>
            </a:p>
            <a:p>
              <a:endParaRPr lang="en-US" sz="3600" dirty="0">
                <a:cs typeface="Calibri"/>
              </a:endParaRPr>
            </a:p>
            <a:p>
              <a:endParaRPr lang="en-US" sz="3600" dirty="0">
                <a:cs typeface="Calibri"/>
              </a:endParaRPr>
            </a:p>
            <a:p>
              <a:endParaRPr lang="en-US" sz="3600" dirty="0">
                <a:cs typeface="Calibri"/>
              </a:endParaRPr>
            </a:p>
            <a:p>
              <a:endParaRPr lang="en-US" sz="3600" dirty="0">
                <a:cs typeface="Calibri"/>
              </a:endParaRPr>
            </a:p>
            <a:p>
              <a:r>
                <a:rPr lang="en-US" sz="3600" b="1" u="sng" dirty="0">
                  <a:cs typeface="Calibri"/>
                </a:rPr>
                <a:t>Future Works</a:t>
              </a:r>
              <a:r>
                <a:rPr lang="en-US" sz="3600" dirty="0">
                  <a:cs typeface="Calibri"/>
                </a:rPr>
                <a:t>:</a:t>
              </a:r>
            </a:p>
            <a:p>
              <a:pPr marL="571500" indent="-571500">
                <a:buFont typeface="Wingdings" pitchFamily="2" charset="2"/>
                <a:buChar char="q"/>
              </a:pPr>
              <a:r>
                <a:rPr lang="en-US" sz="3600" dirty="0">
                  <a:cs typeface="Calibri"/>
                </a:rPr>
                <a:t>Continue to compare the variability of EDDs and YSOs and study </a:t>
              </a:r>
              <a:r>
                <a:rPr lang="en-US" sz="3600" b="1" dirty="0">
                  <a:cs typeface="Calibri"/>
                </a:rPr>
                <a:t>whether there exists a differentiator </a:t>
              </a:r>
              <a:r>
                <a:rPr lang="en-US" sz="3600" dirty="0">
                  <a:cs typeface="Calibri"/>
                </a:rPr>
                <a:t>we can use for classification.</a:t>
              </a:r>
            </a:p>
            <a:p>
              <a:pPr marL="571500" indent="-571500">
                <a:buFont typeface="Wingdings" pitchFamily="2" charset="2"/>
                <a:buChar char="q"/>
              </a:pPr>
              <a:r>
                <a:rPr lang="en-US" sz="3600" dirty="0">
                  <a:cs typeface="Calibri"/>
                </a:rPr>
                <a:t>Conduct more detail analyses to </a:t>
              </a:r>
              <a:r>
                <a:rPr lang="en-US" sz="3600" b="1" dirty="0">
                  <a:cs typeface="Calibri"/>
                </a:rPr>
                <a:t>check the correlation</a:t>
              </a:r>
              <a:r>
                <a:rPr lang="en-US" sz="3600" dirty="0">
                  <a:cs typeface="Calibri"/>
                </a:rPr>
                <a:t> between variability and properties such as Infrared Excess and H</a:t>
              </a:r>
              <a:r>
                <a:rPr lang="el-GR" sz="3600" dirty="0">
                  <a:cs typeface="Calibri"/>
                </a:rPr>
                <a:t>α</a:t>
              </a:r>
              <a:r>
                <a:rPr lang="en-US" sz="3600" dirty="0">
                  <a:cs typeface="Calibri"/>
                </a:rPr>
                <a:t> Emission.</a:t>
              </a:r>
            </a:p>
            <a:p>
              <a:pPr marL="571500" indent="-571500">
                <a:buFont typeface="Wingdings" pitchFamily="2" charset="2"/>
                <a:buChar char="q"/>
              </a:pPr>
              <a:r>
                <a:rPr lang="en-US" sz="3600" dirty="0">
                  <a:cs typeface="Calibri"/>
                </a:rPr>
                <a:t>Investigate </a:t>
              </a:r>
              <a:r>
                <a:rPr lang="en-US" sz="3600" b="1" dirty="0">
                  <a:cs typeface="Calibri"/>
                </a:rPr>
                <a:t>physical mechanisms </a:t>
              </a:r>
              <a:r>
                <a:rPr lang="en-US" sz="3600" dirty="0">
                  <a:cs typeface="Calibri"/>
                </a:rPr>
                <a:t>behind peculiar objects with public databases and follow-up observation with Emory Telescope.</a:t>
              </a:r>
              <a:endParaRPr lang="en-US" sz="5316" dirty="0">
                <a:cs typeface="Calibri"/>
              </a:endParaRPr>
            </a:p>
          </p:txBody>
        </p:sp>
      </p:grpSp>
      <p:grpSp>
        <p:nvGrpSpPr>
          <p:cNvPr id="18" name="Group 17">
            <a:extLst>
              <a:ext uri="{FF2B5EF4-FFF2-40B4-BE49-F238E27FC236}">
                <a16:creationId xmlns:a16="http://schemas.microsoft.com/office/drawing/2014/main" id="{CDAE0A5C-5B9E-4495-A373-1430F1C3AB12}"/>
              </a:ext>
            </a:extLst>
          </p:cNvPr>
          <p:cNvGrpSpPr/>
          <p:nvPr/>
        </p:nvGrpSpPr>
        <p:grpSpPr>
          <a:xfrm>
            <a:off x="29477927" y="30279759"/>
            <a:ext cx="13828791" cy="2252366"/>
            <a:chOff x="25535089" y="23805405"/>
            <a:chExt cx="12293088" cy="3384906"/>
          </a:xfrm>
        </p:grpSpPr>
        <p:sp>
          <p:nvSpPr>
            <p:cNvPr id="261" name="TextBox 260"/>
            <p:cNvSpPr txBox="1"/>
            <p:nvPr/>
          </p:nvSpPr>
          <p:spPr>
            <a:xfrm>
              <a:off x="25535089" y="23805405"/>
              <a:ext cx="12293088" cy="1156333"/>
            </a:xfrm>
            <a:prstGeom prst="rect">
              <a:avLst/>
            </a:prstGeom>
            <a:solidFill>
              <a:srgbClr val="F2A900"/>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4400" b="1" dirty="0"/>
                <a:t>References</a:t>
              </a:r>
            </a:p>
          </p:txBody>
        </p:sp>
        <p:sp>
          <p:nvSpPr>
            <p:cNvPr id="276" name="Rectangle 275"/>
            <p:cNvSpPr/>
            <p:nvPr/>
          </p:nvSpPr>
          <p:spPr>
            <a:xfrm>
              <a:off x="25563689" y="25190215"/>
              <a:ext cx="12198089" cy="2000096"/>
            </a:xfrm>
            <a:prstGeom prst="rect">
              <a:avLst/>
            </a:prstGeom>
            <a:solidFill>
              <a:schemeClr val="bg1">
                <a:alpha val="68000"/>
              </a:schemeClr>
            </a:solidFill>
            <a:ln>
              <a:noFill/>
            </a:ln>
            <a:effectLst>
              <a:glow rad="127000">
                <a:schemeClr val="bg1"/>
              </a:glow>
              <a:outerShdw blurRad="441325" dist="774700" dir="2700000" algn="tl" rotWithShape="0">
                <a:schemeClr val="bg1">
                  <a:lumMod val="50000"/>
                  <a:alpha val="43000"/>
                </a:schemeClr>
              </a:outerShdw>
            </a:effectLst>
          </p:spPr>
          <p:txBody>
            <a:bodyPr wrap="square" lIns="360045" tIns="225028" rIns="360045" bIns="270034">
              <a:spAutoFit/>
            </a:bodyPr>
            <a:lstStyle/>
            <a:p>
              <a:r>
                <a:rPr lang="en-US" sz="1800" dirty="0">
                  <a:cs typeface="Calibri"/>
                </a:rPr>
                <a:t>[1] Lightkurve Collaboration, Cardoso, J. V. d. M., Hedges, C., et al. 2018, Lightkurve: Kepler and TESS time series analysis in Python, Astrophysics Source Code Library, ascl:1812.013</a:t>
              </a:r>
            </a:p>
            <a:p>
              <a:r>
                <a:rPr lang="en-US" sz="1800" dirty="0">
                  <a:cs typeface="Calibri"/>
                </a:rPr>
                <a:t>[2] Guerrero, N. (2021, December 21). TESS - Transiting Exoplanet Survey Satellite. TESS. https://tess.mit.edu/</a:t>
              </a:r>
            </a:p>
          </p:txBody>
        </p:sp>
      </p:grpSp>
      <p:sp>
        <p:nvSpPr>
          <p:cNvPr id="264" name="TextBox 263"/>
          <p:cNvSpPr txBox="1"/>
          <p:nvPr/>
        </p:nvSpPr>
        <p:spPr>
          <a:xfrm>
            <a:off x="7116472" y="34711"/>
            <a:ext cx="35663598" cy="6211188"/>
          </a:xfrm>
          <a:prstGeom prst="rect">
            <a:avLst/>
          </a:prstGeom>
          <a:noFill/>
          <a:ln>
            <a:noFill/>
          </a:ln>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13000" b="1" dirty="0">
                <a:solidFill>
                  <a:schemeClr val="bg1"/>
                </a:solidFill>
                <a:latin typeface="+mj-lt"/>
              </a:rPr>
              <a:t>Investigating the Variability of Extreme Debris Disks from Disk Detective</a:t>
            </a:r>
          </a:p>
          <a:p>
            <a:pPr algn="ctr"/>
            <a:r>
              <a:rPr lang="en-US" sz="6600" dirty="0">
                <a:solidFill>
                  <a:schemeClr val="bg1"/>
                </a:solidFill>
                <a:latin typeface="Arial"/>
                <a:cs typeface="Arial"/>
              </a:rPr>
              <a:t>Mingxuan Liu and Alissa Bans</a:t>
            </a:r>
            <a:endParaRPr lang="en-US" sz="6600" baseline="30000" dirty="0">
              <a:solidFill>
                <a:schemeClr val="bg1"/>
              </a:solidFill>
              <a:latin typeface="Arial"/>
              <a:cs typeface="Arial"/>
            </a:endParaRPr>
          </a:p>
          <a:p>
            <a:pPr algn="ctr"/>
            <a:r>
              <a:rPr lang="en-US" sz="4800" i="1" dirty="0">
                <a:solidFill>
                  <a:schemeClr val="bg1"/>
                </a:solidFill>
                <a:latin typeface="Arial"/>
                <a:cs typeface="Arial"/>
              </a:rPr>
              <a:t>Physics Department, Emory University</a:t>
            </a:r>
            <a:endParaRPr lang="en-US" sz="1181" dirty="0">
              <a:solidFill>
                <a:schemeClr val="bg1"/>
              </a:solidFill>
              <a:latin typeface="Arial"/>
              <a:cs typeface="Arial"/>
            </a:endParaRPr>
          </a:p>
          <a:p>
            <a:pPr algn="ctr"/>
            <a:endParaRPr lang="en-US" sz="1181" dirty="0">
              <a:solidFill>
                <a:schemeClr val="bg1"/>
              </a:solidFill>
              <a:latin typeface="Arial"/>
              <a:cs typeface="Arial"/>
            </a:endParaRPr>
          </a:p>
        </p:txBody>
      </p:sp>
      <p:grpSp>
        <p:nvGrpSpPr>
          <p:cNvPr id="3" name="Group 2">
            <a:extLst>
              <a:ext uri="{FF2B5EF4-FFF2-40B4-BE49-F238E27FC236}">
                <a16:creationId xmlns:a16="http://schemas.microsoft.com/office/drawing/2014/main" id="{E4E6DA00-0B0E-0FB3-C3C0-532670013D44}"/>
              </a:ext>
            </a:extLst>
          </p:cNvPr>
          <p:cNvGrpSpPr/>
          <p:nvPr/>
        </p:nvGrpSpPr>
        <p:grpSpPr>
          <a:xfrm>
            <a:off x="13614266" y="6573339"/>
            <a:ext cx="15316733" cy="25944075"/>
            <a:chOff x="610753" y="16965196"/>
            <a:chExt cx="10839984" cy="2015446"/>
          </a:xfrm>
        </p:grpSpPr>
        <p:sp>
          <p:nvSpPr>
            <p:cNvPr id="4" name="TextBox 3">
              <a:extLst>
                <a:ext uri="{FF2B5EF4-FFF2-40B4-BE49-F238E27FC236}">
                  <a16:creationId xmlns:a16="http://schemas.microsoft.com/office/drawing/2014/main" id="{D69F6FC2-DEBF-B5C1-CF20-9F67DB01A12F}"/>
                </a:ext>
              </a:extLst>
            </p:cNvPr>
            <p:cNvSpPr txBox="1"/>
            <p:nvPr/>
          </p:nvSpPr>
          <p:spPr>
            <a:xfrm>
              <a:off x="610753" y="16965196"/>
              <a:ext cx="10839984" cy="105906"/>
            </a:xfrm>
            <a:prstGeom prst="rect">
              <a:avLst/>
            </a:prstGeom>
            <a:solidFill>
              <a:srgbClr val="F2A900"/>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0011" bIns="360045" rtlCol="0">
              <a:spAutoFit/>
            </a:bodyPr>
            <a:lstStyle/>
            <a:p>
              <a:pPr algn="ctr"/>
              <a:r>
                <a:rPr lang="en-US" sz="5906" b="1" dirty="0"/>
                <a:t>Assessment Matrix and Validity</a:t>
              </a:r>
              <a:endParaRPr lang="en-US" sz="1181" b="1" dirty="0"/>
            </a:p>
          </p:txBody>
        </p:sp>
        <p:sp>
          <p:nvSpPr>
            <p:cNvPr id="5" name="Rectangle 4">
              <a:extLst>
                <a:ext uri="{FF2B5EF4-FFF2-40B4-BE49-F238E27FC236}">
                  <a16:creationId xmlns:a16="http://schemas.microsoft.com/office/drawing/2014/main" id="{14B96269-0390-5526-6D95-7149F87573C5}"/>
                </a:ext>
              </a:extLst>
            </p:cNvPr>
            <p:cNvSpPr/>
            <p:nvPr/>
          </p:nvSpPr>
          <p:spPr>
            <a:xfrm>
              <a:off x="663414" y="17086857"/>
              <a:ext cx="10787323" cy="1893785"/>
            </a:xfrm>
            <a:prstGeom prst="rect">
              <a:avLst/>
            </a:prstGeom>
            <a:solidFill>
              <a:schemeClr val="bg1">
                <a:alpha val="68000"/>
              </a:schemeClr>
            </a:solidFill>
            <a:ln>
              <a:noFill/>
            </a:ln>
            <a:effectLst>
              <a:glow rad="127000">
                <a:schemeClr val="bg1"/>
              </a:glow>
              <a:outerShdw blurRad="441325" dist="774700" dir="2700000" algn="tl" rotWithShape="0">
                <a:schemeClr val="bg1">
                  <a:lumMod val="50000"/>
                  <a:alpha val="43000"/>
                </a:schemeClr>
              </a:outerShdw>
            </a:effectLst>
          </p:spPr>
          <p:txBody>
            <a:bodyPr wrap="square" lIns="360045" tIns="180023" rIns="360045" bIns="180023">
              <a:spAutoFit/>
            </a:bodyPr>
            <a:lstStyle/>
            <a:p>
              <a:pPr algn="ctr"/>
              <a:endParaRPr lang="en-US" sz="1181" dirty="0"/>
            </a:p>
          </p:txBody>
        </p:sp>
      </p:grpSp>
      <p:graphicFrame>
        <p:nvGraphicFramePr>
          <p:cNvPr id="8" name="Table 8">
            <a:extLst>
              <a:ext uri="{FF2B5EF4-FFF2-40B4-BE49-F238E27FC236}">
                <a16:creationId xmlns:a16="http://schemas.microsoft.com/office/drawing/2014/main" id="{A40FA10C-32DA-E90D-C9D8-23B83BD38CF5}"/>
              </a:ext>
            </a:extLst>
          </p:cNvPr>
          <p:cNvGraphicFramePr>
            <a:graphicFrameLocks noGrp="1"/>
          </p:cNvGraphicFramePr>
          <p:nvPr>
            <p:extLst>
              <p:ext uri="{D42A27DB-BD31-4B8C-83A1-F6EECF244321}">
                <p14:modId xmlns:p14="http://schemas.microsoft.com/office/powerpoint/2010/main" val="1102280439"/>
              </p:ext>
            </p:extLst>
          </p:nvPr>
        </p:nvGraphicFramePr>
        <p:xfrm>
          <a:off x="13890536" y="8302063"/>
          <a:ext cx="14838602" cy="6309430"/>
        </p:xfrm>
        <a:graphic>
          <a:graphicData uri="http://schemas.openxmlformats.org/drawingml/2006/table">
            <a:tbl>
              <a:tblPr firstRow="1" bandRow="1">
                <a:tableStyleId>{5940675A-B579-460E-94D1-54222C63F5DA}</a:tableStyleId>
              </a:tblPr>
              <a:tblGrid>
                <a:gridCol w="4628052">
                  <a:extLst>
                    <a:ext uri="{9D8B030D-6E8A-4147-A177-3AD203B41FA5}">
                      <a16:colId xmlns:a16="http://schemas.microsoft.com/office/drawing/2014/main" val="4231217560"/>
                    </a:ext>
                  </a:extLst>
                </a:gridCol>
                <a:gridCol w="3582651">
                  <a:extLst>
                    <a:ext uri="{9D8B030D-6E8A-4147-A177-3AD203B41FA5}">
                      <a16:colId xmlns:a16="http://schemas.microsoft.com/office/drawing/2014/main" val="3142971514"/>
                    </a:ext>
                  </a:extLst>
                </a:gridCol>
                <a:gridCol w="2828408">
                  <a:extLst>
                    <a:ext uri="{9D8B030D-6E8A-4147-A177-3AD203B41FA5}">
                      <a16:colId xmlns:a16="http://schemas.microsoft.com/office/drawing/2014/main" val="561837147"/>
                    </a:ext>
                  </a:extLst>
                </a:gridCol>
                <a:gridCol w="3799491">
                  <a:extLst>
                    <a:ext uri="{9D8B030D-6E8A-4147-A177-3AD203B41FA5}">
                      <a16:colId xmlns:a16="http://schemas.microsoft.com/office/drawing/2014/main" val="2990682358"/>
                    </a:ext>
                  </a:extLst>
                </a:gridCol>
              </a:tblGrid>
              <a:tr h="671844">
                <a:tc>
                  <a:txBody>
                    <a:bodyPr/>
                    <a:lstStyle/>
                    <a:p>
                      <a:pPr algn="ctr"/>
                      <a:r>
                        <a:rPr lang="en-US" sz="3600" b="1" dirty="0"/>
                        <a:t>Variable Type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3600" b="1" dirty="0"/>
                        <a:t>Amplitude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3600" b="1" dirty="0"/>
                        <a:t>Peak Power</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3600" b="1" dirty="0"/>
                        <a:t>Half Peak Width</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42538604"/>
                  </a:ext>
                </a:extLst>
              </a:tr>
              <a:tr h="730002">
                <a:tc>
                  <a:txBody>
                    <a:bodyPr/>
                    <a:lstStyle/>
                    <a:p>
                      <a:pPr algn="ctr"/>
                      <a:r>
                        <a:rPr lang="en-US" sz="3200" dirty="0"/>
                        <a:t>Periodic Variable (PV)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A &gt; 5 mmags</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0.5 &lt; p &lt; 1</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0.000 &lt; h &lt; 0.035</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4129941"/>
                  </a:ext>
                </a:extLst>
              </a:tr>
              <a:tr h="1128184">
                <a:tc>
                  <a:txBody>
                    <a:bodyPr/>
                    <a:lstStyle/>
                    <a:p>
                      <a:pPr algn="ctr"/>
                      <a:r>
                        <a:rPr lang="en-US" sz="3200" dirty="0"/>
                        <a:t>Quasi-Periodic Variable (QPV)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A &gt; 5 mmags</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0.5 &lt; p &lt; 1</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0.035 ≤ h ≤ 0.100</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029238"/>
                  </a:ext>
                </a:extLst>
              </a:tr>
              <a:tr h="752125">
                <a:tc>
                  <a:txBody>
                    <a:bodyPr/>
                    <a:lstStyle/>
                    <a:p>
                      <a:pPr algn="ctr"/>
                      <a:r>
                        <a:rPr lang="en-US" sz="3200" dirty="0"/>
                        <a:t>Irregular Variable (IV)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A &gt; 5 mmags</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 &lt; p &lt; 0.5</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0.000 ≤ h ≤ 0.100</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322441"/>
                  </a:ext>
                </a:extLst>
              </a:tr>
              <a:tr h="1150305">
                <a:tc>
                  <a:txBody>
                    <a:bodyPr/>
                    <a:lstStyle/>
                    <a:p>
                      <a:pPr marL="0" marR="0" lvl="0" indent="0" algn="ctr" defTabSz="2160297" rtl="0" eaLnBrk="1" fontAlgn="auto" latinLnBrk="0" hangingPunct="1">
                        <a:lnSpc>
                          <a:spcPct val="100000"/>
                        </a:lnSpc>
                        <a:spcBef>
                          <a:spcPts val="0"/>
                        </a:spcBef>
                        <a:spcAft>
                          <a:spcPts val="0"/>
                        </a:spcAft>
                        <a:buClrTx/>
                        <a:buSzTx/>
                        <a:buFontTx/>
                        <a:buNone/>
                        <a:tabLst/>
                        <a:defRPr/>
                      </a:pPr>
                      <a:r>
                        <a:rPr lang="en-US" sz="3200" dirty="0"/>
                        <a:t>Low-Amplitude Quasi-Periodic Variable (LAQV)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2 &lt; A ≤ 5 mmags (PV&amp; QPV)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 &lt; p &lt; 1</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0.000 &lt; d &lt; 0.100</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420597"/>
                  </a:ext>
                </a:extLst>
              </a:tr>
              <a:tr h="1150305">
                <a:tc>
                  <a:txBody>
                    <a:bodyPr/>
                    <a:lstStyle/>
                    <a:p>
                      <a:pPr algn="ctr"/>
                      <a:r>
                        <a:rPr lang="en-US" sz="3200" dirty="0"/>
                        <a:t>Low-Amplitude Irregular Variable (LAIV)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2 &lt; A ≤ 5 mmags (IV)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 &lt; p &lt; 1</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0.000 &lt; d &lt; 0.100</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889448"/>
                  </a:ext>
                </a:extLst>
              </a:tr>
              <a:tr h="726665">
                <a:tc>
                  <a:txBody>
                    <a:bodyPr/>
                    <a:lstStyle/>
                    <a:p>
                      <a:pPr algn="ctr"/>
                      <a:r>
                        <a:rPr lang="en-US" sz="3200" dirty="0"/>
                        <a:t>Non-Variable (NV)</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0 ≤ A ≤ 2 mmags </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NA</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3200" dirty="0"/>
                        <a:t>NA</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498406"/>
                  </a:ext>
                </a:extLst>
              </a:tr>
            </a:tbl>
          </a:graphicData>
        </a:graphic>
      </p:graphicFrame>
      <p:sp>
        <p:nvSpPr>
          <p:cNvPr id="9" name="TextBox 8">
            <a:extLst>
              <a:ext uri="{FF2B5EF4-FFF2-40B4-BE49-F238E27FC236}">
                <a16:creationId xmlns:a16="http://schemas.microsoft.com/office/drawing/2014/main" id="{E2C00165-8301-A75A-972F-08101CC30A42}"/>
              </a:ext>
            </a:extLst>
          </p:cNvPr>
          <p:cNvSpPr txBox="1"/>
          <p:nvPr/>
        </p:nvSpPr>
        <p:spPr>
          <a:xfrm>
            <a:off x="13853331" y="14764823"/>
            <a:ext cx="14838602" cy="1569660"/>
          </a:xfrm>
          <a:prstGeom prst="rect">
            <a:avLst/>
          </a:prstGeom>
          <a:solidFill>
            <a:srgbClr val="FFD65E"/>
          </a:solidFill>
        </p:spPr>
        <p:txBody>
          <a:bodyPr wrap="square" rtlCol="0">
            <a:spAutoFit/>
          </a:bodyPr>
          <a:lstStyle/>
          <a:p>
            <a:r>
              <a:rPr lang="en-US" sz="3200" b="1" dirty="0"/>
              <a:t>Table 1</a:t>
            </a:r>
            <a:r>
              <a:rPr lang="en-US" sz="3200" dirty="0"/>
              <a:t>: A matrix designed to classify targets according to their variability amplitude and features on the </a:t>
            </a:r>
            <a:r>
              <a:rPr lang="en-US" sz="3200" b="1" dirty="0"/>
              <a:t>normalized periodogram</a:t>
            </a:r>
            <a:r>
              <a:rPr lang="en-US" sz="3200" dirty="0"/>
              <a:t>. Peak power represents the max power, and half peak width represents the width of the highest peak at half power.</a:t>
            </a:r>
          </a:p>
        </p:txBody>
      </p:sp>
      <p:pic>
        <p:nvPicPr>
          <p:cNvPr id="6" name="Picture 5" descr="Chart&#10;&#10;Description automatically generated">
            <a:extLst>
              <a:ext uri="{FF2B5EF4-FFF2-40B4-BE49-F238E27FC236}">
                <a16:creationId xmlns:a16="http://schemas.microsoft.com/office/drawing/2014/main" id="{0974FC74-5A72-6143-5338-3F2446F39892}"/>
              </a:ext>
            </a:extLst>
          </p:cNvPr>
          <p:cNvPicPr>
            <a:picLocks noChangeAspect="1"/>
          </p:cNvPicPr>
          <p:nvPr/>
        </p:nvPicPr>
        <p:blipFill>
          <a:blip r:embed="rId3"/>
          <a:stretch>
            <a:fillRect/>
          </a:stretch>
        </p:blipFill>
        <p:spPr>
          <a:xfrm>
            <a:off x="13890537" y="16334482"/>
            <a:ext cx="8303228" cy="3920213"/>
          </a:xfrm>
          <a:prstGeom prst="rect">
            <a:avLst/>
          </a:prstGeom>
        </p:spPr>
      </p:pic>
      <p:pic>
        <p:nvPicPr>
          <p:cNvPr id="13" name="Picture 12" descr="Chart&#10;&#10;Description automatically generated">
            <a:extLst>
              <a:ext uri="{FF2B5EF4-FFF2-40B4-BE49-F238E27FC236}">
                <a16:creationId xmlns:a16="http://schemas.microsoft.com/office/drawing/2014/main" id="{BE5EAF93-4386-DCB9-5A24-24064A7D401C}"/>
              </a:ext>
            </a:extLst>
          </p:cNvPr>
          <p:cNvPicPr>
            <a:picLocks noChangeAspect="1"/>
          </p:cNvPicPr>
          <p:nvPr/>
        </p:nvPicPr>
        <p:blipFill>
          <a:blip r:embed="rId4"/>
          <a:stretch>
            <a:fillRect/>
          </a:stretch>
        </p:blipFill>
        <p:spPr>
          <a:xfrm>
            <a:off x="21206312" y="16104071"/>
            <a:ext cx="7687483" cy="4392847"/>
          </a:xfrm>
          <a:prstGeom prst="rect">
            <a:avLst/>
          </a:prstGeom>
        </p:spPr>
      </p:pic>
      <p:pic>
        <p:nvPicPr>
          <p:cNvPr id="20" name="Picture 19" descr="Chart, line chart&#10;&#10;Description automatically generated">
            <a:extLst>
              <a:ext uri="{FF2B5EF4-FFF2-40B4-BE49-F238E27FC236}">
                <a16:creationId xmlns:a16="http://schemas.microsoft.com/office/drawing/2014/main" id="{C039985B-0C95-D847-D940-B63B9BD5EB77}"/>
              </a:ext>
            </a:extLst>
          </p:cNvPr>
          <p:cNvPicPr>
            <a:picLocks noChangeAspect="1"/>
          </p:cNvPicPr>
          <p:nvPr/>
        </p:nvPicPr>
        <p:blipFill>
          <a:blip r:embed="rId5"/>
          <a:stretch>
            <a:fillRect/>
          </a:stretch>
        </p:blipFill>
        <p:spPr>
          <a:xfrm>
            <a:off x="13890539" y="20252770"/>
            <a:ext cx="8303226" cy="3920212"/>
          </a:xfrm>
          <a:prstGeom prst="rect">
            <a:avLst/>
          </a:prstGeom>
        </p:spPr>
      </p:pic>
      <p:pic>
        <p:nvPicPr>
          <p:cNvPr id="23" name="Picture 22" descr="Chart, line chart&#10;&#10;Description automatically generated">
            <a:extLst>
              <a:ext uri="{FF2B5EF4-FFF2-40B4-BE49-F238E27FC236}">
                <a16:creationId xmlns:a16="http://schemas.microsoft.com/office/drawing/2014/main" id="{470DE7F7-3861-DF35-BC8F-5176F57A9CF6}"/>
              </a:ext>
            </a:extLst>
          </p:cNvPr>
          <p:cNvPicPr>
            <a:picLocks noChangeAspect="1"/>
          </p:cNvPicPr>
          <p:nvPr/>
        </p:nvPicPr>
        <p:blipFill>
          <a:blip r:embed="rId6"/>
          <a:stretch>
            <a:fillRect/>
          </a:stretch>
        </p:blipFill>
        <p:spPr>
          <a:xfrm>
            <a:off x="21222283" y="20009431"/>
            <a:ext cx="7703687" cy="4392848"/>
          </a:xfrm>
          <a:prstGeom prst="rect">
            <a:avLst/>
          </a:prstGeom>
        </p:spPr>
      </p:pic>
      <p:pic>
        <p:nvPicPr>
          <p:cNvPr id="30" name="Picture 29" descr="Chart, line chart&#10;&#10;Description automatically generated">
            <a:extLst>
              <a:ext uri="{FF2B5EF4-FFF2-40B4-BE49-F238E27FC236}">
                <a16:creationId xmlns:a16="http://schemas.microsoft.com/office/drawing/2014/main" id="{52519E3D-5FBB-6A19-A2C7-242E3467BAFE}"/>
              </a:ext>
            </a:extLst>
          </p:cNvPr>
          <p:cNvPicPr>
            <a:picLocks noChangeAspect="1"/>
          </p:cNvPicPr>
          <p:nvPr/>
        </p:nvPicPr>
        <p:blipFill>
          <a:blip r:embed="rId7"/>
          <a:stretch>
            <a:fillRect/>
          </a:stretch>
        </p:blipFill>
        <p:spPr>
          <a:xfrm>
            <a:off x="13890536" y="27292980"/>
            <a:ext cx="8303232" cy="3920213"/>
          </a:xfrm>
          <a:prstGeom prst="rect">
            <a:avLst/>
          </a:prstGeom>
        </p:spPr>
      </p:pic>
      <p:sp>
        <p:nvSpPr>
          <p:cNvPr id="26" name="TextBox 25">
            <a:extLst>
              <a:ext uri="{FF2B5EF4-FFF2-40B4-BE49-F238E27FC236}">
                <a16:creationId xmlns:a16="http://schemas.microsoft.com/office/drawing/2014/main" id="{5AB274E1-E785-6ABA-8EC2-8E6C49AB621A}"/>
              </a:ext>
            </a:extLst>
          </p:cNvPr>
          <p:cNvSpPr txBox="1"/>
          <p:nvPr/>
        </p:nvSpPr>
        <p:spPr>
          <a:xfrm>
            <a:off x="13824215" y="24209487"/>
            <a:ext cx="14838602" cy="3046988"/>
          </a:xfrm>
          <a:prstGeom prst="rect">
            <a:avLst/>
          </a:prstGeom>
          <a:solidFill>
            <a:srgbClr val="FFD65E"/>
          </a:solidFill>
        </p:spPr>
        <p:txBody>
          <a:bodyPr wrap="square" rtlCol="0">
            <a:spAutoFit/>
          </a:bodyPr>
          <a:lstStyle/>
          <a:p>
            <a:r>
              <a:rPr lang="en-US" sz="3200" b="1" dirty="0"/>
              <a:t>Figure 3</a:t>
            </a:r>
            <a:r>
              <a:rPr lang="en-US" sz="3200" dirty="0"/>
              <a:t>: The assessment matrix was tested by </a:t>
            </a:r>
            <a:r>
              <a:rPr lang="en-US" sz="3200" b="1" dirty="0"/>
              <a:t>well-known variables </a:t>
            </a:r>
            <a:r>
              <a:rPr lang="en-US" sz="3200" dirty="0"/>
              <a:t>and Disk Detective candidates with </a:t>
            </a:r>
            <a:r>
              <a:rPr lang="en-US" sz="3200" b="1" dirty="0"/>
              <a:t>literature-examined variability</a:t>
            </a:r>
            <a:r>
              <a:rPr lang="en-US" sz="3200" dirty="0"/>
              <a:t>. Top two images show a famous variable star RR Lyrae. The matrix classifies it as PV due to its two differentiable modes. However, </a:t>
            </a:r>
            <a:r>
              <a:rPr lang="is-IS" sz="3200" dirty="0"/>
              <a:t>the matrix fails for the bottom target, </a:t>
            </a:r>
            <a:r>
              <a:rPr lang="en-US" sz="3200" dirty="0"/>
              <a:t>one of our</a:t>
            </a:r>
            <a:r>
              <a:rPr lang="is-IS" sz="3200" dirty="0"/>
              <a:t> C</a:t>
            </a:r>
            <a:r>
              <a:rPr lang="en-US" sz="3200" dirty="0"/>
              <a:t>Be candidates that was identified as PV in the literature. While clearly periodic, the unique signature of two similar peaks per period causes the Lomb-</a:t>
            </a:r>
            <a:r>
              <a:rPr lang="en-US" sz="3200" dirty="0" err="1"/>
              <a:t>Scargle</a:t>
            </a:r>
            <a:r>
              <a:rPr lang="en-US" sz="3200" dirty="0"/>
              <a:t> power to be split into two different frequency signals. </a:t>
            </a:r>
          </a:p>
        </p:txBody>
      </p:sp>
      <p:sp>
        <p:nvSpPr>
          <p:cNvPr id="33" name="TextBox 32">
            <a:extLst>
              <a:ext uri="{FF2B5EF4-FFF2-40B4-BE49-F238E27FC236}">
                <a16:creationId xmlns:a16="http://schemas.microsoft.com/office/drawing/2014/main" id="{2B1F30C7-6785-B1E5-F970-2213CC6FC393}"/>
              </a:ext>
            </a:extLst>
          </p:cNvPr>
          <p:cNvSpPr txBox="1"/>
          <p:nvPr/>
        </p:nvSpPr>
        <p:spPr>
          <a:xfrm>
            <a:off x="13890536" y="31278092"/>
            <a:ext cx="14838602" cy="1077218"/>
          </a:xfrm>
          <a:prstGeom prst="rect">
            <a:avLst/>
          </a:prstGeom>
          <a:solidFill>
            <a:srgbClr val="FFD65E"/>
          </a:solidFill>
        </p:spPr>
        <p:txBody>
          <a:bodyPr wrap="square" rtlCol="0">
            <a:spAutoFit/>
          </a:bodyPr>
          <a:lstStyle/>
          <a:p>
            <a:r>
              <a:rPr lang="en-US" sz="3200" b="1" dirty="0"/>
              <a:t>Figure 4</a:t>
            </a:r>
            <a:r>
              <a:rPr lang="en-US" sz="3200" dirty="0"/>
              <a:t>: A well-behaved YSO with irregular variability. The assessment matrix successfully classifies it as as IV since its max power is below 0.5.</a:t>
            </a:r>
          </a:p>
        </p:txBody>
      </p:sp>
      <p:pic>
        <p:nvPicPr>
          <p:cNvPr id="39" name="Picture 38" descr="Chart, pie chart&#10;&#10;Description automatically generated">
            <a:extLst>
              <a:ext uri="{FF2B5EF4-FFF2-40B4-BE49-F238E27FC236}">
                <a16:creationId xmlns:a16="http://schemas.microsoft.com/office/drawing/2014/main" id="{BAEE7D07-6050-E50B-5339-F2DA89A006F7}"/>
              </a:ext>
            </a:extLst>
          </p:cNvPr>
          <p:cNvPicPr>
            <a:picLocks noChangeAspect="1"/>
          </p:cNvPicPr>
          <p:nvPr/>
        </p:nvPicPr>
        <p:blipFill>
          <a:blip r:embed="rId8"/>
          <a:stretch>
            <a:fillRect/>
          </a:stretch>
        </p:blipFill>
        <p:spPr>
          <a:xfrm>
            <a:off x="29510100" y="8066732"/>
            <a:ext cx="8284716" cy="5523143"/>
          </a:xfrm>
          <a:prstGeom prst="rect">
            <a:avLst/>
          </a:prstGeom>
        </p:spPr>
      </p:pic>
      <p:pic>
        <p:nvPicPr>
          <p:cNvPr id="41" name="Picture 40" descr="Chart, pie chart&#10;&#10;Description automatically generated">
            <a:extLst>
              <a:ext uri="{FF2B5EF4-FFF2-40B4-BE49-F238E27FC236}">
                <a16:creationId xmlns:a16="http://schemas.microsoft.com/office/drawing/2014/main" id="{1C474889-9838-C3EA-7411-20D7B3ABB010}"/>
              </a:ext>
            </a:extLst>
          </p:cNvPr>
          <p:cNvPicPr>
            <a:picLocks noChangeAspect="1"/>
          </p:cNvPicPr>
          <p:nvPr/>
        </p:nvPicPr>
        <p:blipFill rotWithShape="1">
          <a:blip r:embed="rId9"/>
          <a:srcRect r="15155"/>
          <a:stretch/>
        </p:blipFill>
        <p:spPr>
          <a:xfrm>
            <a:off x="36223993" y="8066733"/>
            <a:ext cx="7029203" cy="5523143"/>
          </a:xfrm>
          <a:prstGeom prst="rect">
            <a:avLst/>
          </a:prstGeom>
        </p:spPr>
      </p:pic>
      <p:sp>
        <p:nvSpPr>
          <p:cNvPr id="2" name="TextBox 1">
            <a:extLst>
              <a:ext uri="{FF2B5EF4-FFF2-40B4-BE49-F238E27FC236}">
                <a16:creationId xmlns:a16="http://schemas.microsoft.com/office/drawing/2014/main" id="{3A242DF1-327D-A51D-FF9C-F1D26D6D2AC1}"/>
              </a:ext>
            </a:extLst>
          </p:cNvPr>
          <p:cNvSpPr txBox="1"/>
          <p:nvPr/>
        </p:nvSpPr>
        <p:spPr>
          <a:xfrm>
            <a:off x="29870829" y="12838691"/>
            <a:ext cx="13065079" cy="1569660"/>
          </a:xfrm>
          <a:prstGeom prst="rect">
            <a:avLst/>
          </a:prstGeom>
          <a:solidFill>
            <a:srgbClr val="FFD65E"/>
          </a:solidFill>
        </p:spPr>
        <p:txBody>
          <a:bodyPr wrap="square" rtlCol="0">
            <a:spAutoFit/>
          </a:bodyPr>
          <a:lstStyle/>
          <a:p>
            <a:r>
              <a:rPr lang="en-US" sz="3200" b="1" dirty="0"/>
              <a:t>Figure 5</a:t>
            </a:r>
            <a:r>
              <a:rPr lang="en-US" sz="3200" dirty="0"/>
              <a:t>: Variability distribution for EDD(left) and YSO(right). In total, we examined 24 EDDs and 61 YSOs. We found that EDDs have lower occurrence of variability than YSOs, which are composed predominately of QPV and IV. </a:t>
            </a:r>
          </a:p>
        </p:txBody>
      </p:sp>
      <p:pic>
        <p:nvPicPr>
          <p:cNvPr id="11" name="Picture 10">
            <a:extLst>
              <a:ext uri="{FF2B5EF4-FFF2-40B4-BE49-F238E27FC236}">
                <a16:creationId xmlns:a16="http://schemas.microsoft.com/office/drawing/2014/main" id="{912CE615-A2B5-7A80-383F-67DB78C35DBD}"/>
              </a:ext>
            </a:extLst>
          </p:cNvPr>
          <p:cNvPicPr>
            <a:picLocks noChangeAspect="1"/>
          </p:cNvPicPr>
          <p:nvPr/>
        </p:nvPicPr>
        <p:blipFill>
          <a:blip r:embed="rId10"/>
          <a:stretch>
            <a:fillRect/>
          </a:stretch>
        </p:blipFill>
        <p:spPr>
          <a:xfrm>
            <a:off x="36173240" y="13962830"/>
            <a:ext cx="6046601" cy="6046601"/>
          </a:xfrm>
          <a:prstGeom prst="rect">
            <a:avLst/>
          </a:prstGeom>
        </p:spPr>
      </p:pic>
      <p:pic>
        <p:nvPicPr>
          <p:cNvPr id="14" name="Picture 13" descr="Chart, scatter chart&#10;&#10;Description automatically generated">
            <a:extLst>
              <a:ext uri="{FF2B5EF4-FFF2-40B4-BE49-F238E27FC236}">
                <a16:creationId xmlns:a16="http://schemas.microsoft.com/office/drawing/2014/main" id="{0EBC20D5-3AD8-8C56-D42B-2ABC546B4F7C}"/>
              </a:ext>
            </a:extLst>
          </p:cNvPr>
          <p:cNvPicPr>
            <a:picLocks noChangeAspect="1"/>
          </p:cNvPicPr>
          <p:nvPr/>
        </p:nvPicPr>
        <p:blipFill>
          <a:blip r:embed="rId11"/>
          <a:stretch>
            <a:fillRect/>
          </a:stretch>
        </p:blipFill>
        <p:spPr>
          <a:xfrm>
            <a:off x="30629157" y="13988672"/>
            <a:ext cx="6046602" cy="6046602"/>
          </a:xfrm>
          <a:prstGeom prst="rect">
            <a:avLst/>
          </a:prstGeom>
        </p:spPr>
      </p:pic>
      <p:sp>
        <p:nvSpPr>
          <p:cNvPr id="15" name="TextBox 14">
            <a:extLst>
              <a:ext uri="{FF2B5EF4-FFF2-40B4-BE49-F238E27FC236}">
                <a16:creationId xmlns:a16="http://schemas.microsoft.com/office/drawing/2014/main" id="{9218DADB-6D8F-AF4C-DA7A-D5107594D354}"/>
              </a:ext>
            </a:extLst>
          </p:cNvPr>
          <p:cNvSpPr txBox="1"/>
          <p:nvPr/>
        </p:nvSpPr>
        <p:spPr>
          <a:xfrm>
            <a:off x="29870829" y="19664157"/>
            <a:ext cx="13065079" cy="2062103"/>
          </a:xfrm>
          <a:prstGeom prst="rect">
            <a:avLst/>
          </a:prstGeom>
          <a:solidFill>
            <a:srgbClr val="FFD65E"/>
          </a:solidFill>
        </p:spPr>
        <p:txBody>
          <a:bodyPr wrap="square" rtlCol="0">
            <a:spAutoFit/>
          </a:bodyPr>
          <a:lstStyle/>
          <a:p>
            <a:r>
              <a:rPr lang="en-US" sz="3200" b="1" dirty="0"/>
              <a:t>Figure 6</a:t>
            </a:r>
            <a:r>
              <a:rPr lang="en-US" sz="3200" dirty="0"/>
              <a:t>: In addition to TESS light curves, clues to the origin of  variability may result from checking for correlations in optical variability and other known properties. We observed  that stars tend to be more variable if the infrared excess or H alpha emission increases, but the correlation is not very strong.</a:t>
            </a:r>
          </a:p>
        </p:txBody>
      </p:sp>
      <p:sp>
        <p:nvSpPr>
          <p:cNvPr id="21" name="Curved Right Arrow 20">
            <a:extLst>
              <a:ext uri="{FF2B5EF4-FFF2-40B4-BE49-F238E27FC236}">
                <a16:creationId xmlns:a16="http://schemas.microsoft.com/office/drawing/2014/main" id="{3EE9C328-AD14-D3F5-8F60-2C39D6D14DCC}"/>
              </a:ext>
            </a:extLst>
          </p:cNvPr>
          <p:cNvSpPr/>
          <p:nvPr/>
        </p:nvSpPr>
        <p:spPr>
          <a:xfrm>
            <a:off x="1920030" y="24707810"/>
            <a:ext cx="1336430" cy="2180493"/>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2" name="Picture 11" descr="A picture containing star, outdoor object, night, ray&#10;&#10;Description automatically generated">
            <a:extLst>
              <a:ext uri="{FF2B5EF4-FFF2-40B4-BE49-F238E27FC236}">
                <a16:creationId xmlns:a16="http://schemas.microsoft.com/office/drawing/2014/main" id="{52A82212-29F4-6511-2732-ED48922D837F}"/>
              </a:ext>
            </a:extLst>
          </p:cNvPr>
          <p:cNvPicPr>
            <a:picLocks noChangeAspect="1"/>
          </p:cNvPicPr>
          <p:nvPr/>
        </p:nvPicPr>
        <p:blipFill>
          <a:blip r:embed="rId12"/>
          <a:stretch>
            <a:fillRect/>
          </a:stretch>
        </p:blipFill>
        <p:spPr>
          <a:xfrm>
            <a:off x="5700398" y="15614401"/>
            <a:ext cx="4316889" cy="2177214"/>
          </a:xfrm>
          <a:prstGeom prst="rect">
            <a:avLst/>
          </a:prstGeom>
        </p:spPr>
      </p:pic>
      <p:pic>
        <p:nvPicPr>
          <p:cNvPr id="27" name="Picture 26" descr="A picture containing blur, light, night sky&#10;&#10;Description automatically generated">
            <a:extLst>
              <a:ext uri="{FF2B5EF4-FFF2-40B4-BE49-F238E27FC236}">
                <a16:creationId xmlns:a16="http://schemas.microsoft.com/office/drawing/2014/main" id="{0EF63DE0-67F7-7605-C18E-720F77B92125}"/>
              </a:ext>
            </a:extLst>
          </p:cNvPr>
          <p:cNvPicPr>
            <a:picLocks noChangeAspect="1"/>
          </p:cNvPicPr>
          <p:nvPr/>
        </p:nvPicPr>
        <p:blipFill>
          <a:blip r:embed="rId13"/>
          <a:stretch>
            <a:fillRect/>
          </a:stretch>
        </p:blipFill>
        <p:spPr>
          <a:xfrm>
            <a:off x="10120045" y="15614401"/>
            <a:ext cx="2209959" cy="2174401"/>
          </a:xfrm>
          <a:prstGeom prst="rect">
            <a:avLst/>
          </a:prstGeom>
        </p:spPr>
      </p:pic>
      <p:pic>
        <p:nvPicPr>
          <p:cNvPr id="29" name="Picture 28" descr="A picture containing night, outdoor, light, outdoor object&#10;&#10;Description automatically generated">
            <a:extLst>
              <a:ext uri="{FF2B5EF4-FFF2-40B4-BE49-F238E27FC236}">
                <a16:creationId xmlns:a16="http://schemas.microsoft.com/office/drawing/2014/main" id="{ED1EA91D-C491-9D6F-FFD5-9A89471CC33E}"/>
              </a:ext>
            </a:extLst>
          </p:cNvPr>
          <p:cNvPicPr>
            <a:picLocks noChangeAspect="1"/>
          </p:cNvPicPr>
          <p:nvPr/>
        </p:nvPicPr>
        <p:blipFill>
          <a:blip r:embed="rId14"/>
          <a:stretch>
            <a:fillRect/>
          </a:stretch>
        </p:blipFill>
        <p:spPr>
          <a:xfrm>
            <a:off x="5727237" y="17978375"/>
            <a:ext cx="4311312" cy="2174401"/>
          </a:xfrm>
          <a:prstGeom prst="rect">
            <a:avLst/>
          </a:prstGeom>
        </p:spPr>
      </p:pic>
      <p:pic>
        <p:nvPicPr>
          <p:cNvPr id="38" name="Picture 37">
            <a:extLst>
              <a:ext uri="{FF2B5EF4-FFF2-40B4-BE49-F238E27FC236}">
                <a16:creationId xmlns:a16="http://schemas.microsoft.com/office/drawing/2014/main" id="{5689012E-40A0-11B9-D340-5009895E6AE2}"/>
              </a:ext>
            </a:extLst>
          </p:cNvPr>
          <p:cNvPicPr>
            <a:picLocks noChangeAspect="1"/>
          </p:cNvPicPr>
          <p:nvPr/>
        </p:nvPicPr>
        <p:blipFill>
          <a:blip r:embed="rId15"/>
          <a:stretch>
            <a:fillRect/>
          </a:stretch>
        </p:blipFill>
        <p:spPr>
          <a:xfrm>
            <a:off x="21302099" y="27278672"/>
            <a:ext cx="7655661" cy="4037474"/>
          </a:xfrm>
          <a:prstGeom prst="rect">
            <a:avLst/>
          </a:prstGeom>
        </p:spPr>
      </p:pic>
      <p:pic>
        <p:nvPicPr>
          <p:cNvPr id="34" name="Picture 33" descr="A bright light in the dark&#10;&#10;Description automatically generated with low confidence">
            <a:extLst>
              <a:ext uri="{FF2B5EF4-FFF2-40B4-BE49-F238E27FC236}">
                <a16:creationId xmlns:a16="http://schemas.microsoft.com/office/drawing/2014/main" id="{08800CF6-F8F6-E3FA-9E9C-98F5433CED13}"/>
              </a:ext>
            </a:extLst>
          </p:cNvPr>
          <p:cNvPicPr>
            <a:picLocks noChangeAspect="1"/>
          </p:cNvPicPr>
          <p:nvPr/>
        </p:nvPicPr>
        <p:blipFill>
          <a:blip r:embed="rId16"/>
          <a:stretch>
            <a:fillRect/>
          </a:stretch>
        </p:blipFill>
        <p:spPr>
          <a:xfrm>
            <a:off x="10161254" y="17978375"/>
            <a:ext cx="2174401" cy="2174401"/>
          </a:xfrm>
          <a:prstGeom prst="rect">
            <a:avLst/>
          </a:prstGeom>
        </p:spPr>
      </p:pic>
      <p:sp>
        <p:nvSpPr>
          <p:cNvPr id="35" name="TextBox 34">
            <a:extLst>
              <a:ext uri="{FF2B5EF4-FFF2-40B4-BE49-F238E27FC236}">
                <a16:creationId xmlns:a16="http://schemas.microsoft.com/office/drawing/2014/main" id="{D82FA33B-970D-0AC0-E48E-66185AFE6DE9}"/>
              </a:ext>
            </a:extLst>
          </p:cNvPr>
          <p:cNvSpPr txBox="1"/>
          <p:nvPr/>
        </p:nvSpPr>
        <p:spPr>
          <a:xfrm>
            <a:off x="1093780" y="15614401"/>
            <a:ext cx="4395699" cy="4524315"/>
          </a:xfrm>
          <a:prstGeom prst="rect">
            <a:avLst/>
          </a:prstGeom>
          <a:solidFill>
            <a:srgbClr val="FFD65E"/>
          </a:solidFill>
        </p:spPr>
        <p:txBody>
          <a:bodyPr wrap="square" rtlCol="0">
            <a:spAutoFit/>
          </a:bodyPr>
          <a:lstStyle/>
          <a:p>
            <a:r>
              <a:rPr lang="en-US" sz="3200" b="1" dirty="0"/>
              <a:t>Figure 1</a:t>
            </a:r>
            <a:r>
              <a:rPr lang="en-US" sz="3200" dirty="0"/>
              <a:t>: Optical and W4 band images for the EDD</a:t>
            </a:r>
          </a:p>
          <a:p>
            <a:r>
              <a:rPr lang="en-US" sz="3200" dirty="0"/>
              <a:t>J181258.19+272801.3 (top). Optical and W4 band images for the YSO</a:t>
            </a:r>
          </a:p>
          <a:p>
            <a:r>
              <a:rPr lang="en-US" sz="3200" dirty="0"/>
              <a:t>J011743.47-523330.8 (bottom). They have similar infrared excess and spectral types.</a:t>
            </a:r>
          </a:p>
        </p:txBody>
      </p:sp>
      <p:pic>
        <p:nvPicPr>
          <p:cNvPr id="1026" name="Picture 2">
            <a:extLst>
              <a:ext uri="{FF2B5EF4-FFF2-40B4-BE49-F238E27FC236}">
                <a16:creationId xmlns:a16="http://schemas.microsoft.com/office/drawing/2014/main" id="{A1D9723F-55CA-50E9-537B-609B5D2B931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3780" y="28815877"/>
            <a:ext cx="4811793" cy="353943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1214E66D-9574-B839-DBDF-1E16A5621491}"/>
              </a:ext>
            </a:extLst>
          </p:cNvPr>
          <p:cNvSpPr txBox="1"/>
          <p:nvPr/>
        </p:nvSpPr>
        <p:spPr>
          <a:xfrm>
            <a:off x="6110292" y="28815879"/>
            <a:ext cx="6219712" cy="3539430"/>
          </a:xfrm>
          <a:prstGeom prst="rect">
            <a:avLst/>
          </a:prstGeom>
          <a:solidFill>
            <a:srgbClr val="FFD65E"/>
          </a:solidFill>
        </p:spPr>
        <p:txBody>
          <a:bodyPr wrap="square" rtlCol="0">
            <a:spAutoFit/>
          </a:bodyPr>
          <a:lstStyle/>
          <a:p>
            <a:r>
              <a:rPr lang="en-US" sz="3200" b="1" dirty="0"/>
              <a:t>Figure 2</a:t>
            </a:r>
            <a:r>
              <a:rPr lang="en-US" sz="3200" dirty="0"/>
              <a:t>: Conceptual image of the TESS mission, launched by SpaceX in 2018. TESS monitors more than 200,000 stars for variability in brightness. It has a 13.7-day orbit period that may induce scattered light from the Earth and Moon. [2]</a:t>
            </a:r>
          </a:p>
        </p:txBody>
      </p:sp>
      <p:pic>
        <p:nvPicPr>
          <p:cNvPr id="42" name="Picture 41">
            <a:extLst>
              <a:ext uri="{FF2B5EF4-FFF2-40B4-BE49-F238E27FC236}">
                <a16:creationId xmlns:a16="http://schemas.microsoft.com/office/drawing/2014/main" id="{6A1A9DB3-8FC7-3899-FAD9-C1FC76702197}"/>
              </a:ext>
            </a:extLst>
          </p:cNvPr>
          <p:cNvPicPr>
            <a:picLocks noChangeAspect="1"/>
          </p:cNvPicPr>
          <p:nvPr/>
        </p:nvPicPr>
        <p:blipFill rotWithShape="1">
          <a:blip r:embed="rId18"/>
          <a:srcRect r="5767"/>
          <a:stretch/>
        </p:blipFill>
        <p:spPr>
          <a:xfrm>
            <a:off x="29870829" y="21856081"/>
            <a:ext cx="7307810" cy="3755380"/>
          </a:xfrm>
          <a:prstGeom prst="rect">
            <a:avLst/>
          </a:prstGeom>
        </p:spPr>
      </p:pic>
      <p:sp>
        <p:nvSpPr>
          <p:cNvPr id="25" name="TextBox 24">
            <a:extLst>
              <a:ext uri="{FF2B5EF4-FFF2-40B4-BE49-F238E27FC236}">
                <a16:creationId xmlns:a16="http://schemas.microsoft.com/office/drawing/2014/main" id="{F618402E-2B94-1BF1-B087-2EE0C2E3092C}"/>
              </a:ext>
            </a:extLst>
          </p:cNvPr>
          <p:cNvSpPr txBox="1"/>
          <p:nvPr/>
        </p:nvSpPr>
        <p:spPr>
          <a:xfrm>
            <a:off x="37124912" y="22072031"/>
            <a:ext cx="5810996" cy="3539430"/>
          </a:xfrm>
          <a:prstGeom prst="rect">
            <a:avLst/>
          </a:prstGeom>
          <a:solidFill>
            <a:srgbClr val="FFD65E"/>
          </a:solidFill>
        </p:spPr>
        <p:txBody>
          <a:bodyPr wrap="square" rtlCol="0">
            <a:spAutoFit/>
          </a:bodyPr>
          <a:lstStyle/>
          <a:p>
            <a:r>
              <a:rPr lang="en-US" sz="3200" b="1" dirty="0"/>
              <a:t>Figure 7</a:t>
            </a:r>
            <a:r>
              <a:rPr lang="en-US" sz="3200" dirty="0"/>
              <a:t>: The corrected lightcurve of a </a:t>
            </a:r>
            <a:r>
              <a:rPr lang="en-US" sz="3200" dirty="0" err="1"/>
              <a:t>CBe</a:t>
            </a:r>
            <a:r>
              <a:rPr lang="en-US" sz="3200" dirty="0"/>
              <a:t> star </a:t>
            </a:r>
            <a:r>
              <a:rPr lang="en-US" sz="2800" dirty="0"/>
              <a:t>J221127.60+623158.5</a:t>
            </a:r>
            <a:r>
              <a:rPr lang="en-US" sz="3200" dirty="0"/>
              <a:t>. This target has peculiar variability that may be caused by a two-star system. It is highly periodic in time, but there is clear </a:t>
            </a:r>
            <a:r>
              <a:rPr lang="en-US" sz="3200" b="1" dirty="0"/>
              <a:t>amplitude modulation</a:t>
            </a:r>
            <a:r>
              <a:rPr lang="en-US" sz="3200" dirty="0"/>
              <a:t> in multiple sectors.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5312</TotalTime>
  <Words>900</Words>
  <Application>Microsoft Macintosh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Raines</dc:creator>
  <cp:lastModifiedBy>Liu, Mingxuan</cp:lastModifiedBy>
  <cp:revision>129</cp:revision>
  <cp:lastPrinted>2012-08-01T17:44:46Z</cp:lastPrinted>
  <dcterms:created xsi:type="dcterms:W3CDTF">2014-03-07T20:19:06Z</dcterms:created>
  <dcterms:modified xsi:type="dcterms:W3CDTF">2022-07-27T03:44:39Z</dcterms:modified>
</cp:coreProperties>
</file>