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560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attributes of target customers to consider: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D14BE-A9A3-F444-36D7-AC3C0A217335}"/>
              </a:ext>
            </a:extLst>
          </p:cNvPr>
          <p:cNvSpPr txBox="1"/>
          <p:nvPr/>
        </p:nvSpPr>
        <p:spPr>
          <a:xfrm>
            <a:off x="692944" y="1943100"/>
            <a:ext cx="7472363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Age Group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Job Industry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Wealth Segment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State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- Age Group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B5C5396-8E09-C2AF-4414-A33D3684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15" y="240969"/>
            <a:ext cx="2926555" cy="24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854E035-3663-D958-A46F-0A90CDE1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50" y="2735711"/>
            <a:ext cx="2840831" cy="24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07F02C-DF69-EAD2-87A5-A9A52C9EB504}"/>
              </a:ext>
            </a:extLst>
          </p:cNvPr>
          <p:cNvSpPr txBox="1"/>
          <p:nvPr/>
        </p:nvSpPr>
        <p:spPr>
          <a:xfrm>
            <a:off x="369800" y="1047710"/>
            <a:ext cx="5162314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old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products were most popular among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40 – 49 year olds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Slightly more popular among females than males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new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Still popular among females and 40 – 49 year olds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Increasing popularity among the older generation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Declining popularity among 30 – 39 year olds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– Job Industry Category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27986C-20C1-3389-EB5F-407BD4D5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46" y="232351"/>
            <a:ext cx="296179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18F84F-F4F3-ABA6-31EC-4EA740B4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2" y="2771773"/>
            <a:ext cx="2825904" cy="23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73ADC-8DAB-2BEF-14DD-6D1E0E7BA781}"/>
              </a:ext>
            </a:extLst>
          </p:cNvPr>
          <p:cNvSpPr txBox="1"/>
          <p:nvPr/>
        </p:nvSpPr>
        <p:spPr>
          <a:xfrm>
            <a:off x="369800" y="1078190"/>
            <a:ext cx="516231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old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products were most popular among those working in 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Manufacturing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Financial Services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Health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Lucrative pay in these sectors </a:t>
            </a: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Wingdings" panose="05000000000000000000" pitchFamily="2" charset="2"/>
              </a:rPr>
              <a:t> afford luxury goods</a:t>
            </a:r>
            <a:endParaRPr lang="en-US" sz="18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new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minimal changes</a:t>
            </a:r>
          </a:p>
        </p:txBody>
      </p:sp>
    </p:spTree>
    <p:extLst>
      <p:ext uri="{BB962C8B-B14F-4D97-AF65-F5344CB8AC3E}">
        <p14:creationId xmlns:p14="http://schemas.microsoft.com/office/powerpoint/2010/main" val="28437148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– Wealth Segment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80BD0D5-B8CA-D98B-A210-17420FD7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13" y="245475"/>
            <a:ext cx="2933467" cy="24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F84139C-00DB-9B4A-107F-2082E23A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12" y="2662126"/>
            <a:ext cx="2933467" cy="24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58FD6-33E2-30EB-1932-0EBD74DAA9E6}"/>
              </a:ext>
            </a:extLst>
          </p:cNvPr>
          <p:cNvSpPr txBox="1"/>
          <p:nvPr/>
        </p:nvSpPr>
        <p:spPr>
          <a:xfrm>
            <a:off x="369800" y="1047710"/>
            <a:ext cx="5162314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old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ranking of popularity of products among social classes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Mass Customer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High Net Worth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Affluent Customer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new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slightly more popular among high net worth and affluent customers compared to previous data</a:t>
            </a:r>
          </a:p>
        </p:txBody>
      </p:sp>
    </p:spTree>
    <p:extLst>
      <p:ext uri="{BB962C8B-B14F-4D97-AF65-F5344CB8AC3E}">
        <p14:creationId xmlns:p14="http://schemas.microsoft.com/office/powerpoint/2010/main" val="19439118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– State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F77C057-7F73-DE5E-A30C-D715CD27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04" y="232350"/>
            <a:ext cx="2271096" cy="2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0034441-AA4F-4BDE-657F-61412542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2" y="2554149"/>
            <a:ext cx="2380297" cy="24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2DCC4-D5F0-070D-637E-65EB1E153E79}"/>
              </a:ext>
            </a:extLst>
          </p:cNvPr>
          <p:cNvSpPr txBox="1"/>
          <p:nvPr/>
        </p:nvSpPr>
        <p:spPr>
          <a:xfrm>
            <a:off x="363139" y="1588730"/>
            <a:ext cx="516231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old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products most popular in New South Wales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new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 customers, slightly more popular in Queensland and Victoria as compared to previous data, but minimal changes overall</a:t>
            </a:r>
          </a:p>
        </p:txBody>
      </p:sp>
    </p:spTree>
    <p:extLst>
      <p:ext uri="{BB962C8B-B14F-4D97-AF65-F5344CB8AC3E}">
        <p14:creationId xmlns:p14="http://schemas.microsoft.com/office/powerpoint/2010/main" val="34395412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A4B9B-0B53-E8C6-E1F6-FFF269D4F44F}"/>
              </a:ext>
            </a:extLst>
          </p:cNvPr>
          <p:cNvSpPr txBox="1"/>
          <p:nvPr/>
        </p:nvSpPr>
        <p:spPr>
          <a:xfrm>
            <a:off x="363139" y="1291550"/>
            <a:ext cx="840748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Multiple linear regression model to predict how many bikes new customers will buy:</a:t>
            </a:r>
          </a:p>
          <a:p>
            <a:pPr lvl="5">
              <a:lnSpc>
                <a:spcPct val="150000"/>
              </a:lnSpc>
            </a:pPr>
            <a:endParaRPr lang="en-US" sz="1800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Features: age, gender, job industry, wealth status, state living in, etc.</a:t>
            </a: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Data used to predict: number of bikes bought in the past 3 years </a:t>
            </a: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Predicted value: likelihood of buying new bike</a:t>
            </a: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  <a:p>
            <a:pPr lvl="5">
              <a:lnSpc>
                <a:spcPct val="150000"/>
              </a:lnSpc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The results of this model will predict which new customers are most likely to be loyal and high-value, so that the company can specifically target them.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B514F-B682-1FDE-D5D2-69031952E921}"/>
              </a:ext>
            </a:extLst>
          </p:cNvPr>
          <p:cNvSpPr txBox="1"/>
          <p:nvPr/>
        </p:nvSpPr>
        <p:spPr>
          <a:xfrm>
            <a:off x="363139" y="1291550"/>
            <a:ext cx="840748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High-value customer group to retain: 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40 – 49 years old 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lphaLcPeriod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Working in financial, manufacturing and health sectors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lphaLcPeriod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Mass customers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From New South Wales</a:t>
            </a:r>
          </a:p>
          <a:p>
            <a:pPr lvl="5">
              <a:lnSpc>
                <a:spcPct val="150000"/>
              </a:lnSpc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Based on data of </a:t>
            </a:r>
            <a:r>
              <a:rPr lang="en-US" sz="1800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new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  <a:sym typeface="Arial"/>
              </a:rPr>
              <a:t>customers, there is potential to capture the older generation and more affluent customers by marketing the products to suit their taste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701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Mingyang Li</cp:lastModifiedBy>
  <cp:revision>4</cp:revision>
  <dcterms:modified xsi:type="dcterms:W3CDTF">2023-10-04T11:07:50Z</dcterms:modified>
</cp:coreProperties>
</file>