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9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2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2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9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5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C1A33-D49C-A54F-B6C5-3776AC1FD4F7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7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tgenie.materialsvirtuallab.org/" TargetMode="External"/><Relationship Id="rId2" Type="http://schemas.openxmlformats.org/officeDocument/2006/relationships/hyperlink" Target="http://pymatge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terialsproject/workshop" TargetMode="External"/><Relationship Id="rId4" Type="http://schemas.openxmlformats.org/officeDocument/2006/relationships/hyperlink" Target="http://pymatgen.org/installation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C2B7E9-3707-C042-AF87-9DC7E737A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445" y="2115530"/>
            <a:ext cx="4027470" cy="1006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D81C9-BC04-D145-805B-A33ABCF82D83}"/>
              </a:ext>
            </a:extLst>
          </p:cNvPr>
          <p:cNvSpPr txBox="1"/>
          <p:nvPr/>
        </p:nvSpPr>
        <p:spPr>
          <a:xfrm>
            <a:off x="5804899" y="2377856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378566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BC60-EC15-0D4A-86D3-2224BCB8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98E07-139D-F94B-A0E1-1546C9E6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http://pymatgen.org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 err="1"/>
              <a:t>Pymetgen</a:t>
            </a:r>
            <a:r>
              <a:rPr lang="zh-CN" altLang="en-US" dirty="0"/>
              <a:t> </a:t>
            </a:r>
            <a:r>
              <a:rPr lang="en-US" altLang="zh-CN" dirty="0"/>
              <a:t>official</a:t>
            </a:r>
            <a:r>
              <a:rPr lang="zh-CN" altLang="en-US" dirty="0"/>
              <a:t> </a:t>
            </a:r>
            <a:r>
              <a:rPr lang="en-US" altLang="zh-CN" dirty="0"/>
              <a:t>site</a:t>
            </a:r>
            <a:endParaRPr lang="en-US" dirty="0"/>
          </a:p>
          <a:p>
            <a:r>
              <a:rPr lang="en-US" dirty="0">
                <a:hlinkClick r:id="rId3"/>
              </a:rPr>
              <a:t>http://matgenie.materialsvirtuallab.org</a:t>
            </a:r>
            <a:endParaRPr lang="en-US" dirty="0"/>
          </a:p>
          <a:p>
            <a:pPr lvl="1"/>
            <a:r>
              <a:rPr lang="en-US" dirty="0" err="1"/>
              <a:t>Basical</a:t>
            </a:r>
            <a:r>
              <a:rPr lang="zh-CN" altLang="en-US" dirty="0"/>
              <a:t> </a:t>
            </a:r>
            <a:r>
              <a:rPr lang="en-US" altLang="zh-CN" dirty="0"/>
              <a:t>online tools powered by </a:t>
            </a:r>
            <a:r>
              <a:rPr lang="en-US" altLang="zh-CN" dirty="0" err="1"/>
              <a:t>pymatgen</a:t>
            </a:r>
            <a:endParaRPr lang="en-US" dirty="0"/>
          </a:p>
          <a:p>
            <a:r>
              <a:rPr lang="en-US" dirty="0">
                <a:hlinkClick r:id="rId4"/>
              </a:rPr>
              <a:t>http://pymatgen.org/installation.html</a:t>
            </a:r>
            <a:endParaRPr lang="en-US" dirty="0"/>
          </a:p>
          <a:p>
            <a:pPr lvl="1"/>
            <a:r>
              <a:rPr lang="en-US" dirty="0"/>
              <a:t>Installation</a:t>
            </a:r>
            <a:r>
              <a:rPr lang="zh-CN" altLang="en-US" dirty="0"/>
              <a:t> </a:t>
            </a:r>
            <a:r>
              <a:rPr lang="en-US" altLang="zh-CN" dirty="0"/>
              <a:t>instruction &amp; settings</a:t>
            </a:r>
          </a:p>
          <a:p>
            <a:pPr lvl="1"/>
            <a:r>
              <a:rPr lang="en-US" dirty="0"/>
              <a:t>Simplest way: via </a:t>
            </a:r>
            <a:r>
              <a:rPr lang="en-US" dirty="0" err="1"/>
              <a:t>Conda</a:t>
            </a:r>
            <a:r>
              <a:rPr lang="en-US" dirty="0"/>
              <a:t>-based installation</a:t>
            </a:r>
          </a:p>
          <a:p>
            <a:r>
              <a:rPr lang="en-US" dirty="0">
                <a:hlinkClick r:id="rId5"/>
              </a:rPr>
              <a:t>https://github.com/materialsproject/workshop</a:t>
            </a:r>
            <a:endParaRPr lang="en-US" dirty="0"/>
          </a:p>
          <a:p>
            <a:pPr lvl="1"/>
            <a:r>
              <a:rPr lang="en-US" dirty="0" err="1"/>
              <a:t>Pymatgen</a:t>
            </a:r>
            <a:r>
              <a:rPr lang="en-US" dirty="0"/>
              <a:t> tutorial from the developers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1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76F1-F205-E842-B198-12383F10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the MP API to query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135B-32F6-1B47-B7A3-7B5FEDDDE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5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64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Info</vt:lpstr>
      <vt:lpstr>Use of the MP API to query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2019-07-20T02:34:51Z</dcterms:created>
  <dcterms:modified xsi:type="dcterms:W3CDTF">2019-07-20T03:41:47Z</dcterms:modified>
</cp:coreProperties>
</file>