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72" r:id="rId2"/>
    <p:sldId id="285" r:id="rId3"/>
    <p:sldId id="270" r:id="rId4"/>
    <p:sldId id="269" r:id="rId5"/>
    <p:sldId id="292" r:id="rId6"/>
    <p:sldId id="293" r:id="rId7"/>
    <p:sldId id="265" r:id="rId8"/>
    <p:sldId id="264" r:id="rId9"/>
    <p:sldId id="267" r:id="rId10"/>
    <p:sldId id="266" r:id="rId11"/>
    <p:sldId id="268" r:id="rId12"/>
    <p:sldId id="263" r:id="rId13"/>
    <p:sldId id="280" r:id="rId14"/>
    <p:sldId id="259" r:id="rId15"/>
    <p:sldId id="262" r:id="rId16"/>
    <p:sldId id="273" r:id="rId17"/>
    <p:sldId id="274" r:id="rId18"/>
    <p:sldId id="276" r:id="rId19"/>
    <p:sldId id="275" r:id="rId20"/>
    <p:sldId id="277" r:id="rId21"/>
    <p:sldId id="281" r:id="rId22"/>
    <p:sldId id="294" r:id="rId23"/>
    <p:sldId id="295" r:id="rId24"/>
    <p:sldId id="297" r:id="rId25"/>
    <p:sldId id="296" r:id="rId26"/>
    <p:sldId id="278" r:id="rId27"/>
    <p:sldId id="283" r:id="rId28"/>
    <p:sldId id="284" r:id="rId29"/>
    <p:sldId id="298" r:id="rId30"/>
    <p:sldId id="299" r:id="rId31"/>
    <p:sldId id="300" r:id="rId32"/>
    <p:sldId id="291" r:id="rId33"/>
    <p:sldId id="279" r:id="rId34"/>
    <p:sldId id="290" r:id="rId35"/>
    <p:sldId id="289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094" autoAdjust="0"/>
  </p:normalViewPr>
  <p:slideViewPr>
    <p:cSldViewPr snapToGrid="0" snapToObjects="1">
      <p:cViewPr varScale="1">
        <p:scale>
          <a:sx n="58" d="100"/>
          <a:sy n="58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5A8F-4476-493A-855E-B62436D00466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68C4-5A9F-49C8-8A5C-AA47520AB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9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本次的</a:t>
            </a:r>
            <a:r>
              <a:rPr kumimoji="1" lang="en-US" altLang="zh-CN" dirty="0" smtClean="0"/>
              <a:t>Linux 101 </a:t>
            </a:r>
            <a:r>
              <a:rPr kumimoji="1" lang="zh-CN" altLang="en-US" dirty="0" smtClean="0"/>
              <a:t>从最基本的入手，教大家如何使用 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系统。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可能在坐各位有很多都已经掌握这些知识了，如果已经掌握了可以巩固一下。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970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和回声很像，你对着墙喊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tiangong</a:t>
            </a:r>
            <a:r>
              <a:rPr kumimoji="1" lang="zh-CN" altLang="en-US" dirty="0" smtClean="0"/>
              <a:t>。自己也能听到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72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9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543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418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00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49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Vim </a:t>
            </a:r>
            <a:r>
              <a:rPr kumimoji="1" lang="zh-CN" altLang="en-US" dirty="0" smtClean="0"/>
              <a:t>是文本编辑器，可以等同于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edit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58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454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人生的三大哲学问题。我是谁？我从哪里来？我将去往何方？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这其中之一，已被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解决了。大家可以试着来询问一下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40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32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把一个命令的结果，作为输入交给下一个命令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569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908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0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112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可以把</a:t>
            </a:r>
            <a:r>
              <a:rPr kumimoji="1" lang="en-US" altLang="zh-CN" dirty="0" smtClean="0"/>
              <a:t>grep </a:t>
            </a:r>
            <a:r>
              <a:rPr kumimoji="1" lang="zh-CN" altLang="en-US" dirty="0" smtClean="0"/>
              <a:t>命令看作是一个过滤器，过滤出自己想要的内容。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74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28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84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94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有了“我”的概念，就会衍生出“你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他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，如果想知道他是谁？这个也可以问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这里显示了用户名，</a:t>
            </a:r>
            <a:r>
              <a:rPr kumimoji="1" lang="en-US" altLang="zh-CN" dirty="0" smtClean="0"/>
              <a:t>pts</a:t>
            </a:r>
            <a:r>
              <a:rPr kumimoji="1" lang="zh-CN" altLang="en-US" dirty="0" smtClean="0"/>
              <a:t>表示远程登陆，如果直接连接在主机上会显示</a:t>
            </a:r>
            <a:r>
              <a:rPr kumimoji="1" lang="en-US" altLang="zh-CN" dirty="0" err="1" smtClean="0"/>
              <a:t>tty</a:t>
            </a:r>
            <a:r>
              <a:rPr kumimoji="1" lang="zh-CN" altLang="en-US" dirty="0" smtClean="0"/>
              <a:t>，连接个数。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9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7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是男人就不能说不懂</a:t>
            </a:r>
            <a:endParaRPr kumimoji="1" lang="en-US" altLang="zh-CN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3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6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72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8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7e0e6bcd-59db-4289-a77a-fcae5649e75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4daa8cd7-a922-403d-aa79-73b4a60c0b1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46f978a7-2900-407d-86e3-b1d1d4369c7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ef790a8f-0fb5-4801-a1c8-30ce8cd7cf0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cdfa21ed-789b-4ae4-9734-8185c404153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7f0c75b0-ca06-41f6-a03c-689be8ea28e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log.csdn.net/weixin_41991449/article/details/80203177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iangong_sslakelab.coding.net/s/dbf46ac3-08d4-4816-93ff-9782032ceba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Linux 101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1813" y="1638855"/>
            <a:ext cx="7886700" cy="4351338"/>
          </a:xfrm>
        </p:spPr>
        <p:txBody>
          <a:bodyPr/>
          <a:lstStyle/>
          <a:p>
            <a:r>
              <a:rPr kumimoji="1" lang="en-US" altLang="zh-CN" dirty="0"/>
              <a:t>cd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/>
              <a:t>hange </a:t>
            </a:r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en-US" altLang="zh-CN" dirty="0"/>
              <a:t>irectory </a:t>
            </a:r>
          </a:p>
          <a:p>
            <a:r>
              <a:rPr kumimoji="1" lang="zh-CN" altLang="en-US" dirty="0" smtClean="0"/>
              <a:t>进入</a:t>
            </a:r>
            <a:r>
              <a:rPr kumimoji="1" lang="en-US" altLang="zh-CN" dirty="0" smtClean="0"/>
              <a:t>2019_workshop </a:t>
            </a:r>
            <a:r>
              <a:rPr kumimoji="1" lang="zh-CN" altLang="en-US" dirty="0" smtClean="0"/>
              <a:t>目录下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cd .. (</a:t>
            </a:r>
            <a:r>
              <a:rPr kumimoji="1" lang="zh-CN" altLang="en-US" dirty="0" smtClean="0"/>
              <a:t>后退</a:t>
            </a:r>
            <a:r>
              <a:rPr kumimoji="1" lang="zh-CN" altLang="en-US" dirty="0"/>
              <a:t>一步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cd ~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回到用户</a:t>
            </a:r>
            <a:r>
              <a:rPr kumimoji="1" lang="zh-CN" altLang="en-US" dirty="0" smtClean="0"/>
              <a:t>主目录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-1" t="4001" r="47972" b="32448"/>
          <a:stretch/>
        </p:blipFill>
        <p:spPr>
          <a:xfrm>
            <a:off x="721813" y="2630894"/>
            <a:ext cx="7886700" cy="96231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78279" y="3129659"/>
            <a:ext cx="1532659" cy="20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913" r="68075" b="55218"/>
          <a:stretch/>
        </p:blipFill>
        <p:spPr>
          <a:xfrm>
            <a:off x="695149" y="4042740"/>
            <a:ext cx="7913364" cy="7062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/>
          <a:srcRect l="1" r="63116" b="25658"/>
          <a:stretch/>
        </p:blipFill>
        <p:spPr>
          <a:xfrm>
            <a:off x="661899" y="5135231"/>
            <a:ext cx="7946613" cy="16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pwd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pwd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dirty="0" smtClean="0"/>
              <a:t>rint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</a:t>
            </a:r>
            <a:r>
              <a:rPr kumimoji="1" lang="en-US" altLang="zh-CN" dirty="0" smtClean="0"/>
              <a:t>orking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</a:t>
            </a:r>
            <a:r>
              <a:rPr kumimoji="1" lang="en-US" altLang="zh-CN" dirty="0" smtClean="0"/>
              <a:t>irectory </a:t>
            </a:r>
            <a:endParaRPr kumimoji="1" lang="en-US" altLang="zh-CN" dirty="0"/>
          </a:p>
          <a:p>
            <a:r>
              <a:rPr lang="zh-CN" altLang="en-US" dirty="0" smtClean="0"/>
              <a:t>显示工作目录。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t="4364" r="75923" b="12640"/>
          <a:stretch/>
        </p:blipFill>
        <p:spPr>
          <a:xfrm>
            <a:off x="628650" y="2942705"/>
            <a:ext cx="8168109" cy="14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at = </a:t>
            </a:r>
            <a:r>
              <a:rPr lang="en-US" altLang="ja-JP" dirty="0" smtClean="0"/>
              <a:t>con</a:t>
            </a:r>
            <a:r>
              <a:rPr lang="en-US" altLang="ja-JP" dirty="0" smtClean="0">
                <a:solidFill>
                  <a:srgbClr val="FF0000"/>
                </a:solidFill>
              </a:rPr>
              <a:t>cat</a:t>
            </a:r>
            <a:r>
              <a:rPr lang="en-US" altLang="ja-JP" dirty="0" smtClean="0"/>
              <a:t>enate</a:t>
            </a:r>
            <a:endParaRPr kumimoji="1" lang="en-US" altLang="zh-CN" dirty="0" smtClean="0"/>
          </a:p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一次性显示整个文件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以键盘输入创建一个文件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将几个文件合并成一个文件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88" y="3835039"/>
            <a:ext cx="5672002" cy="27533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68785" y="3423564"/>
            <a:ext cx="23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cat –n 1.txt 2.txt &gt; 3.txt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at = </a:t>
            </a:r>
            <a:r>
              <a:rPr lang="en-US" altLang="ja-JP" dirty="0" smtClean="0"/>
              <a:t>con</a:t>
            </a:r>
            <a:r>
              <a:rPr lang="en-US" altLang="ja-JP" dirty="0" smtClean="0">
                <a:solidFill>
                  <a:srgbClr val="FF0000"/>
                </a:solidFill>
              </a:rPr>
              <a:t>cat</a:t>
            </a:r>
            <a:r>
              <a:rPr lang="en-US" altLang="ja-JP" dirty="0" smtClean="0"/>
              <a:t>enate</a:t>
            </a:r>
            <a:endParaRPr kumimoji="1" lang="en-US" altLang="zh-CN" dirty="0" smtClean="0"/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清空文件内容</a:t>
            </a:r>
            <a:endParaRPr kumimoji="1" lang="en-US" altLang="zh-CN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" t="-4382" r="65939" b="9954"/>
          <a:stretch/>
        </p:blipFill>
        <p:spPr>
          <a:xfrm>
            <a:off x="628650" y="2892829"/>
            <a:ext cx="8281831" cy="12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ead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显示文件的开头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70842" b="17584"/>
          <a:stretch/>
        </p:blipFill>
        <p:spPr>
          <a:xfrm>
            <a:off x="931026" y="2568286"/>
            <a:ext cx="7714210" cy="14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tail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显示文</a:t>
            </a:r>
            <a:r>
              <a:rPr kumimoji="1" lang="zh-CN" altLang="en-US" dirty="0" smtClean="0"/>
              <a:t>件的尾部</a:t>
            </a:r>
            <a:endParaRPr kumimoji="1" lang="en-US" altLang="zh-C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50" t="-6714" r="70284" b="5805"/>
          <a:stretch/>
        </p:blipFill>
        <p:spPr>
          <a:xfrm>
            <a:off x="843136" y="2392507"/>
            <a:ext cx="8007870" cy="18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touch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</a:t>
            </a:r>
            <a:r>
              <a:rPr kumimoji="1" lang="zh-CN" altLang="en-US" dirty="0" smtClean="0"/>
              <a:t>建普通文件</a:t>
            </a:r>
            <a:endParaRPr kumimoji="1" lang="en-US" altLang="zh-CN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67424" b="17456"/>
          <a:stretch/>
        </p:blipFill>
        <p:spPr>
          <a:xfrm>
            <a:off x="628651" y="2328863"/>
            <a:ext cx="8245251" cy="13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mv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dirty="0" smtClean="0"/>
              <a:t>e </a:t>
            </a:r>
          </a:p>
          <a:p>
            <a:r>
              <a:rPr kumimoji="1" lang="zh-CN" altLang="en-US" dirty="0"/>
              <a:t>移动</a:t>
            </a:r>
            <a:r>
              <a:rPr kumimoji="1" lang="zh-CN" altLang="en-US" dirty="0" smtClean="0"/>
              <a:t>普通文件</a:t>
            </a:r>
            <a:endParaRPr kumimoji="1" lang="en-US" altLang="zh-C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61672" b="5584"/>
          <a:stretch/>
        </p:blipFill>
        <p:spPr>
          <a:xfrm>
            <a:off x="628650" y="2894907"/>
            <a:ext cx="8285544" cy="29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cp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/>
              <a:t>o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dirty="0" smtClean="0"/>
              <a:t>y   </a:t>
            </a:r>
            <a:r>
              <a:rPr kumimoji="1" lang="zh-CN" altLang="en-US" dirty="0" smtClean="0"/>
              <a:t>源文件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空格</a:t>
            </a:r>
            <a:r>
              <a:rPr kumimoji="1" lang="en-US" altLang="zh-CN" dirty="0" smtClean="0"/>
              <a:t>)  </a:t>
            </a:r>
            <a:r>
              <a:rPr kumimoji="1" lang="zh-CN" altLang="en-US" dirty="0" smtClean="0"/>
              <a:t>目标文件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拷贝文件</a:t>
            </a:r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67329" b="3144"/>
          <a:stretch/>
        </p:blipFill>
        <p:spPr>
          <a:xfrm>
            <a:off x="628651" y="2964354"/>
            <a:ext cx="8213214" cy="25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rm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ove </a:t>
            </a:r>
          </a:p>
          <a:p>
            <a:r>
              <a:rPr kumimoji="1" lang="zh-CN" altLang="en-US" dirty="0" smtClean="0"/>
              <a:t>删除文件</a:t>
            </a:r>
            <a:endParaRPr kumimoji="1" lang="en-US" altLang="zh-CN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1" r="69630" b="6073"/>
          <a:stretch/>
        </p:blipFill>
        <p:spPr>
          <a:xfrm>
            <a:off x="628651" y="3013883"/>
            <a:ext cx="7480179" cy="30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Linux </a:t>
            </a:r>
            <a:r>
              <a:rPr kumimoji="1" lang="zh-CN" altLang="en-US" dirty="0" smtClean="0"/>
              <a:t>基础命令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Linux </a:t>
            </a:r>
            <a:r>
              <a:rPr kumimoji="1" lang="zh-CN" altLang="en-US" dirty="0" smtClean="0"/>
              <a:t>高阶命令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awk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grep</a:t>
            </a:r>
          </a:p>
          <a:p>
            <a:pPr lvl="1"/>
            <a:r>
              <a:rPr kumimoji="1" lang="en-US" altLang="zh-CN" dirty="0" err="1" smtClean="0"/>
              <a:t>sed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 shell </a:t>
            </a:r>
            <a:r>
              <a:rPr kumimoji="1" lang="zh-CN" altLang="en-US" dirty="0" smtClean="0"/>
              <a:t>编</a:t>
            </a:r>
            <a:r>
              <a:rPr kumimoji="1" lang="zh-CN" altLang="en-US" dirty="0"/>
              <a:t>程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9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echo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echo </a:t>
            </a:r>
            <a:r>
              <a:rPr kumimoji="1" lang="zh-CN" altLang="en-US" dirty="0" smtClean="0"/>
              <a:t>回显命令</a:t>
            </a:r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-1157" r="60221" b="18049"/>
          <a:stretch/>
        </p:blipFill>
        <p:spPr>
          <a:xfrm>
            <a:off x="474984" y="2610196"/>
            <a:ext cx="8619140" cy="10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clear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lear </a:t>
            </a:r>
            <a:r>
              <a:rPr kumimoji="1" lang="zh-CN" altLang="en-US" dirty="0" smtClean="0"/>
              <a:t>清屏命令</a:t>
            </a:r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-2220" r="75985" b="-6513"/>
          <a:stretch/>
        </p:blipFill>
        <p:spPr>
          <a:xfrm>
            <a:off x="628651" y="2344189"/>
            <a:ext cx="7842489" cy="1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xpr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expr</a:t>
            </a:r>
            <a:r>
              <a:rPr kumimoji="1" lang="en-US" altLang="zh-CN" dirty="0" smtClean="0"/>
              <a:t>ess</a:t>
            </a:r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507239"/>
            <a:ext cx="7779063" cy="56847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250086"/>
            <a:ext cx="7779062" cy="55367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978133"/>
            <a:ext cx="7779062" cy="5517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704218"/>
            <a:ext cx="7795705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uniq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uniq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unique</a:t>
            </a:r>
          </a:p>
          <a:p>
            <a:r>
              <a:rPr kumimoji="1" lang="zh-CN" altLang="en-US" dirty="0" smtClean="0"/>
              <a:t>删除重复项命令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23831"/>
            <a:ext cx="7914096" cy="23549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54" y="5665391"/>
            <a:ext cx="7914096" cy="4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sort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内容排序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464464"/>
            <a:ext cx="8198417" cy="4782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2011" b="11741"/>
          <a:stretch/>
        </p:blipFill>
        <p:spPr>
          <a:xfrm>
            <a:off x="628648" y="3275216"/>
            <a:ext cx="8198418" cy="3823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7" y="4001294"/>
            <a:ext cx="8277537" cy="9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wc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</a:t>
            </a:r>
            <a:r>
              <a:rPr kumimoji="1" lang="en-US" altLang="zh-CN" dirty="0" smtClean="0"/>
              <a:t>ord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/>
              <a:t>ount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统计词汇个数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904258"/>
            <a:ext cx="8421619" cy="8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vim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使用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vim </a:t>
            </a:r>
            <a:r>
              <a:rPr kumimoji="1" lang="zh-CN" altLang="en-US" dirty="0" smtClean="0"/>
              <a:t>文本编辑器的使用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编</a:t>
            </a:r>
            <a:r>
              <a:rPr kumimoji="1" lang="zh-CN" altLang="en-US" dirty="0" smtClean="0"/>
              <a:t>写第一个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脚本</a:t>
            </a:r>
            <a:endParaRPr kumimoji="1" lang="en-US" altLang="zh-CN" dirty="0"/>
          </a:p>
          <a:p>
            <a:r>
              <a:rPr lang="en-US" altLang="ja-JP" dirty="0" smtClean="0">
                <a:hlinkClick r:id="rId3"/>
              </a:rPr>
              <a:t>https://tiangong_sslakelab.coding.net/s/7e0e6bcd-59db-4289-a77a-fcae5649e759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90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chmod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hmod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</a:t>
            </a:r>
            <a:r>
              <a:rPr kumimoji="1" lang="en-US" altLang="zh-CN" dirty="0" smtClean="0"/>
              <a:t>ange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mod</a:t>
            </a:r>
            <a:r>
              <a:rPr kumimoji="1" lang="en-US" altLang="zh-CN" dirty="0" smtClean="0"/>
              <a:t>e </a:t>
            </a:r>
            <a:r>
              <a:rPr kumimoji="1" lang="zh-CN" altLang="en-US" dirty="0" smtClean="0"/>
              <a:t>改变文件的权限</a:t>
            </a:r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54963"/>
          <a:stretch/>
        </p:blipFill>
        <p:spPr>
          <a:xfrm>
            <a:off x="628650" y="2633315"/>
            <a:ext cx="7840632" cy="354364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811530" y="4006733"/>
            <a:ext cx="70523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811530" y="5672051"/>
            <a:ext cx="70523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查找特定的文件</a:t>
            </a:r>
            <a:endParaRPr lang="en-US" altLang="zh-CN" dirty="0" smtClean="0"/>
          </a:p>
          <a:p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tiangong_sslakelab.coding.net/s/4daa8cd7-a922-403d-aa79-73b4a60c0b1e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7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pm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包管理命令</a:t>
            </a:r>
            <a:endParaRPr lang="en-US" altLang="zh-CN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1" y="2485851"/>
            <a:ext cx="7285972" cy="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whoami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zh-CN" dirty="0" err="1" smtClean="0"/>
              <a:t>hoami</a:t>
            </a:r>
            <a:r>
              <a:rPr kumimoji="1" lang="en-US" altLang="zh-CN" dirty="0" smtClean="0"/>
              <a:t> = who am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我是谁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888" r="78762" b="32783"/>
          <a:stretch/>
        </p:blipFill>
        <p:spPr>
          <a:xfrm>
            <a:off x="778280" y="2842954"/>
            <a:ext cx="7019999" cy="14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more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0" y="2062248"/>
            <a:ext cx="7285972" cy="42360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r="3583" b="-17238"/>
          <a:stretch/>
        </p:blipFill>
        <p:spPr>
          <a:xfrm>
            <a:off x="772391" y="2722474"/>
            <a:ext cx="7285971" cy="3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|  </a:t>
            </a:r>
            <a:r>
              <a:rPr kumimoji="1" lang="zh-CN" altLang="en-US" dirty="0" smtClean="0"/>
              <a:t>管道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kumimoji="1" lang="en-US" altLang="zh-CN" dirty="0" smtClean="0"/>
              <a:t>Command1 | Command2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3583" b="-17238"/>
          <a:stretch/>
        </p:blipFill>
        <p:spPr>
          <a:xfrm>
            <a:off x="772391" y="2921310"/>
            <a:ext cx="7818669" cy="42674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90" y="3482993"/>
            <a:ext cx="7818669" cy="4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命令</a:t>
            </a:r>
            <a:r>
              <a:rPr kumimoji="1" lang="en-US" altLang="zh-CN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文件数据格式化</a:t>
            </a:r>
            <a:endParaRPr lang="en-US" altLang="zh-CN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2383588"/>
            <a:ext cx="8004303" cy="6395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3309730"/>
            <a:ext cx="8004303" cy="3413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99" y="3937689"/>
            <a:ext cx="8004303" cy="3382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98" y="4562522"/>
            <a:ext cx="8004304" cy="28700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299" y="5136152"/>
            <a:ext cx="8004304" cy="27495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5637989"/>
            <a:ext cx="8004306" cy="3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命令</a:t>
            </a:r>
            <a:r>
              <a:rPr kumimoji="1" lang="en-US" altLang="zh-CN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文件数据格式化</a:t>
            </a:r>
            <a:endParaRPr lang="en-US" altLang="zh-CN" dirty="0" smtClean="0"/>
          </a:p>
          <a:p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tiangong_sslakelab.coding.net/s/46f978a7-2900-407d-86e3-b1d1d4369c7f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4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sed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数据处理命令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63911" b="22641"/>
          <a:stretch/>
        </p:blipFill>
        <p:spPr>
          <a:xfrm>
            <a:off x="628650" y="2223725"/>
            <a:ext cx="5456266" cy="45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grep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13411"/>
            <a:ext cx="7886700" cy="486355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global </a:t>
            </a:r>
            <a:r>
              <a:rPr lang="en-US" altLang="ja-JP" dirty="0"/>
              <a:t>search </a:t>
            </a:r>
            <a:r>
              <a:rPr lang="en-US" altLang="ja-JP" dirty="0">
                <a:solidFill>
                  <a:srgbClr val="FF0000"/>
                </a:solidFill>
              </a:rPr>
              <a:t>r</a:t>
            </a:r>
            <a:r>
              <a:rPr lang="en-US" altLang="ja-JP" dirty="0"/>
              <a:t>egular 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r>
              <a:rPr lang="en-US" altLang="ja-JP" dirty="0" smtClean="0"/>
              <a:t>xpression</a:t>
            </a:r>
          </a:p>
          <a:p>
            <a:r>
              <a:rPr lang="zh-CN" altLang="en-US" dirty="0"/>
              <a:t>数据过滤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queue</a:t>
            </a:r>
            <a:r>
              <a:rPr kumimoji="1" lang="en-US" altLang="zh-CN" dirty="0" smtClean="0"/>
              <a:t> | grep comput100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46821"/>
          <a:stretch/>
        </p:blipFill>
        <p:spPr>
          <a:xfrm>
            <a:off x="809885" y="2299248"/>
            <a:ext cx="584029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结构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https://tiangong_sslakelab.coding.net/s/ef790a8f-0fb5-4801-a1c8-30ce8cd7cf0d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tiangong_sslakelab.coding.net/s/cdfa21ed-789b-4ae4-9734-8185c404153c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0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结构</a:t>
            </a:r>
            <a:endParaRPr kumimoji="1"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tiangong_sslakelab.coding.net/s/7f0c75b0-ca06-41f6-a03c-689be8ea28e6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" r="65856" b="17154"/>
          <a:stretch/>
        </p:blipFill>
        <p:spPr>
          <a:xfrm>
            <a:off x="1027662" y="2391443"/>
            <a:ext cx="7339962" cy="1896640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查询其他在线用户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系统诞生日</a:t>
            </a:r>
            <a:endParaRPr kumimoji="1" lang="en-US" altLang="zh-CN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t="3702" r="72911" b="7040"/>
          <a:stretch/>
        </p:blipFill>
        <p:spPr>
          <a:xfrm>
            <a:off x="1027660" y="5019790"/>
            <a:ext cx="7339963" cy="13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26866"/>
            <a:ext cx="7886700" cy="4351338"/>
          </a:xfrm>
        </p:spPr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81050" y="1479265"/>
            <a:ext cx="8030442" cy="575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返回系统时间的命令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/>
              <a:t>提</a:t>
            </a:r>
            <a:r>
              <a:rPr kumimoji="1" lang="zh-CN" altLang="en-US" dirty="0" smtClean="0"/>
              <a:t>取年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日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blog.csdn.net/weixin_41991449/article/details/80203177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47" y="2044936"/>
            <a:ext cx="7287485" cy="83127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t="14023"/>
          <a:stretch/>
        </p:blipFill>
        <p:spPr>
          <a:xfrm>
            <a:off x="973847" y="3604342"/>
            <a:ext cx="7287485" cy="48552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47" y="4249089"/>
            <a:ext cx="7287485" cy="5689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47" y="4952936"/>
            <a:ext cx="7287485" cy="50905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847" y="5664710"/>
            <a:ext cx="7287485" cy="3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man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Man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man</a:t>
            </a:r>
            <a:r>
              <a:rPr kumimoji="1" lang="en-US" altLang="zh-CN" dirty="0" smtClean="0"/>
              <a:t>ual</a:t>
            </a:r>
          </a:p>
          <a:p>
            <a:r>
              <a:rPr kumimoji="1" lang="zh-CN" altLang="en-US" dirty="0" smtClean="0"/>
              <a:t>不懂就要问</a:t>
            </a:r>
            <a:r>
              <a:rPr kumimoji="1" lang="en-US" altLang="zh-CN" dirty="0" smtClean="0"/>
              <a:t>man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3171478"/>
            <a:ext cx="7346247" cy="4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ls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636" y="1446415"/>
            <a:ext cx="8099714" cy="473054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ls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</a:t>
            </a:r>
            <a:r>
              <a:rPr kumimoji="1" lang="en-US" altLang="zh-CN" dirty="0" smtClean="0"/>
              <a:t>i</a:t>
            </a:r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r>
              <a:rPr kumimoji="1" lang="en-US" altLang="zh-CN" dirty="0" smtClean="0"/>
              <a:t>t</a:t>
            </a:r>
          </a:p>
          <a:p>
            <a:r>
              <a:rPr kumimoji="1" lang="zh-CN" altLang="en-US" dirty="0" smtClean="0"/>
              <a:t>显示文件夹及文件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蓝：文件夹；白：文件；绿：可执行程序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-l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tiangong_sslakelab.coding.net/s/dbf46ac3-08d4-4816-93ff-9782032ceba9</a:t>
            </a:r>
            <a:endParaRPr lang="en-US" altLang="ja-JP" dirty="0" smtClean="0"/>
          </a:p>
          <a:p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32464"/>
            <a:ext cx="8210550" cy="457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r="6218" b="59746"/>
          <a:stretch/>
        </p:blipFill>
        <p:spPr>
          <a:xfrm>
            <a:off x="1758075" y="3517634"/>
            <a:ext cx="6338522" cy="17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mkdir</a:t>
            </a:r>
            <a:r>
              <a:rPr kumimoji="1" lang="en-US" altLang="zh-CN" dirty="0"/>
              <a:t> = </a:t>
            </a:r>
            <a:r>
              <a:rPr kumimoji="1" lang="en-US" altLang="zh-CN" dirty="0">
                <a:solidFill>
                  <a:srgbClr val="FF0000"/>
                </a:solidFill>
              </a:rPr>
              <a:t>m</a:t>
            </a:r>
            <a:r>
              <a:rPr kumimoji="1" lang="en-US" altLang="zh-CN" dirty="0"/>
              <a:t>a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en-US" altLang="zh-CN" dirty="0"/>
              <a:t>e </a:t>
            </a:r>
            <a:r>
              <a:rPr kumimoji="1" lang="en-US" altLang="zh-CN" dirty="0">
                <a:solidFill>
                  <a:srgbClr val="FF0000"/>
                </a:solidFill>
              </a:rPr>
              <a:t>dir</a:t>
            </a:r>
            <a:r>
              <a:rPr kumimoji="1" lang="en-US" altLang="zh-CN" dirty="0"/>
              <a:t>ectory </a:t>
            </a:r>
          </a:p>
          <a:p>
            <a:r>
              <a:rPr kumimoji="1" lang="zh-CN" altLang="en-US" dirty="0" smtClean="0"/>
              <a:t>创建目录，存放本次培训的例子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" t="3501" r="60296" b="13671"/>
          <a:stretch/>
        </p:blipFill>
        <p:spPr>
          <a:xfrm>
            <a:off x="311605" y="2992582"/>
            <a:ext cx="8217253" cy="171242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61480" y="3662269"/>
            <a:ext cx="2148962" cy="338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rmdir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rmkdir</a:t>
            </a:r>
            <a:r>
              <a:rPr kumimoji="1" lang="en-US" altLang="zh-CN" dirty="0" smtClean="0"/>
              <a:t> =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ove </a:t>
            </a:r>
            <a:r>
              <a:rPr kumimoji="1" lang="en-US" altLang="zh-CN" dirty="0">
                <a:solidFill>
                  <a:srgbClr val="FF0000"/>
                </a:solidFill>
              </a:rPr>
              <a:t>dir</a:t>
            </a:r>
            <a:r>
              <a:rPr kumimoji="1" lang="en-US" altLang="zh-CN" dirty="0"/>
              <a:t>ectory </a:t>
            </a:r>
          </a:p>
          <a:p>
            <a:r>
              <a:rPr kumimoji="1" lang="zh-CN" altLang="en-US" dirty="0" smtClean="0"/>
              <a:t>删除目录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59570"/>
          <a:stretch/>
        </p:blipFill>
        <p:spPr>
          <a:xfrm>
            <a:off x="404813" y="2868839"/>
            <a:ext cx="8704682" cy="19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572</Words>
  <Application>Microsoft Office PowerPoint</Application>
  <PresentationFormat>画面に合わせる (4:3)</PresentationFormat>
  <Paragraphs>227</Paragraphs>
  <Slides>38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8" baseType="lpstr">
      <vt:lpstr>ＭＳ Ｐゴシック</vt:lpstr>
      <vt:lpstr>游ゴシック</vt:lpstr>
      <vt:lpstr>游ゴシック Light</vt:lpstr>
      <vt:lpstr>宋体</vt:lpstr>
      <vt:lpstr>等线</vt:lpstr>
      <vt:lpstr>等线 Light</vt:lpstr>
      <vt:lpstr>Arial</vt:lpstr>
      <vt:lpstr>Calibri</vt:lpstr>
      <vt:lpstr>Calibri Light</vt:lpstr>
      <vt:lpstr>Office Theme</vt:lpstr>
      <vt:lpstr>Linux 101</vt:lpstr>
      <vt:lpstr>目录</vt:lpstr>
      <vt:lpstr>whoami 命令</vt:lpstr>
      <vt:lpstr>who 命令</vt:lpstr>
      <vt:lpstr>date 命令</vt:lpstr>
      <vt:lpstr>man 命令</vt:lpstr>
      <vt:lpstr>ls 命令</vt:lpstr>
      <vt:lpstr>mkdir 命令</vt:lpstr>
      <vt:lpstr>rmdir 命令</vt:lpstr>
      <vt:lpstr>cd 命令</vt:lpstr>
      <vt:lpstr>pwd 命令</vt:lpstr>
      <vt:lpstr>cat 命令</vt:lpstr>
      <vt:lpstr>cat 命令</vt:lpstr>
      <vt:lpstr>head 命令</vt:lpstr>
      <vt:lpstr>tail 命令</vt:lpstr>
      <vt:lpstr>touch 命令</vt:lpstr>
      <vt:lpstr>mv 命令</vt:lpstr>
      <vt:lpstr>cp 命令</vt:lpstr>
      <vt:lpstr>rm 命令</vt:lpstr>
      <vt:lpstr>echo 命令</vt:lpstr>
      <vt:lpstr>clear 命令</vt:lpstr>
      <vt:lpstr>expr 命令</vt:lpstr>
      <vt:lpstr>uniq 命令</vt:lpstr>
      <vt:lpstr>sort 命令</vt:lpstr>
      <vt:lpstr>wc 命令</vt:lpstr>
      <vt:lpstr>vim 使用</vt:lpstr>
      <vt:lpstr>chmod 命令</vt:lpstr>
      <vt:lpstr>find命令</vt:lpstr>
      <vt:lpstr>rpm 命令</vt:lpstr>
      <vt:lpstr>more 命令</vt:lpstr>
      <vt:lpstr>|  管道</vt:lpstr>
      <vt:lpstr>awk命令(1)</vt:lpstr>
      <vt:lpstr>awk命令(2)</vt:lpstr>
      <vt:lpstr>sed命令</vt:lpstr>
      <vt:lpstr>grep命令</vt:lpstr>
      <vt:lpstr>shell 编程</vt:lpstr>
      <vt:lpstr>shell 编程</vt:lpstr>
      <vt:lpstr>shell 编程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梁 英宗</cp:lastModifiedBy>
  <cp:revision>76</cp:revision>
  <dcterms:created xsi:type="dcterms:W3CDTF">2019-07-20T02:34:51Z</dcterms:created>
  <dcterms:modified xsi:type="dcterms:W3CDTF">2019-07-22T16:31:42Z</dcterms:modified>
</cp:coreProperties>
</file>