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gong_sslakelab.coding.net/s/eee7d841-d921-4d5d-8fd6-fc2c63fcb5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2BC60-EC15-0D4A-86D3-2224BCB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+mn-lt"/>
                <a:ea typeface="+mn-ea"/>
                <a:cs typeface="+mn-cs"/>
              </a:rPr>
              <a:t>初次登陆 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”</a:t>
            </a:r>
            <a:r>
              <a:rPr lang="zh-CN" altLang="en-US" dirty="0">
                <a:latin typeface="+mn-lt"/>
                <a:ea typeface="+mn-ea"/>
                <a:cs typeface="+mn-cs"/>
              </a:rPr>
              <a:t>天工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” 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集群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98E07-139D-F94B-A0E1-1546C9E6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1450"/>
            <a:ext cx="7886700" cy="49670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userlist.xlsx</a:t>
            </a:r>
            <a:r>
              <a:rPr lang="zh-CN" altLang="en-US" dirty="0" smtClean="0"/>
              <a:t>中找到自己的用户名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、统一的登录密码：</a:t>
            </a:r>
            <a:r>
              <a:rPr lang="en-US" altLang="zh-CN" dirty="0" smtClean="0"/>
              <a:t>**********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ja-JP" dirty="0" smtClean="0">
                <a:hlinkClick r:id="rId2"/>
              </a:rPr>
              <a:t>https://tiangong_sslakelab.coding.net/s/eee7d841-d921-4d5d-8fd6-fc2c63fcb539</a:t>
            </a:r>
            <a:endParaRPr lang="en-US" altLang="ja-JP" b="1" dirty="0" smtClean="0"/>
          </a:p>
          <a:p>
            <a:pPr lvl="1"/>
            <a:endParaRPr lang="en-US" altLang="zh-CN" b="1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、修改密码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 </a:t>
            </a:r>
            <a:r>
              <a:rPr lang="en-US" altLang="zh-CN" dirty="0" err="1" smtClean="0">
                <a:solidFill>
                  <a:srgbClr val="FF0000"/>
                </a:solidFill>
              </a:rPr>
              <a:t>passwd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旧</a:t>
            </a:r>
            <a:r>
              <a:rPr lang="zh-CN" altLang="en-US" dirty="0"/>
              <a:t>密码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新</a:t>
            </a:r>
            <a:r>
              <a:rPr lang="zh-CN" altLang="en-US" dirty="0" smtClean="0"/>
              <a:t>密码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35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等线</vt:lpstr>
      <vt:lpstr>Arial</vt:lpstr>
      <vt:lpstr>Calibri</vt:lpstr>
      <vt:lpstr>Calibri Light</vt:lpstr>
      <vt:lpstr>Office Theme</vt:lpstr>
      <vt:lpstr>初次登陆 ”天工” 集群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梁 英宗</cp:lastModifiedBy>
  <cp:revision>15</cp:revision>
  <dcterms:created xsi:type="dcterms:W3CDTF">2019-07-20T02:34:51Z</dcterms:created>
  <dcterms:modified xsi:type="dcterms:W3CDTF">2019-07-21T04:24:31Z</dcterms:modified>
</cp:coreProperties>
</file>