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72" r:id="rId2"/>
    <p:sldId id="285" r:id="rId3"/>
    <p:sldId id="270" r:id="rId4"/>
    <p:sldId id="269" r:id="rId5"/>
    <p:sldId id="265" r:id="rId6"/>
    <p:sldId id="264" r:id="rId7"/>
    <p:sldId id="267" r:id="rId8"/>
    <p:sldId id="266" r:id="rId9"/>
    <p:sldId id="268" r:id="rId10"/>
    <p:sldId id="263" r:id="rId11"/>
    <p:sldId id="280" r:id="rId12"/>
    <p:sldId id="259" r:id="rId13"/>
    <p:sldId id="262" r:id="rId14"/>
    <p:sldId id="273" r:id="rId15"/>
    <p:sldId id="274" r:id="rId16"/>
    <p:sldId id="276" r:id="rId17"/>
    <p:sldId id="275" r:id="rId18"/>
    <p:sldId id="277" r:id="rId19"/>
    <p:sldId id="281" r:id="rId20"/>
    <p:sldId id="278" r:id="rId21"/>
    <p:sldId id="283" r:id="rId22"/>
    <p:sldId id="282" r:id="rId23"/>
    <p:sldId id="284" r:id="rId24"/>
    <p:sldId id="279" r:id="rId25"/>
    <p:sldId id="290" r:id="rId26"/>
    <p:sldId id="289" r:id="rId27"/>
    <p:sldId id="286" r:id="rId28"/>
    <p:sldId id="287" r:id="rId29"/>
    <p:sldId id="288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3094" autoAdjust="0"/>
  </p:normalViewPr>
  <p:slideViewPr>
    <p:cSldViewPr snapToGrid="0" snapToObjects="1">
      <p:cViewPr varScale="1">
        <p:scale>
          <a:sx n="58" d="100"/>
          <a:sy n="58" d="100"/>
        </p:scale>
        <p:origin x="16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E5A8F-4476-493A-855E-B62436D00466}" type="datetimeFigureOut">
              <a:rPr kumimoji="1" lang="ja-JP" altLang="en-US" smtClean="0"/>
              <a:t>2019/7/21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C68C4-5A9F-49C8-8A5C-AA47520AB5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898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本次的</a:t>
            </a:r>
            <a:r>
              <a:rPr kumimoji="1" lang="en-US" altLang="zh-CN" dirty="0" smtClean="0"/>
              <a:t>Linux 101 </a:t>
            </a:r>
            <a:r>
              <a:rPr kumimoji="1" lang="zh-CN" altLang="en-US" dirty="0" smtClean="0"/>
              <a:t>从最基本的入手，教大家如何使用 </a:t>
            </a:r>
            <a:r>
              <a:rPr kumimoji="1" lang="en-US" altLang="zh-CN" dirty="0" err="1" smtClean="0"/>
              <a:t>linux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系统。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可能在坐各位有很多都已经掌握这些知识了，如果已经掌握了可以巩固一下。</a:t>
            </a:r>
            <a:endParaRPr kumimoji="1" lang="en-US" altLang="zh-CN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970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374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967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格式化，每个人的理解不同，可以想象成</a:t>
            </a:r>
            <a:r>
              <a:rPr kumimoji="1" lang="en-US" altLang="zh-CN" dirty="0" smtClean="0"/>
              <a:t>excel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454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格式化，每个人的理解不同，可以想象成</a:t>
            </a:r>
            <a:r>
              <a:rPr kumimoji="1" lang="en-US" altLang="zh-CN" dirty="0" smtClean="0"/>
              <a:t>excel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40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格式化，每个人的理解不同，可以想象成</a:t>
            </a:r>
            <a:r>
              <a:rPr kumimoji="1" lang="en-US" altLang="zh-CN" dirty="0" smtClean="0"/>
              <a:t>excel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112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可以把</a:t>
            </a:r>
            <a:r>
              <a:rPr kumimoji="1" lang="en-US" altLang="zh-CN" dirty="0" smtClean="0"/>
              <a:t>grep </a:t>
            </a:r>
            <a:r>
              <a:rPr kumimoji="1" lang="zh-CN" altLang="en-US" dirty="0" smtClean="0"/>
              <a:t>命令看作是一个过滤器，过滤出自己想要的内容。</a:t>
            </a:r>
            <a:endParaRPr kumimoji="1" lang="en-US" altLang="zh-CN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174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格式化，每个人的理解不同，可以想象成</a:t>
            </a:r>
            <a:r>
              <a:rPr kumimoji="1" lang="en-US" altLang="zh-CN" dirty="0" smtClean="0"/>
              <a:t>excel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628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884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948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人生的三大哲学问题。我是谁？我从哪里来？我将去往何方？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这其中之一，已被</a:t>
            </a:r>
            <a:r>
              <a:rPr kumimoji="1" lang="en-US" altLang="zh-CN" dirty="0" err="1" smtClean="0"/>
              <a:t>linux</a:t>
            </a:r>
            <a:r>
              <a:rPr kumimoji="1" lang="zh-CN" altLang="en-US" dirty="0" smtClean="0"/>
              <a:t>解决了。大家可以试着来询问一下</a:t>
            </a:r>
            <a:r>
              <a:rPr kumimoji="1" lang="en-US" altLang="zh-CN" dirty="0" err="1" smtClean="0"/>
              <a:t>linux</a:t>
            </a:r>
            <a:r>
              <a:rPr kumimoji="1" lang="zh-CN" altLang="en-US" dirty="0" smtClean="0"/>
              <a:t>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040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有了“我”的概念，就会衍生出“你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他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，如果想知道他是谁？这个也可以问</a:t>
            </a:r>
            <a:r>
              <a:rPr kumimoji="1" lang="en-US" altLang="zh-CN" dirty="0" err="1" smtClean="0"/>
              <a:t>linux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这里显示了用户名，</a:t>
            </a:r>
            <a:r>
              <a:rPr kumimoji="1" lang="en-US" altLang="zh-CN" dirty="0" smtClean="0"/>
              <a:t>pts</a:t>
            </a:r>
            <a:r>
              <a:rPr kumimoji="1" lang="zh-CN" altLang="en-US" dirty="0" smtClean="0"/>
              <a:t>表示远程登陆，如果直接连接在主机上会显示</a:t>
            </a:r>
            <a:r>
              <a:rPr kumimoji="1" lang="en-US" altLang="zh-CN" dirty="0" err="1" smtClean="0"/>
              <a:t>tty</a:t>
            </a:r>
            <a:r>
              <a:rPr kumimoji="1" lang="zh-CN" altLang="en-US" dirty="0" smtClean="0"/>
              <a:t>，连接个数。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790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这里面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727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这里面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680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2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和回声很像，你对着墙喊 </a:t>
            </a:r>
            <a:r>
              <a:rPr kumimoji="1" lang="en-US" altLang="zh-CN" dirty="0" smtClean="0"/>
              <a:t>Hello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tiangong</a:t>
            </a:r>
            <a:r>
              <a:rPr kumimoji="1" lang="zh-CN" altLang="en-US" dirty="0" smtClean="0"/>
              <a:t>。自己也能听到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972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995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Vim </a:t>
            </a:r>
            <a:r>
              <a:rPr kumimoji="1" lang="zh-CN" altLang="en-US" dirty="0" smtClean="0"/>
              <a:t>是文本编辑器，可以等同于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edit</a:t>
            </a:r>
            <a:r>
              <a:rPr kumimoji="1" lang="zh-CN" altLang="en-US" dirty="0" smtClean="0"/>
              <a:t>，</a:t>
            </a:r>
            <a:endParaRPr kumimoji="1" lang="en-US" altLang="zh-CN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258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9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6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2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2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3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6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9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5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C1A33-D49C-A54F-B6C5-3776AC1FD4F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7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iangong_sslakelab.coding.net/s/7e0e6bcd-59db-4289-a77a-fcae5649e75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iangong_sslakelab.coding.net/s/4daa8cd7-a922-403d-aa79-73b4a60c0b1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iangong_sslakelab.coding.net/s/46f978a7-2900-407d-86e3-b1d1d4369c7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iangong_sslakelab.coding.net/s/ef790a8f-0fb5-4801-a1c8-30ce8cd7cf0d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iangong_sslakelab.coding.net/s/cdfa21ed-789b-4ae4-9734-8185c404153c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iangong_sslakelab.coding.net/s/7f0c75b0-ca06-41f6-a03c-689be8ea28e6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iangong_sslakelab.coding.net/s/dbf46ac3-08d4-4816-93ff-9782032ceba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Linux 101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794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</a:t>
            </a:r>
            <a:r>
              <a:rPr lang="en-US" altLang="zh-CN" dirty="0" smtClean="0"/>
              <a:t>at = </a:t>
            </a:r>
            <a:r>
              <a:rPr lang="en-US" altLang="ja-JP" dirty="0" smtClean="0"/>
              <a:t>con</a:t>
            </a:r>
            <a:r>
              <a:rPr lang="en-US" altLang="ja-JP" dirty="0" smtClean="0">
                <a:solidFill>
                  <a:srgbClr val="FF0000"/>
                </a:solidFill>
              </a:rPr>
              <a:t>cat</a:t>
            </a:r>
            <a:r>
              <a:rPr lang="en-US" altLang="ja-JP" dirty="0" smtClean="0"/>
              <a:t>enate</a:t>
            </a:r>
            <a:endParaRPr kumimoji="1" lang="en-US" altLang="zh-CN" dirty="0" smtClean="0"/>
          </a:p>
          <a:p>
            <a:r>
              <a:rPr kumimoji="1" lang="en-US" altLang="zh-CN" dirty="0" smtClean="0"/>
              <a:t>1. </a:t>
            </a:r>
            <a:r>
              <a:rPr kumimoji="1" lang="zh-CN" altLang="en-US" dirty="0" smtClean="0"/>
              <a:t>一次性显示整个文件</a:t>
            </a:r>
            <a:endParaRPr kumimoji="1" lang="en-US" altLang="zh-CN" dirty="0" smtClean="0"/>
          </a:p>
          <a:p>
            <a:r>
              <a:rPr kumimoji="1" lang="en-US" altLang="zh-CN" dirty="0" smtClean="0"/>
              <a:t>2. </a:t>
            </a:r>
            <a:r>
              <a:rPr kumimoji="1" lang="zh-CN" altLang="en-US" dirty="0" smtClean="0"/>
              <a:t>以键盘输入创建一个文件</a:t>
            </a:r>
            <a:endParaRPr kumimoji="1" lang="en-US" altLang="zh-CN" dirty="0" smtClean="0"/>
          </a:p>
          <a:p>
            <a:r>
              <a:rPr kumimoji="1" lang="en-US" altLang="zh-CN" dirty="0" smtClean="0"/>
              <a:t>3. </a:t>
            </a:r>
            <a:r>
              <a:rPr kumimoji="1" lang="zh-CN" altLang="en-US" dirty="0" smtClean="0"/>
              <a:t>将几个文件合并成一个文件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88" y="3835039"/>
            <a:ext cx="5672002" cy="275339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868785" y="3423564"/>
            <a:ext cx="23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cat –n 1.txt 2.txt &gt; 3.txt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69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</a:t>
            </a:r>
            <a:r>
              <a:rPr lang="en-US" altLang="zh-CN" dirty="0" smtClean="0"/>
              <a:t>at = </a:t>
            </a:r>
            <a:r>
              <a:rPr lang="en-US" altLang="ja-JP" dirty="0" smtClean="0"/>
              <a:t>con</a:t>
            </a:r>
            <a:r>
              <a:rPr lang="en-US" altLang="ja-JP" dirty="0" smtClean="0">
                <a:solidFill>
                  <a:srgbClr val="FF0000"/>
                </a:solidFill>
              </a:rPr>
              <a:t>cat</a:t>
            </a:r>
            <a:r>
              <a:rPr lang="en-US" altLang="ja-JP" dirty="0" smtClean="0"/>
              <a:t>enate</a:t>
            </a:r>
            <a:endParaRPr kumimoji="1" lang="en-US" altLang="zh-CN" dirty="0" smtClean="0"/>
          </a:p>
          <a:p>
            <a:r>
              <a:rPr kumimoji="1" lang="en-US" altLang="zh-CN" dirty="0"/>
              <a:t>4</a:t>
            </a:r>
            <a:r>
              <a:rPr kumimoji="1" lang="en-US" altLang="zh-CN" dirty="0" smtClean="0"/>
              <a:t>. </a:t>
            </a:r>
            <a:r>
              <a:rPr kumimoji="1" lang="zh-CN" altLang="en-US" dirty="0" smtClean="0"/>
              <a:t>清空文件内容</a:t>
            </a:r>
            <a:endParaRPr kumimoji="1" lang="en-US" altLang="zh-CN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1" t="-4382" r="22530" b="-4352"/>
          <a:stretch/>
        </p:blipFill>
        <p:spPr>
          <a:xfrm>
            <a:off x="628650" y="2892829"/>
            <a:ext cx="8515350" cy="63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6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</a:t>
            </a:r>
            <a:r>
              <a:rPr kumimoji="1" lang="en-US" altLang="zh-CN" dirty="0" smtClean="0"/>
              <a:t>ead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显示文件的开头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r="25152" b="48"/>
          <a:stretch/>
        </p:blipFill>
        <p:spPr>
          <a:xfrm>
            <a:off x="931025" y="2568286"/>
            <a:ext cx="8212975" cy="72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4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tail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显示文</a:t>
            </a:r>
            <a:r>
              <a:rPr kumimoji="1" lang="zh-CN" altLang="en-US" dirty="0" smtClean="0"/>
              <a:t>件的尾部</a:t>
            </a:r>
            <a:endParaRPr kumimoji="1" lang="en-US" altLang="zh-CN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r="24567"/>
          <a:stretch/>
        </p:blipFill>
        <p:spPr>
          <a:xfrm>
            <a:off x="859761" y="2442383"/>
            <a:ext cx="828424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5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touch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创</a:t>
            </a:r>
            <a:r>
              <a:rPr kumimoji="1" lang="zh-CN" altLang="en-US" dirty="0" smtClean="0"/>
              <a:t>建普通文件</a:t>
            </a:r>
            <a:endParaRPr kumimoji="1" lang="en-US" altLang="zh-CN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r="22463"/>
          <a:stretch/>
        </p:blipFill>
        <p:spPr>
          <a:xfrm>
            <a:off x="628651" y="2328862"/>
            <a:ext cx="85153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4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mv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mv = </a:t>
            </a:r>
            <a:r>
              <a:rPr kumimoji="1" lang="en-US" altLang="zh-CN" dirty="0" smtClean="0">
                <a:solidFill>
                  <a:srgbClr val="FF0000"/>
                </a:solidFill>
              </a:rPr>
              <a:t>m</a:t>
            </a:r>
            <a:r>
              <a:rPr kumimoji="1" lang="en-US" altLang="zh-CN" dirty="0" smtClean="0"/>
              <a:t>o</a:t>
            </a:r>
            <a:r>
              <a:rPr kumimoji="1" lang="en-US" altLang="zh-CN" dirty="0" smtClean="0">
                <a:solidFill>
                  <a:srgbClr val="FF0000"/>
                </a:solidFill>
              </a:rPr>
              <a:t>v</a:t>
            </a:r>
            <a:r>
              <a:rPr kumimoji="1" lang="en-US" altLang="zh-CN" dirty="0" smtClean="0"/>
              <a:t>e </a:t>
            </a:r>
          </a:p>
          <a:p>
            <a:r>
              <a:rPr kumimoji="1" lang="zh-CN" altLang="en-US" dirty="0"/>
              <a:t>移动</a:t>
            </a:r>
            <a:r>
              <a:rPr kumimoji="1" lang="zh-CN" altLang="en-US" dirty="0" smtClean="0"/>
              <a:t>普通文件</a:t>
            </a:r>
            <a:endParaRPr kumimoji="1" lang="en-US" altLang="zh-CN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r="22615"/>
          <a:stretch/>
        </p:blipFill>
        <p:spPr>
          <a:xfrm>
            <a:off x="628650" y="2894907"/>
            <a:ext cx="84987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3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cp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cp</a:t>
            </a:r>
            <a:r>
              <a:rPr kumimoji="1" lang="en-US" altLang="zh-CN" dirty="0" smtClean="0"/>
              <a:t> = </a:t>
            </a:r>
            <a:r>
              <a:rPr kumimoji="1" lang="en-US" altLang="zh-CN" dirty="0" smtClean="0">
                <a:solidFill>
                  <a:srgbClr val="FF0000"/>
                </a:solidFill>
              </a:rPr>
              <a:t>c</a:t>
            </a:r>
            <a:r>
              <a:rPr kumimoji="1" lang="en-US" altLang="zh-CN" dirty="0" smtClean="0"/>
              <a:t>o</a:t>
            </a:r>
            <a:r>
              <a:rPr kumimoji="1" lang="en-US" altLang="zh-CN" dirty="0" smtClean="0">
                <a:solidFill>
                  <a:srgbClr val="FF0000"/>
                </a:solidFill>
              </a:rPr>
              <a:t>p</a:t>
            </a:r>
            <a:r>
              <a:rPr kumimoji="1" lang="en-US" altLang="zh-CN" dirty="0" smtClean="0"/>
              <a:t>y   </a:t>
            </a:r>
            <a:r>
              <a:rPr kumimoji="1" lang="zh-CN" altLang="en-US" dirty="0" smtClean="0"/>
              <a:t>源文件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空格</a:t>
            </a:r>
            <a:r>
              <a:rPr kumimoji="1" lang="en-US" altLang="zh-CN" dirty="0" smtClean="0"/>
              <a:t>)  </a:t>
            </a:r>
            <a:r>
              <a:rPr kumimoji="1" lang="zh-CN" altLang="en-US" dirty="0" smtClean="0"/>
              <a:t>目标文件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拷贝文件</a:t>
            </a:r>
            <a:endParaRPr kumimoji="1" lang="en-US" altLang="zh-CN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r="23202"/>
          <a:stretch/>
        </p:blipFill>
        <p:spPr>
          <a:xfrm>
            <a:off x="628651" y="2964354"/>
            <a:ext cx="8448848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3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rm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rm</a:t>
            </a:r>
            <a:r>
              <a:rPr kumimoji="1" lang="en-US" altLang="zh-CN" dirty="0" smtClean="0"/>
              <a:t> = </a:t>
            </a:r>
            <a:r>
              <a:rPr kumimoji="1" lang="en-US" altLang="zh-CN" dirty="0" smtClean="0">
                <a:solidFill>
                  <a:srgbClr val="FF0000"/>
                </a:solidFill>
              </a:rPr>
              <a:t>r</a:t>
            </a:r>
            <a:r>
              <a:rPr kumimoji="1" lang="en-US" altLang="zh-CN" dirty="0" smtClean="0"/>
              <a:t>e</a:t>
            </a:r>
            <a:r>
              <a:rPr kumimoji="1" lang="en-US" altLang="zh-CN" dirty="0" smtClean="0">
                <a:solidFill>
                  <a:srgbClr val="FF0000"/>
                </a:solidFill>
              </a:rPr>
              <a:t>m</a:t>
            </a:r>
            <a:r>
              <a:rPr kumimoji="1" lang="en-US" altLang="zh-CN" dirty="0" smtClean="0"/>
              <a:t>ove </a:t>
            </a:r>
          </a:p>
          <a:p>
            <a:r>
              <a:rPr kumimoji="1" lang="zh-CN" altLang="en-US" dirty="0" smtClean="0"/>
              <a:t>删除文件</a:t>
            </a:r>
            <a:endParaRPr kumimoji="1" lang="en-US" altLang="zh-CN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r="23202"/>
          <a:stretch/>
        </p:blipFill>
        <p:spPr>
          <a:xfrm>
            <a:off x="628651" y="3013883"/>
            <a:ext cx="8448848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3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echo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echo </a:t>
            </a:r>
            <a:r>
              <a:rPr kumimoji="1" lang="zh-CN" altLang="en-US" dirty="0" smtClean="0"/>
              <a:t>回显命令</a:t>
            </a:r>
            <a:endParaRPr kumimoji="1" lang="en-US" altLang="zh-CN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t="-1157" r="25173"/>
          <a:stretch/>
        </p:blipFill>
        <p:spPr>
          <a:xfrm>
            <a:off x="893012" y="2610196"/>
            <a:ext cx="8217738" cy="63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7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clear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lear </a:t>
            </a:r>
            <a:r>
              <a:rPr kumimoji="1" lang="zh-CN" altLang="en-US" dirty="0" smtClean="0"/>
              <a:t>清屏命令</a:t>
            </a:r>
            <a:endParaRPr kumimoji="1" lang="en-US" altLang="zh-CN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t="-2220" r="22766"/>
          <a:stretch/>
        </p:blipFill>
        <p:spPr>
          <a:xfrm>
            <a:off x="628650" y="2427316"/>
            <a:ext cx="8482099" cy="59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8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 Linux </a:t>
            </a:r>
            <a:r>
              <a:rPr kumimoji="1" lang="zh-CN" altLang="en-US" dirty="0" smtClean="0"/>
              <a:t>基础命令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Linux </a:t>
            </a:r>
            <a:r>
              <a:rPr kumimoji="1" lang="zh-CN" altLang="en-US" dirty="0" smtClean="0"/>
              <a:t>高阶命令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awk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grep</a:t>
            </a:r>
          </a:p>
          <a:p>
            <a:pPr lvl="1"/>
            <a:r>
              <a:rPr kumimoji="1" lang="en-US" altLang="zh-CN" dirty="0" err="1" smtClean="0"/>
              <a:t>sed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 smtClean="0"/>
              <a:t> shell </a:t>
            </a:r>
            <a:r>
              <a:rPr kumimoji="1" lang="zh-CN" altLang="en-US" dirty="0" smtClean="0"/>
              <a:t>编</a:t>
            </a:r>
            <a:r>
              <a:rPr kumimoji="1" lang="zh-CN" altLang="en-US" dirty="0"/>
              <a:t>程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9902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vim</a:t>
            </a:r>
            <a:r>
              <a:rPr kumimoji="1" lang="en-US" altLang="zh-CN" dirty="0" smtClean="0"/>
              <a:t> </a:t>
            </a:r>
            <a:r>
              <a:rPr kumimoji="1" lang="zh-CN" altLang="en-US" dirty="0"/>
              <a:t>使用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vim </a:t>
            </a:r>
            <a:r>
              <a:rPr kumimoji="1" lang="zh-CN" altLang="en-US" dirty="0" smtClean="0"/>
              <a:t>文本编辑器的使用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/>
              <a:t>编</a:t>
            </a:r>
            <a:r>
              <a:rPr kumimoji="1" lang="zh-CN" altLang="en-US" dirty="0" smtClean="0"/>
              <a:t>写第一个</a:t>
            </a:r>
            <a:r>
              <a:rPr kumimoji="1" lang="en-US" altLang="zh-CN" dirty="0" smtClean="0"/>
              <a:t>shell</a:t>
            </a:r>
            <a:r>
              <a:rPr kumimoji="1" lang="zh-CN" altLang="en-US" dirty="0" smtClean="0"/>
              <a:t>脚本</a:t>
            </a:r>
            <a:endParaRPr kumimoji="1" lang="en-US" altLang="zh-CN" dirty="0"/>
          </a:p>
          <a:p>
            <a:r>
              <a:rPr lang="en-US" altLang="ja-JP" dirty="0" smtClean="0">
                <a:hlinkClick r:id="rId3"/>
              </a:rPr>
              <a:t>https://tiangong_sslakelab.coding.net/s/7e0e6bcd-59db-4289-a77a-fcae5649e759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3908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chmod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hmod</a:t>
            </a:r>
            <a:r>
              <a:rPr kumimoji="1" lang="en-US" altLang="zh-CN" dirty="0" smtClean="0"/>
              <a:t> = </a:t>
            </a:r>
            <a:r>
              <a:rPr kumimoji="1" lang="en-US" altLang="zh-CN" dirty="0" smtClean="0">
                <a:solidFill>
                  <a:srgbClr val="FF0000"/>
                </a:solidFill>
              </a:rPr>
              <a:t>ch</a:t>
            </a:r>
            <a:r>
              <a:rPr kumimoji="1" lang="en-US" altLang="zh-CN" dirty="0" smtClean="0"/>
              <a:t>ange </a:t>
            </a:r>
            <a:r>
              <a:rPr kumimoji="1" lang="en-US" altLang="zh-CN" dirty="0" smtClean="0">
                <a:solidFill>
                  <a:srgbClr val="FF0000"/>
                </a:solidFill>
              </a:rPr>
              <a:t>mod</a:t>
            </a:r>
            <a:r>
              <a:rPr kumimoji="1" lang="en-US" altLang="zh-CN" dirty="0" smtClean="0"/>
              <a:t>e </a:t>
            </a:r>
            <a:r>
              <a:rPr kumimoji="1" lang="zh-CN" altLang="en-US" dirty="0" smtClean="0"/>
              <a:t>改变文件的权限</a:t>
            </a:r>
            <a:endParaRPr kumimoji="1" lang="en-US" altLang="zh-CN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r="7227"/>
          <a:stretch/>
        </p:blipFill>
        <p:spPr>
          <a:xfrm>
            <a:off x="628650" y="2633315"/>
            <a:ext cx="8465474" cy="1857375"/>
          </a:xfrm>
          <a:prstGeom prst="rect">
            <a:avLst/>
          </a:prstGeom>
        </p:spPr>
      </p:pic>
      <p:cxnSp>
        <p:nvCxnSpPr>
          <p:cNvPr id="10" name="直線コネクタ 9"/>
          <p:cNvCxnSpPr/>
          <p:nvPr/>
        </p:nvCxnSpPr>
        <p:spPr>
          <a:xfrm>
            <a:off x="628650" y="3358341"/>
            <a:ext cx="41397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628650" y="4209011"/>
            <a:ext cx="41397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30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clear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lear </a:t>
            </a:r>
            <a:r>
              <a:rPr kumimoji="1" lang="zh-CN" altLang="en-US" dirty="0" smtClean="0"/>
              <a:t>清屏命令</a:t>
            </a:r>
            <a:endParaRPr kumimoji="1" lang="en-US" altLang="zh-CN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l="-22708" r="22708"/>
          <a:stretch/>
        </p:blipFill>
        <p:spPr>
          <a:xfrm>
            <a:off x="-1865168" y="2440218"/>
            <a:ext cx="109823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5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find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查找特定的文件</a:t>
            </a:r>
            <a:endParaRPr lang="en-US" altLang="zh-CN" dirty="0" smtClean="0"/>
          </a:p>
          <a:p>
            <a:endParaRPr lang="en-US" altLang="ja-JP" dirty="0" smtClean="0"/>
          </a:p>
          <a:p>
            <a:r>
              <a:rPr lang="en-US" altLang="ja-JP" dirty="0">
                <a:hlinkClick r:id="rId3"/>
              </a:rPr>
              <a:t>https://</a:t>
            </a:r>
            <a:r>
              <a:rPr lang="en-US" altLang="ja-JP" dirty="0" smtClean="0">
                <a:hlinkClick r:id="rId3"/>
              </a:rPr>
              <a:t>tiangong_sslakelab.coding.net/s/4daa8cd7-a922-403d-aa79-73b4a60c0b1e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977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awk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文件数据格式化</a:t>
            </a:r>
            <a:endParaRPr lang="en-US" altLang="zh-CN" dirty="0" smtClean="0"/>
          </a:p>
          <a:p>
            <a:endParaRPr lang="en-US" altLang="ja-JP" dirty="0" smtClean="0"/>
          </a:p>
          <a:p>
            <a:r>
              <a:rPr lang="en-US" altLang="ja-JP" dirty="0" smtClean="0">
                <a:hlinkClick r:id="rId3"/>
              </a:rPr>
              <a:t>https</a:t>
            </a:r>
            <a:r>
              <a:rPr lang="en-US" altLang="ja-JP" dirty="0">
                <a:hlinkClick r:id="rId3"/>
              </a:rPr>
              <a:t>://</a:t>
            </a:r>
            <a:r>
              <a:rPr lang="en-US" altLang="ja-JP" dirty="0" smtClean="0">
                <a:hlinkClick r:id="rId3"/>
              </a:rPr>
              <a:t>tiangong_sslakelab.coding.net/s/46f978a7-2900-407d-86e3-b1d1d4369c7f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147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sed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数据处理命令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r="22244"/>
          <a:stretch/>
        </p:blipFill>
        <p:spPr>
          <a:xfrm>
            <a:off x="628650" y="2323840"/>
            <a:ext cx="85319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grep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313411"/>
            <a:ext cx="7886700" cy="4863552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global </a:t>
            </a:r>
            <a:r>
              <a:rPr lang="en-US" altLang="ja-JP" dirty="0"/>
              <a:t>search </a:t>
            </a:r>
            <a:r>
              <a:rPr lang="en-US" altLang="ja-JP" dirty="0">
                <a:solidFill>
                  <a:srgbClr val="FF0000"/>
                </a:solidFill>
              </a:rPr>
              <a:t>r</a:t>
            </a:r>
            <a:r>
              <a:rPr lang="en-US" altLang="ja-JP" dirty="0"/>
              <a:t>egular </a:t>
            </a:r>
            <a:r>
              <a:rPr lang="en-US" altLang="ja-JP" dirty="0" smtClean="0">
                <a:solidFill>
                  <a:srgbClr val="FF0000"/>
                </a:solidFill>
              </a:rPr>
              <a:t>e</a:t>
            </a:r>
            <a:r>
              <a:rPr lang="en-US" altLang="ja-JP" dirty="0" smtClean="0"/>
              <a:t>xpression</a:t>
            </a:r>
          </a:p>
          <a:p>
            <a:r>
              <a:rPr lang="zh-CN" altLang="en-US" dirty="0"/>
              <a:t>数据过滤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en-US" altLang="zh-CN" dirty="0" err="1"/>
              <a:t>s</a:t>
            </a:r>
            <a:r>
              <a:rPr kumimoji="1" lang="en-US" altLang="zh-CN" dirty="0" err="1" smtClean="0"/>
              <a:t>queue</a:t>
            </a:r>
            <a:r>
              <a:rPr kumimoji="1" lang="en-US" altLang="zh-CN" dirty="0" smtClean="0"/>
              <a:t> | grep comput100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r="25022"/>
          <a:stretch/>
        </p:blipFill>
        <p:spPr>
          <a:xfrm>
            <a:off x="809884" y="2299248"/>
            <a:ext cx="8234363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7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hell</a:t>
            </a:r>
            <a:r>
              <a:rPr kumimoji="1" lang="zh-CN" altLang="en-US" dirty="0" smtClean="0"/>
              <a:t> 编程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If </a:t>
            </a:r>
            <a:r>
              <a:rPr lang="zh-CN" altLang="en-US" dirty="0" smtClean="0"/>
              <a:t>结构</a:t>
            </a:r>
            <a:endParaRPr lang="en-US" altLang="ja-JP" dirty="0" smtClean="0"/>
          </a:p>
          <a:p>
            <a:r>
              <a:rPr lang="en-US" altLang="ja-JP" dirty="0" smtClean="0">
                <a:hlinkClick r:id="rId3"/>
              </a:rPr>
              <a:t>https://tiangong_sslakelab.coding.net/s/ef790a8f-0fb5-4801-a1c8-30ce8cd7cf0d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32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hell</a:t>
            </a:r>
            <a:r>
              <a:rPr kumimoji="1" lang="zh-CN" altLang="en-US" dirty="0" smtClean="0"/>
              <a:t> 编程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/>
              <a:t>for</a:t>
            </a:r>
            <a:r>
              <a:rPr lang="en-US" altLang="zh-CN" dirty="0" smtClean="0"/>
              <a:t> </a:t>
            </a:r>
            <a:r>
              <a:rPr lang="zh-CN" altLang="en-US" dirty="0" smtClean="0"/>
              <a:t>结构</a:t>
            </a:r>
            <a:endParaRPr lang="en-US" altLang="ja-JP" dirty="0" smtClean="0"/>
          </a:p>
          <a:p>
            <a:r>
              <a:rPr lang="en-US" altLang="ja-JP" dirty="0">
                <a:hlinkClick r:id="rId3"/>
              </a:rPr>
              <a:t>https://</a:t>
            </a:r>
            <a:r>
              <a:rPr lang="en-US" altLang="ja-JP" dirty="0" smtClean="0">
                <a:hlinkClick r:id="rId3"/>
              </a:rPr>
              <a:t>tiangong_sslakelab.coding.net/s/cdfa21ed-789b-4ae4-9734-8185c404153c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80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hell</a:t>
            </a:r>
            <a:r>
              <a:rPr kumimoji="1" lang="zh-CN" altLang="en-US" dirty="0" smtClean="0"/>
              <a:t> 编程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while </a:t>
            </a:r>
            <a:r>
              <a:rPr lang="zh-CN" altLang="en-US" dirty="0" smtClean="0"/>
              <a:t>结构</a:t>
            </a:r>
            <a:endParaRPr kumimoji="1" lang="en-US" altLang="ja-JP" dirty="0" smtClean="0"/>
          </a:p>
          <a:p>
            <a:r>
              <a:rPr lang="en-US" altLang="ja-JP" dirty="0">
                <a:hlinkClick r:id="rId3"/>
              </a:rPr>
              <a:t>https://</a:t>
            </a:r>
            <a:r>
              <a:rPr lang="en-US" altLang="ja-JP" dirty="0" smtClean="0">
                <a:hlinkClick r:id="rId3"/>
              </a:rPr>
              <a:t>tiangong_sslakelab.coding.net/s/7f0c75b0-ca06-41f6-a03c-689be8ea28e6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52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whoami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w</a:t>
            </a:r>
            <a:r>
              <a:rPr kumimoji="1" lang="en-US" altLang="zh-CN" dirty="0" err="1" smtClean="0"/>
              <a:t>hoami</a:t>
            </a:r>
            <a:r>
              <a:rPr kumimoji="1" lang="en-US" altLang="zh-CN" dirty="0" smtClean="0"/>
              <a:t> = who am </a:t>
            </a:r>
            <a:r>
              <a:rPr kumimoji="1" lang="en-US" altLang="zh-CN" dirty="0" err="1" smtClean="0"/>
              <a:t>i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我是谁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t="-4449" r="22548"/>
          <a:stretch/>
        </p:blipFill>
        <p:spPr>
          <a:xfrm>
            <a:off x="628650" y="2859578"/>
            <a:ext cx="8498725" cy="75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6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r="26678"/>
          <a:stretch/>
        </p:blipFill>
        <p:spPr>
          <a:xfrm>
            <a:off x="1027661" y="2484121"/>
            <a:ext cx="8066463" cy="1171575"/>
          </a:xfrm>
          <a:prstGeom prst="rect">
            <a:avLst/>
          </a:prstGeom>
        </p:spPr>
      </p:pic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781050" y="19780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查询其他用户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系统诞生日</a:t>
            </a:r>
            <a:endParaRPr kumimoji="1" lang="en-US" altLang="zh-CN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/>
          <a:srcRect t="3702" r="26399"/>
          <a:stretch/>
        </p:blipFill>
        <p:spPr>
          <a:xfrm>
            <a:off x="1027661" y="4638502"/>
            <a:ext cx="8083088" cy="57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1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ls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ls = </a:t>
            </a:r>
            <a:r>
              <a:rPr kumimoji="1" lang="en-US" altLang="zh-CN" dirty="0" smtClean="0">
                <a:solidFill>
                  <a:srgbClr val="FF0000"/>
                </a:solidFill>
              </a:rPr>
              <a:t>l</a:t>
            </a:r>
            <a:r>
              <a:rPr kumimoji="1" lang="en-US" altLang="zh-CN" dirty="0" smtClean="0"/>
              <a:t>i</a:t>
            </a:r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r>
              <a:rPr kumimoji="1" lang="en-US" altLang="zh-CN" dirty="0" smtClean="0"/>
              <a:t>t</a:t>
            </a:r>
          </a:p>
          <a:p>
            <a:r>
              <a:rPr kumimoji="1" lang="zh-CN" altLang="en-US" dirty="0" smtClean="0"/>
              <a:t>显示文件夹及文件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蓝：文件夹；白：文件；绿：可执行程序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ls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-l</a:t>
            </a:r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tiangong_sslakelab.coding.net/s/dbf46ac3-08d4-4816-93ff-9782032ceba9</a:t>
            </a:r>
            <a:endParaRPr lang="en-US" altLang="ja-JP" dirty="0" smtClean="0"/>
          </a:p>
          <a:p>
            <a:endParaRPr kumimoji="1" lang="en-US" altLang="zh-CN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617597"/>
            <a:ext cx="8210550" cy="4572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4"/>
          <a:srcRect b="59746"/>
          <a:stretch/>
        </p:blipFill>
        <p:spPr>
          <a:xfrm>
            <a:off x="1508693" y="3866769"/>
            <a:ext cx="4779055" cy="120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mkdir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mkdir</a:t>
            </a:r>
            <a:r>
              <a:rPr kumimoji="1" lang="en-US" altLang="zh-CN" dirty="0"/>
              <a:t> = </a:t>
            </a:r>
            <a:r>
              <a:rPr kumimoji="1" lang="en-US" altLang="zh-CN" dirty="0">
                <a:solidFill>
                  <a:srgbClr val="FF0000"/>
                </a:solidFill>
              </a:rPr>
              <a:t>m</a:t>
            </a:r>
            <a:r>
              <a:rPr kumimoji="1" lang="en-US" altLang="zh-CN" dirty="0"/>
              <a:t>a</a:t>
            </a:r>
            <a:r>
              <a:rPr kumimoji="1" lang="en-US" altLang="zh-CN" dirty="0">
                <a:solidFill>
                  <a:srgbClr val="FF0000"/>
                </a:solidFill>
              </a:rPr>
              <a:t>k</a:t>
            </a:r>
            <a:r>
              <a:rPr kumimoji="1" lang="en-US" altLang="zh-CN" dirty="0"/>
              <a:t>e </a:t>
            </a:r>
            <a:r>
              <a:rPr kumimoji="1" lang="en-US" altLang="zh-CN" dirty="0">
                <a:solidFill>
                  <a:srgbClr val="FF0000"/>
                </a:solidFill>
              </a:rPr>
              <a:t>dir</a:t>
            </a:r>
            <a:r>
              <a:rPr kumimoji="1" lang="en-US" altLang="zh-CN" dirty="0"/>
              <a:t>ectory </a:t>
            </a:r>
          </a:p>
          <a:p>
            <a:r>
              <a:rPr kumimoji="1" lang="zh-CN" altLang="en-US" dirty="0" smtClean="0"/>
              <a:t>创建目录，存放本次培训的例子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04" y="2920210"/>
            <a:ext cx="8963025" cy="89535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311604" y="3206529"/>
            <a:ext cx="914400" cy="2003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48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rmdir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rmkdir</a:t>
            </a:r>
            <a:r>
              <a:rPr kumimoji="1" lang="en-US" altLang="zh-CN" dirty="0" smtClean="0"/>
              <a:t> =</a:t>
            </a:r>
            <a:r>
              <a:rPr kumimoji="1" lang="en-US" altLang="zh-CN" dirty="0" smtClean="0">
                <a:solidFill>
                  <a:srgbClr val="FF0000"/>
                </a:solidFill>
              </a:rPr>
              <a:t>r</a:t>
            </a:r>
            <a:r>
              <a:rPr kumimoji="1" lang="en-US" altLang="zh-CN" dirty="0" smtClean="0"/>
              <a:t>e</a:t>
            </a:r>
            <a:r>
              <a:rPr kumimoji="1" lang="en-US" altLang="zh-CN" dirty="0" smtClean="0">
                <a:solidFill>
                  <a:srgbClr val="FF0000"/>
                </a:solidFill>
              </a:rPr>
              <a:t>m</a:t>
            </a:r>
            <a:r>
              <a:rPr kumimoji="1" lang="en-US" altLang="zh-CN" dirty="0" smtClean="0"/>
              <a:t>ove </a:t>
            </a:r>
            <a:r>
              <a:rPr kumimoji="1" lang="en-US" altLang="zh-CN" dirty="0">
                <a:solidFill>
                  <a:srgbClr val="FF0000"/>
                </a:solidFill>
              </a:rPr>
              <a:t>dir</a:t>
            </a:r>
            <a:r>
              <a:rPr kumimoji="1" lang="en-US" altLang="zh-CN" dirty="0"/>
              <a:t>ectory </a:t>
            </a:r>
          </a:p>
          <a:p>
            <a:r>
              <a:rPr kumimoji="1" lang="zh-CN" altLang="en-US" dirty="0" smtClean="0"/>
              <a:t>删除目录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2868839"/>
            <a:ext cx="83343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cd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cd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</a:t>
            </a:r>
            <a:r>
              <a:rPr kumimoji="1" lang="en-US" altLang="zh-CN" dirty="0" smtClean="0">
                <a:solidFill>
                  <a:srgbClr val="FF0000"/>
                </a:solidFill>
              </a:rPr>
              <a:t>c</a:t>
            </a:r>
            <a:r>
              <a:rPr kumimoji="1" lang="en-US" altLang="zh-CN" dirty="0" smtClean="0"/>
              <a:t>hange </a:t>
            </a:r>
            <a:r>
              <a:rPr kumimoji="1" lang="en-US" altLang="zh-CN" dirty="0">
                <a:solidFill>
                  <a:srgbClr val="FF0000"/>
                </a:solidFill>
              </a:rPr>
              <a:t>d</a:t>
            </a:r>
            <a:r>
              <a:rPr kumimoji="1" lang="en-US" altLang="zh-CN" dirty="0"/>
              <a:t>irectory </a:t>
            </a:r>
          </a:p>
          <a:p>
            <a:r>
              <a:rPr kumimoji="1" lang="zh-CN" altLang="en-US" dirty="0" smtClean="0"/>
              <a:t>进入</a:t>
            </a:r>
            <a:r>
              <a:rPr kumimoji="1" lang="en-US" altLang="zh-CN" dirty="0" smtClean="0"/>
              <a:t>2019_workshop </a:t>
            </a:r>
            <a:r>
              <a:rPr kumimoji="1" lang="zh-CN" altLang="en-US" dirty="0" smtClean="0"/>
              <a:t>目录下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cd .. (</a:t>
            </a:r>
            <a:r>
              <a:rPr kumimoji="1" lang="zh-CN" altLang="en-US" dirty="0" smtClean="0"/>
              <a:t>后退</a:t>
            </a:r>
            <a:r>
              <a:rPr kumimoji="1" lang="zh-CN" altLang="en-US" dirty="0"/>
              <a:t>一步</a:t>
            </a:r>
            <a:r>
              <a:rPr kumimoji="1" lang="en-US" altLang="zh-CN" dirty="0" smtClean="0"/>
              <a:t>)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cd ~ (</a:t>
            </a:r>
            <a:r>
              <a:rPr kumimoji="1" lang="zh-CN" altLang="en-US" dirty="0" smtClean="0"/>
              <a:t>回到用户主目录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r="1457"/>
          <a:stretch/>
        </p:blipFill>
        <p:spPr>
          <a:xfrm>
            <a:off x="311605" y="2878137"/>
            <a:ext cx="8832396" cy="89535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341738" y="3170241"/>
            <a:ext cx="914400" cy="2003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r="19565"/>
          <a:stretch/>
        </p:blipFill>
        <p:spPr>
          <a:xfrm>
            <a:off x="311604" y="4349246"/>
            <a:ext cx="8849021" cy="7239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4"/>
          <a:srcRect r="19576"/>
          <a:stretch/>
        </p:blipFill>
        <p:spPr>
          <a:xfrm>
            <a:off x="311605" y="5877608"/>
            <a:ext cx="8832396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pwd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pwd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</a:t>
            </a:r>
            <a:r>
              <a:rPr kumimoji="1" lang="en-US" altLang="zh-CN" dirty="0" smtClean="0">
                <a:solidFill>
                  <a:srgbClr val="FF0000"/>
                </a:solidFill>
              </a:rPr>
              <a:t>p</a:t>
            </a:r>
            <a:r>
              <a:rPr kumimoji="1" lang="en-US" altLang="zh-CN" dirty="0" smtClean="0"/>
              <a:t>rint </a:t>
            </a:r>
            <a:r>
              <a:rPr kumimoji="1" lang="en-US" altLang="zh-CN" dirty="0" smtClean="0">
                <a:solidFill>
                  <a:srgbClr val="FF0000"/>
                </a:solidFill>
              </a:rPr>
              <a:t>w</a:t>
            </a:r>
            <a:r>
              <a:rPr kumimoji="1" lang="en-US" altLang="zh-CN" dirty="0" smtClean="0"/>
              <a:t>orking </a:t>
            </a:r>
            <a:r>
              <a:rPr kumimoji="1" lang="en-US" altLang="zh-CN" dirty="0" smtClean="0">
                <a:solidFill>
                  <a:srgbClr val="FF0000"/>
                </a:solidFill>
              </a:rPr>
              <a:t>d</a:t>
            </a:r>
            <a:r>
              <a:rPr kumimoji="1" lang="en-US" altLang="zh-CN" dirty="0" smtClean="0"/>
              <a:t>irectory </a:t>
            </a:r>
            <a:endParaRPr kumimoji="1" lang="en-US" altLang="zh-CN" dirty="0"/>
          </a:p>
          <a:p>
            <a:r>
              <a:rPr lang="zh-CN" altLang="en-US" dirty="0" smtClean="0"/>
              <a:t>显示工作目录。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t="1" r="22682" b="739"/>
          <a:stretch/>
        </p:blipFill>
        <p:spPr>
          <a:xfrm>
            <a:off x="628650" y="2867025"/>
            <a:ext cx="8498725" cy="55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2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1136</TotalTime>
  <Words>463</Words>
  <Application>Microsoft Office PowerPoint</Application>
  <PresentationFormat>画面に合わせる (4:3)</PresentationFormat>
  <Paragraphs>167</Paragraphs>
  <Slides>29</Slides>
  <Notes>18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9" baseType="lpstr">
      <vt:lpstr>ＭＳ Ｐゴシック</vt:lpstr>
      <vt:lpstr>游ゴシック</vt:lpstr>
      <vt:lpstr>游ゴシック Light</vt:lpstr>
      <vt:lpstr>宋体</vt:lpstr>
      <vt:lpstr>等线</vt:lpstr>
      <vt:lpstr>等线 Light</vt:lpstr>
      <vt:lpstr>Arial</vt:lpstr>
      <vt:lpstr>Calibri</vt:lpstr>
      <vt:lpstr>Calibri Light</vt:lpstr>
      <vt:lpstr>Office Theme</vt:lpstr>
      <vt:lpstr>Linux 101</vt:lpstr>
      <vt:lpstr>目录</vt:lpstr>
      <vt:lpstr>whoami 命令</vt:lpstr>
      <vt:lpstr>who 命令</vt:lpstr>
      <vt:lpstr>ls 命令</vt:lpstr>
      <vt:lpstr>mkdir 命令</vt:lpstr>
      <vt:lpstr>rmdir 命令</vt:lpstr>
      <vt:lpstr>cd 命令</vt:lpstr>
      <vt:lpstr>pwd 命令</vt:lpstr>
      <vt:lpstr>cat 命令</vt:lpstr>
      <vt:lpstr>cat 命令</vt:lpstr>
      <vt:lpstr>head 命令</vt:lpstr>
      <vt:lpstr>tail 命令</vt:lpstr>
      <vt:lpstr>touch 命令</vt:lpstr>
      <vt:lpstr>mv 命令</vt:lpstr>
      <vt:lpstr>cp 命令</vt:lpstr>
      <vt:lpstr>rm 命令</vt:lpstr>
      <vt:lpstr>echo 命令</vt:lpstr>
      <vt:lpstr>clear 命令</vt:lpstr>
      <vt:lpstr>vim 使用</vt:lpstr>
      <vt:lpstr>chmod 命令</vt:lpstr>
      <vt:lpstr>clear 命令</vt:lpstr>
      <vt:lpstr>find命令</vt:lpstr>
      <vt:lpstr>awk命令</vt:lpstr>
      <vt:lpstr>sed命令</vt:lpstr>
      <vt:lpstr>grep命令</vt:lpstr>
      <vt:lpstr>shell 编程</vt:lpstr>
      <vt:lpstr>shell 编程</vt:lpstr>
      <vt:lpstr>shell 编程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梁 英宗</cp:lastModifiedBy>
  <cp:revision>54</cp:revision>
  <dcterms:created xsi:type="dcterms:W3CDTF">2019-07-20T02:34:51Z</dcterms:created>
  <dcterms:modified xsi:type="dcterms:W3CDTF">2019-07-21T16:55:53Z</dcterms:modified>
</cp:coreProperties>
</file>