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28"/>
  </p:notesMasterIdLst>
  <p:sldIdLst>
    <p:sldId id="279" r:id="rId2"/>
    <p:sldId id="259" r:id="rId3"/>
    <p:sldId id="257" r:id="rId4"/>
    <p:sldId id="258" r:id="rId5"/>
    <p:sldId id="281" r:id="rId6"/>
    <p:sldId id="282" r:id="rId7"/>
    <p:sldId id="286" r:id="rId8"/>
    <p:sldId id="260" r:id="rId9"/>
    <p:sldId id="261" r:id="rId10"/>
    <p:sldId id="264" r:id="rId11"/>
    <p:sldId id="287" r:id="rId12"/>
    <p:sldId id="289" r:id="rId13"/>
    <p:sldId id="265" r:id="rId14"/>
    <p:sldId id="290" r:id="rId15"/>
    <p:sldId id="291" r:id="rId16"/>
    <p:sldId id="292" r:id="rId17"/>
    <p:sldId id="293" r:id="rId18"/>
    <p:sldId id="294" r:id="rId19"/>
    <p:sldId id="284" r:id="rId20"/>
    <p:sldId id="295" r:id="rId21"/>
    <p:sldId id="296" r:id="rId22"/>
    <p:sldId id="297" r:id="rId23"/>
    <p:sldId id="298" r:id="rId24"/>
    <p:sldId id="270" r:id="rId25"/>
    <p:sldId id="283" r:id="rId26"/>
    <p:sldId id="274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6F9BFE-0572-424D-9275-03E9F41F7295}">
  <a:tblStyle styleId="{5D6F9BFE-0572-424D-9275-03E9F41F72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8" autoAdjust="0"/>
    <p:restoredTop sz="94673"/>
  </p:normalViewPr>
  <p:slideViewPr>
    <p:cSldViewPr snapToGrid="0" snapToObjects="1">
      <p:cViewPr varScale="1">
        <p:scale>
          <a:sx n="84" d="100"/>
          <a:sy n="84" d="100"/>
        </p:scale>
        <p:origin x="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39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cfd6c56a3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4cfd6c56a3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fd6c56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cfd6c56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83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fd6c56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cfd6c56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71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fd6c56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cfd6c56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fd6c56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cfd6c56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645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fd6c56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cfd6c56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7838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fd6c56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cfd6c56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749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fd6c56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cfd6c56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874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fd6c56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cfd6c56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5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fd6c56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cfd6c56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919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514ffdeb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c514ffdeb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fd6c56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cfd6c56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6944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fd6c56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cfd6c56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790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fd6c56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cfd6c56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589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cfd6c56a3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4cfd6c56a3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514ffdeb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c514ffdeb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907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c514ffdeb_2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1c514ffdeb_2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514ffdeb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c514ffdeb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514ffdeb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c514ffdeb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c514ffdeb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c514ffdeb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94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cfd6c56a3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4cfd6c56a3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81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cfd6c56a3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4cfd6c56a3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85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fd6c56a3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cfd6c56a3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514ffdeb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c514ffdeb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4" descr="E:\002-KIMS BUSINESS\007-02-Fullslidesppt-Contents\20161228\02-edu\bulb-item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 descr="E:\002-KIMS BUSINESS\007-02-Fullslidesppt-Contents\20161228\02-edu\bulb-item.png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>
            <a:spLocks noGrp="1"/>
          </p:cNvSpPr>
          <p:nvPr>
            <p:ph type="pic" idx="3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>
            <a:spLocks noGrp="1"/>
          </p:cNvSpPr>
          <p:nvPr>
            <p:ph type="pic" idx="4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>
            <a:spLocks noGrp="1"/>
          </p:cNvSpPr>
          <p:nvPr>
            <p:ph type="pic" idx="5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>
            <a:spLocks noGrp="1"/>
          </p:cNvSpPr>
          <p:nvPr>
            <p:ph type="pic" idx="6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36795" y="3267525"/>
            <a:ext cx="87216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429975" y="3862324"/>
            <a:ext cx="8687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575" y="3604550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-3575" y="4199343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Code Layout">
  <p:cSld name="Color Code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015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5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rgbClr val="32AEB8"/>
          </a:solidFill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6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>
            <a:spLocks noGrp="1"/>
          </p:cNvSpPr>
          <p:nvPr>
            <p:ph type="pic" idx="3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4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>
            <a:spLocks noGrp="1"/>
          </p:cNvSpPr>
          <p:nvPr>
            <p:ph type="pic" idx="5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>
            <a:spLocks noGrp="1"/>
          </p:cNvSpPr>
          <p:nvPr>
            <p:ph type="pic" idx="2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>
            <a:spLocks noGrp="1"/>
          </p:cNvSpPr>
          <p:nvPr>
            <p:ph type="pic" idx="3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4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>
            <a:spLocks noGrp="1"/>
          </p:cNvSpPr>
          <p:nvPr>
            <p:ph type="pic" idx="2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>
            <a:spLocks noGrp="1"/>
          </p:cNvSpPr>
          <p:nvPr>
            <p:ph type="pic" idx="3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 descr="D:\Fullppt\PNG이미지\핸드폰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>
            <a:spLocks noGrp="1"/>
          </p:cNvSpPr>
          <p:nvPr>
            <p:ph type="pic" idx="2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3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1" r:id="rId9"/>
    <p:sldLayoutId id="2147483662" r:id="rId10"/>
    <p:sldLayoutId id="2147483664" r:id="rId11"/>
    <p:sldLayoutId id="2147483666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2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70" name="Google Shape;70;p1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739589" y="878540"/>
            <a:ext cx="5309700" cy="2770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dirty="0"/>
              <a:t>Hear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dirty="0"/>
              <a:t>Disease?</a:t>
            </a:r>
            <a:endParaRPr dirty="0"/>
          </a:p>
        </p:txBody>
      </p:sp>
      <p:grpSp>
        <p:nvGrpSpPr>
          <p:cNvPr id="73" name="Google Shape;73;p12"/>
          <p:cNvGrpSpPr/>
          <p:nvPr/>
        </p:nvGrpSpPr>
        <p:grpSpPr>
          <a:xfrm>
            <a:off x="7527370" y="1372903"/>
            <a:ext cx="433800" cy="433800"/>
            <a:chOff x="5382800" y="412975"/>
            <a:chExt cx="433800" cy="433800"/>
          </a:xfrm>
        </p:grpSpPr>
        <p:sp>
          <p:nvSpPr>
            <p:cNvPr id="74" name="Google Shape;74;p1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9589" y="4255600"/>
            <a:ext cx="447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Group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member: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Mingyang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Zhang,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Dongying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Chen,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Ruotong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Xu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2018572" y="3086094"/>
            <a:ext cx="517470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600" dirty="0">
                <a:solidFill>
                  <a:schemeClr val="lt1"/>
                </a:solidFill>
              </a:rPr>
              <a:t>M</a:t>
            </a:r>
            <a:r>
              <a:rPr lang="en-US" altLang="zh-CN" sz="3600" dirty="0" err="1">
                <a:solidFill>
                  <a:schemeClr val="lt1"/>
                </a:solidFill>
              </a:rPr>
              <a:t>ethodologies</a:t>
            </a:r>
            <a:r>
              <a:rPr lang="zh-CN" altLang="en-US" sz="3600" dirty="0">
                <a:solidFill>
                  <a:schemeClr val="lt1"/>
                </a:solidFill>
              </a:rPr>
              <a:t> </a:t>
            </a:r>
            <a:r>
              <a:rPr lang="en-US" altLang="zh-CN" sz="3600" dirty="0">
                <a:solidFill>
                  <a:schemeClr val="lt1"/>
                </a:solidFill>
              </a:rPr>
              <a:t>&amp;</a:t>
            </a:r>
            <a:r>
              <a:rPr lang="zh-CN" altLang="en-US" sz="3600" dirty="0">
                <a:solidFill>
                  <a:schemeClr val="lt1"/>
                </a:solidFill>
              </a:rPr>
              <a:t> </a:t>
            </a:r>
            <a:r>
              <a:rPr lang="en-US" altLang="zh-CN" sz="3600" dirty="0">
                <a:solidFill>
                  <a:schemeClr val="lt1"/>
                </a:solidFill>
              </a:rPr>
              <a:t>Results</a:t>
            </a:r>
            <a:endParaRPr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8283" y="136318"/>
            <a:ext cx="9144000" cy="601800"/>
          </a:xfrm>
        </p:spPr>
        <p:txBody>
          <a:bodyPr/>
          <a:lstStyle/>
          <a:p>
            <a:r>
              <a:rPr lang="en-US" altLang="zh-CN" dirty="0"/>
              <a:t>	Multiple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" y="738118"/>
            <a:ext cx="9108000" cy="334778"/>
          </a:xfrm>
        </p:spPr>
        <p:txBody>
          <a:bodyPr/>
          <a:lstStyle/>
          <a:p>
            <a:r>
              <a:rPr lang="en-US" altLang="zh-CN" sz="1800" dirty="0"/>
              <a:t>Estimation</a:t>
            </a:r>
            <a:r>
              <a:rPr lang="zh-CN" altLang="en-US" sz="1800" dirty="0"/>
              <a:t> </a:t>
            </a:r>
            <a:r>
              <a:rPr lang="en-US" altLang="zh-CN" sz="1800" dirty="0"/>
              <a:t>method:</a:t>
            </a:r>
            <a:r>
              <a:rPr lang="zh-CN" altLang="en-US" sz="1800" dirty="0"/>
              <a:t> </a:t>
            </a:r>
            <a:r>
              <a:rPr lang="en-US" altLang="zh-CN" sz="1800" dirty="0"/>
              <a:t>LASSO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Cross</a:t>
            </a:r>
            <a:r>
              <a:rPr lang="zh-CN" altLang="en-US" sz="1800" dirty="0"/>
              <a:t> </a:t>
            </a:r>
            <a:r>
              <a:rPr lang="en-US" altLang="zh-CN" sz="1800" dirty="0"/>
              <a:t>Validation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45EDC-B3CE-414B-B09A-FECF3A222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3" y="1674696"/>
            <a:ext cx="4572000" cy="2602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F4762-3199-4CBA-A05E-8B9FC385E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480" y="1671527"/>
            <a:ext cx="3116710" cy="2606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3157D4-9F20-4D13-9FE3-9AF32C8A5762}"/>
              </a:ext>
            </a:extLst>
          </p:cNvPr>
          <p:cNvSpPr txBox="1"/>
          <p:nvPr/>
        </p:nvSpPr>
        <p:spPr>
          <a:xfrm>
            <a:off x="278282" y="1182860"/>
            <a:ext cx="8648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Trestbps</a:t>
            </a:r>
            <a:r>
              <a:rPr lang="en-US" b="1" dirty="0"/>
              <a:t> (resting blood pressure) with other variables </a:t>
            </a:r>
          </a:p>
        </p:txBody>
      </p:sp>
    </p:spTree>
    <p:extLst>
      <p:ext uri="{BB962C8B-B14F-4D97-AF65-F5344CB8AC3E}">
        <p14:creationId xmlns:p14="http://schemas.microsoft.com/office/powerpoint/2010/main" val="129116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8283" y="136318"/>
            <a:ext cx="9144000" cy="601800"/>
          </a:xfrm>
        </p:spPr>
        <p:txBody>
          <a:bodyPr/>
          <a:lstStyle/>
          <a:p>
            <a:r>
              <a:rPr lang="en-US" altLang="zh-CN" dirty="0"/>
              <a:t>	Multiple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" y="738118"/>
            <a:ext cx="9108000" cy="334778"/>
          </a:xfrm>
        </p:spPr>
        <p:txBody>
          <a:bodyPr/>
          <a:lstStyle/>
          <a:p>
            <a:r>
              <a:rPr lang="en-US" altLang="zh-CN" sz="1800" dirty="0"/>
              <a:t>Estimation</a:t>
            </a:r>
            <a:r>
              <a:rPr lang="zh-CN" altLang="en-US" sz="1800" dirty="0"/>
              <a:t> </a:t>
            </a:r>
            <a:r>
              <a:rPr lang="en-US" altLang="zh-CN" sz="1800" dirty="0"/>
              <a:t>method:</a:t>
            </a:r>
            <a:r>
              <a:rPr lang="zh-CN" altLang="en-US" sz="1800" dirty="0"/>
              <a:t> </a:t>
            </a:r>
            <a:r>
              <a:rPr lang="en-US" altLang="zh-CN" sz="1800" dirty="0"/>
              <a:t>LASSO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Cross</a:t>
            </a:r>
            <a:r>
              <a:rPr lang="zh-CN" altLang="en-US" sz="1800" dirty="0"/>
              <a:t> </a:t>
            </a:r>
            <a:r>
              <a:rPr lang="en-US" altLang="zh-CN" sz="1800" dirty="0"/>
              <a:t>Validation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157D4-9F20-4D13-9FE3-9AF32C8A5762}"/>
              </a:ext>
            </a:extLst>
          </p:cNvPr>
          <p:cNvSpPr txBox="1"/>
          <p:nvPr/>
        </p:nvSpPr>
        <p:spPr>
          <a:xfrm>
            <a:off x="278282" y="1182860"/>
            <a:ext cx="8648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Trestbps</a:t>
            </a:r>
            <a:r>
              <a:rPr lang="en-US" b="1" dirty="0"/>
              <a:t> (resting blood pressure) with other variables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984048-CBFC-4C77-B10A-3B626F4C1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78" y="1490637"/>
            <a:ext cx="2930388" cy="3400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31838F-43F0-4954-8B72-6D7E8FC0518F}"/>
              </a:ext>
            </a:extLst>
          </p:cNvPr>
          <p:cNvSpPr txBox="1"/>
          <p:nvPr/>
        </p:nvSpPr>
        <p:spPr>
          <a:xfrm>
            <a:off x="4674661" y="1490637"/>
            <a:ext cx="39572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– Positive </a:t>
            </a:r>
          </a:p>
          <a:p>
            <a:endParaRPr lang="en-US" dirty="0"/>
          </a:p>
          <a:p>
            <a:r>
              <a:rPr lang="en-US" dirty="0"/>
              <a:t>Chol: </a:t>
            </a:r>
            <a:r>
              <a:rPr lang="nl-NL" dirty="0"/>
              <a:t>serum cholesterol in mg/dl  - Positive</a:t>
            </a:r>
          </a:p>
          <a:p>
            <a:endParaRPr lang="en-US" dirty="0"/>
          </a:p>
          <a:p>
            <a:r>
              <a:rPr lang="en-US" dirty="0"/>
              <a:t>Fbs1: fasting blood sugar &gt; 120 – Positive </a:t>
            </a:r>
          </a:p>
          <a:p>
            <a:endParaRPr lang="en-US" dirty="0"/>
          </a:p>
          <a:p>
            <a:r>
              <a:rPr lang="en-US" dirty="0"/>
              <a:t>Restecg1: resting electrocardiographic results</a:t>
            </a:r>
          </a:p>
          <a:p>
            <a:r>
              <a:rPr lang="en-US" dirty="0"/>
              <a:t>(showing probable or definite left ventricular hypertrophy by Estes' criteria) – Positive </a:t>
            </a:r>
          </a:p>
          <a:p>
            <a:endParaRPr lang="en-US" dirty="0"/>
          </a:p>
          <a:p>
            <a:r>
              <a:rPr lang="en-US" dirty="0"/>
              <a:t>Ca1: number of major vessels (0-3) colored by </a:t>
            </a:r>
            <a:r>
              <a:rPr lang="en-US" dirty="0" err="1"/>
              <a:t>flouroscopy</a:t>
            </a:r>
            <a:r>
              <a:rPr lang="en-US" dirty="0"/>
              <a:t>  - Negative</a:t>
            </a:r>
          </a:p>
          <a:p>
            <a:endParaRPr lang="en-US" dirty="0"/>
          </a:p>
          <a:p>
            <a:r>
              <a:rPr lang="en-US" dirty="0"/>
              <a:t>Num1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9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" y="738118"/>
            <a:ext cx="9108000" cy="334778"/>
          </a:xfrm>
        </p:spPr>
        <p:txBody>
          <a:bodyPr/>
          <a:lstStyle/>
          <a:p>
            <a:r>
              <a:rPr lang="en-US" altLang="zh-CN" sz="1800" dirty="0"/>
              <a:t>Estimation</a:t>
            </a:r>
            <a:r>
              <a:rPr lang="zh-CN" altLang="en-US" sz="1800" dirty="0"/>
              <a:t> </a:t>
            </a:r>
            <a:r>
              <a:rPr lang="en-US" altLang="zh-CN" sz="1800" dirty="0"/>
              <a:t>method:</a:t>
            </a:r>
            <a:r>
              <a:rPr lang="zh-CN" altLang="en-US" sz="1800" dirty="0"/>
              <a:t> </a:t>
            </a:r>
            <a:r>
              <a:rPr lang="en-US" altLang="zh-CN" sz="1800" dirty="0"/>
              <a:t>maximum</a:t>
            </a:r>
            <a:r>
              <a:rPr lang="zh-CN" altLang="en-US" sz="1800" dirty="0"/>
              <a:t> </a:t>
            </a:r>
            <a:r>
              <a:rPr lang="en-US" altLang="zh-CN" sz="1800" dirty="0"/>
              <a:t>likelihood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81326-1751-4240-BF26-8B02EEED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7689"/>
            <a:ext cx="9115174" cy="2309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28D743-F096-4A5D-98BD-DB40C32C87C9}"/>
              </a:ext>
            </a:extLst>
          </p:cNvPr>
          <p:cNvSpPr txBox="1"/>
          <p:nvPr/>
        </p:nvSpPr>
        <p:spPr>
          <a:xfrm>
            <a:off x="14325" y="1216404"/>
            <a:ext cx="72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" y="738118"/>
            <a:ext cx="9108000" cy="334778"/>
          </a:xfrm>
        </p:spPr>
        <p:txBody>
          <a:bodyPr/>
          <a:lstStyle/>
          <a:p>
            <a:r>
              <a:rPr lang="en-US" altLang="zh-CN" sz="1800" dirty="0"/>
              <a:t>Estimation</a:t>
            </a:r>
            <a:r>
              <a:rPr lang="zh-CN" altLang="en-US" sz="1800" dirty="0"/>
              <a:t> </a:t>
            </a:r>
            <a:r>
              <a:rPr lang="en-US" altLang="zh-CN" sz="1800" dirty="0"/>
              <a:t>method:</a:t>
            </a:r>
            <a:r>
              <a:rPr lang="zh-CN" altLang="en-US" sz="1800" dirty="0"/>
              <a:t> </a:t>
            </a:r>
            <a:r>
              <a:rPr lang="en-US" altLang="zh-CN" sz="1800" dirty="0"/>
              <a:t>maximum</a:t>
            </a:r>
            <a:r>
              <a:rPr lang="zh-CN" altLang="en-US" sz="1800" dirty="0"/>
              <a:t> </a:t>
            </a:r>
            <a:r>
              <a:rPr lang="en-US" altLang="zh-CN" sz="1800" dirty="0"/>
              <a:t>likelihood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4CEE5-27AD-478F-AE3F-AC707438C1AA}"/>
              </a:ext>
            </a:extLst>
          </p:cNvPr>
          <p:cNvSpPr txBox="1"/>
          <p:nvPr/>
        </p:nvSpPr>
        <p:spPr>
          <a:xfrm>
            <a:off x="14325" y="121640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27FC2-13F8-40F4-85C8-EEA682A9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" y="1667689"/>
            <a:ext cx="6462272" cy="427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BE258C-A276-4685-ACD9-900E37A26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" y="2493211"/>
            <a:ext cx="4267419" cy="23623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6DCEB6-72EC-45E3-A565-0AA50EE4D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456" y="2479839"/>
            <a:ext cx="4254719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1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" y="738118"/>
            <a:ext cx="9108000" cy="334778"/>
          </a:xfrm>
        </p:spPr>
        <p:txBody>
          <a:bodyPr/>
          <a:lstStyle/>
          <a:p>
            <a:r>
              <a:rPr lang="en-US" altLang="zh-CN" sz="1800" dirty="0"/>
              <a:t>Estimation</a:t>
            </a:r>
            <a:r>
              <a:rPr lang="zh-CN" altLang="en-US" sz="1800" dirty="0"/>
              <a:t> </a:t>
            </a:r>
            <a:r>
              <a:rPr lang="en-US" altLang="zh-CN" sz="1800" dirty="0"/>
              <a:t>method:</a:t>
            </a:r>
            <a:r>
              <a:rPr lang="zh-CN" altLang="en-US" sz="1800" dirty="0"/>
              <a:t> </a:t>
            </a:r>
            <a:r>
              <a:rPr lang="en-US" altLang="zh-CN" sz="1800" dirty="0"/>
              <a:t>maximum</a:t>
            </a:r>
            <a:r>
              <a:rPr lang="zh-CN" altLang="en-US" sz="1800" dirty="0"/>
              <a:t> </a:t>
            </a:r>
            <a:r>
              <a:rPr lang="en-US" altLang="zh-CN" sz="1800" dirty="0"/>
              <a:t>likelihood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4CEE5-27AD-478F-AE3F-AC707438C1AA}"/>
              </a:ext>
            </a:extLst>
          </p:cNvPr>
          <p:cNvSpPr txBox="1"/>
          <p:nvPr/>
        </p:nvSpPr>
        <p:spPr>
          <a:xfrm>
            <a:off x="14325" y="121640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FA1C20-5F31-4D58-A5DE-52825B89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" y="1667689"/>
            <a:ext cx="9144000" cy="24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1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" y="738118"/>
            <a:ext cx="9108000" cy="334778"/>
          </a:xfrm>
        </p:spPr>
        <p:txBody>
          <a:bodyPr/>
          <a:lstStyle/>
          <a:p>
            <a:r>
              <a:rPr lang="en-US" altLang="zh-CN" sz="1800" dirty="0"/>
              <a:t>Estimation</a:t>
            </a:r>
            <a:r>
              <a:rPr lang="zh-CN" altLang="en-US" sz="1800" dirty="0"/>
              <a:t> </a:t>
            </a:r>
            <a:r>
              <a:rPr lang="en-US" altLang="zh-CN" sz="1800" dirty="0"/>
              <a:t>method:</a:t>
            </a:r>
            <a:r>
              <a:rPr lang="zh-CN" altLang="en-US" sz="1800" dirty="0"/>
              <a:t> </a:t>
            </a:r>
            <a:r>
              <a:rPr lang="en-US" altLang="zh-CN" sz="1800" dirty="0"/>
              <a:t>maximum</a:t>
            </a:r>
            <a:r>
              <a:rPr lang="zh-CN" altLang="en-US" sz="1800" dirty="0"/>
              <a:t> </a:t>
            </a:r>
            <a:r>
              <a:rPr lang="en-US" altLang="zh-CN" sz="1800" dirty="0"/>
              <a:t>likelihood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4CEE5-27AD-478F-AE3F-AC707438C1AA}"/>
              </a:ext>
            </a:extLst>
          </p:cNvPr>
          <p:cNvSpPr txBox="1"/>
          <p:nvPr/>
        </p:nvSpPr>
        <p:spPr>
          <a:xfrm>
            <a:off x="14325" y="121640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A9F9E3-8DD4-42BA-BEE3-09F359EF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" y="1667689"/>
            <a:ext cx="7828635" cy="28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4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" y="738118"/>
            <a:ext cx="9108000" cy="334778"/>
          </a:xfrm>
        </p:spPr>
        <p:txBody>
          <a:bodyPr/>
          <a:lstStyle/>
          <a:p>
            <a:r>
              <a:rPr lang="en-US" altLang="zh-CN" sz="1800" dirty="0"/>
              <a:t>Estimation</a:t>
            </a:r>
            <a:r>
              <a:rPr lang="zh-CN" altLang="en-US" sz="1800" dirty="0"/>
              <a:t> </a:t>
            </a:r>
            <a:r>
              <a:rPr lang="en-US" altLang="zh-CN" sz="1800" dirty="0"/>
              <a:t>method:</a:t>
            </a:r>
            <a:r>
              <a:rPr lang="zh-CN" altLang="en-US" sz="1800" dirty="0"/>
              <a:t> </a:t>
            </a:r>
            <a:r>
              <a:rPr lang="en-US" altLang="zh-CN" sz="1800" dirty="0"/>
              <a:t>maximum</a:t>
            </a:r>
            <a:r>
              <a:rPr lang="zh-CN" altLang="en-US" sz="1800" dirty="0"/>
              <a:t> </a:t>
            </a:r>
            <a:r>
              <a:rPr lang="en-US" altLang="zh-CN" sz="1800" dirty="0"/>
              <a:t>likelihood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4CEE5-27AD-478F-AE3F-AC707438C1AA}"/>
              </a:ext>
            </a:extLst>
          </p:cNvPr>
          <p:cNvSpPr txBox="1"/>
          <p:nvPr/>
        </p:nvSpPr>
        <p:spPr>
          <a:xfrm>
            <a:off x="14325" y="121640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9A44E-67D6-48B1-B151-705D8E8D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" y="1667689"/>
            <a:ext cx="4930982" cy="3234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2E2E7-EF88-4749-A395-9A62FAC41006}"/>
              </a:ext>
            </a:extLst>
          </p:cNvPr>
          <p:cNvSpPr txBox="1"/>
          <p:nvPr/>
        </p:nvSpPr>
        <p:spPr>
          <a:xfrm>
            <a:off x="5941669" y="2571750"/>
            <a:ext cx="317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Still have weakness</a:t>
            </a:r>
          </a:p>
        </p:txBody>
      </p:sp>
    </p:spTree>
    <p:extLst>
      <p:ext uri="{BB962C8B-B14F-4D97-AF65-F5344CB8AC3E}">
        <p14:creationId xmlns:p14="http://schemas.microsoft.com/office/powerpoint/2010/main" val="51690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185C-9A37-43D8-B3E7-180AB613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heck Logistic Regression Assumption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4CE2A-60D0-41C7-BE9D-E160351DC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/>
              <a:t>Multicollinearity (relationship between independent variables)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F144F-11F2-4E06-84B0-E81FFE45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" y="1547593"/>
            <a:ext cx="8990612" cy="2628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85337-3B38-426B-AAEF-38C49A80EE1D}"/>
              </a:ext>
            </a:extLst>
          </p:cNvPr>
          <p:cNvSpPr txBox="1"/>
          <p:nvPr/>
        </p:nvSpPr>
        <p:spPr>
          <a:xfrm>
            <a:off x="2606040" y="1117003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Correlation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76818-962F-4905-A557-C27FEF4C2B96}"/>
              </a:ext>
            </a:extLst>
          </p:cNvPr>
          <p:cNvSpPr/>
          <p:nvPr/>
        </p:nvSpPr>
        <p:spPr>
          <a:xfrm>
            <a:off x="1592580" y="2377440"/>
            <a:ext cx="7239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9D8C6-CF71-4944-B565-83434E6E3590}"/>
              </a:ext>
            </a:extLst>
          </p:cNvPr>
          <p:cNvSpPr/>
          <p:nvPr/>
        </p:nvSpPr>
        <p:spPr>
          <a:xfrm>
            <a:off x="2369820" y="2377440"/>
            <a:ext cx="7239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35FDD-6F68-4A69-9C8A-DCBDE321AB4C}"/>
              </a:ext>
            </a:extLst>
          </p:cNvPr>
          <p:cNvSpPr/>
          <p:nvPr/>
        </p:nvSpPr>
        <p:spPr>
          <a:xfrm>
            <a:off x="3025140" y="2801082"/>
            <a:ext cx="7239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0FFF75-9699-4737-893D-701F7A5BEC70}"/>
              </a:ext>
            </a:extLst>
          </p:cNvPr>
          <p:cNvSpPr/>
          <p:nvPr/>
        </p:nvSpPr>
        <p:spPr>
          <a:xfrm>
            <a:off x="3862425" y="2801082"/>
            <a:ext cx="7239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3350A-5903-46F5-9B77-80836A20A7C6}"/>
              </a:ext>
            </a:extLst>
          </p:cNvPr>
          <p:cNvSpPr txBox="1"/>
          <p:nvPr/>
        </p:nvSpPr>
        <p:spPr>
          <a:xfrm>
            <a:off x="320040" y="4373880"/>
            <a:ext cx="890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 could use LASSO to delete some variables that have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04457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" y="738118"/>
            <a:ext cx="9108000" cy="334778"/>
          </a:xfrm>
        </p:spPr>
        <p:txBody>
          <a:bodyPr/>
          <a:lstStyle/>
          <a:p>
            <a:r>
              <a:rPr lang="en-US" altLang="zh-CN" sz="1800" dirty="0">
                <a:highlight>
                  <a:srgbClr val="FFFF00"/>
                </a:highlight>
              </a:rPr>
              <a:t>Estimation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method: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LASSO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+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Cross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Validation</a:t>
            </a: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8381E-7EB4-473A-B6AE-C1A07D52A748}"/>
              </a:ext>
            </a:extLst>
          </p:cNvPr>
          <p:cNvSpPr txBox="1"/>
          <p:nvPr/>
        </p:nvSpPr>
        <p:spPr>
          <a:xfrm>
            <a:off x="14324" y="1216404"/>
            <a:ext cx="5974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</a:t>
            </a:r>
            <a:r>
              <a:rPr lang="en-US" altLang="zh-CN" b="1" dirty="0"/>
              <a:t>1 Same as maximum likelihood method, data processing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CA75D-5146-46D9-A87A-45C72186DB8F}"/>
              </a:ext>
            </a:extLst>
          </p:cNvPr>
          <p:cNvSpPr txBox="1"/>
          <p:nvPr/>
        </p:nvSpPr>
        <p:spPr>
          <a:xfrm>
            <a:off x="14325" y="1524181"/>
            <a:ext cx="72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C77DC-B9C5-451B-A14B-E17B0ED50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60" y="1882739"/>
            <a:ext cx="7560119" cy="30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 dirty="0">
                <a:solidFill>
                  <a:schemeClr val="dk1"/>
                </a:solidFill>
              </a:rPr>
              <a:t>Research Topic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</a:rPr>
              <a:t>How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can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we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predict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heart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disease?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452312" y="1606511"/>
            <a:ext cx="6192688" cy="11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" sz="1200" dirty="0">
                <a:solidFill>
                  <a:srgbClr val="3F3F3F"/>
                </a:solidFill>
              </a:rPr>
              <a:t>Heart disease is the number one killer of human health. The death toll of 1</a:t>
            </a:r>
            <a:r>
              <a:rPr lang="en-US" sz="1200" dirty="0">
                <a:solidFill>
                  <a:srgbClr val="3F3F3F"/>
                </a:solidFill>
              </a:rPr>
              <a:t>/</a:t>
            </a:r>
            <a:r>
              <a:rPr lang="en" sz="1200" dirty="0">
                <a:solidFill>
                  <a:srgbClr val="3F3F3F"/>
                </a:solidFill>
              </a:rPr>
              <a:t>3 people worldwide is caused by heart disease, and in China, hundreds of thousands of people die of heart disease every year. Therefore, if we can extract the body-related indicators, and analyze the influence of different characteristics on heart disease through data mining, it will play a vital role in predicting and preventing heart disease.</a:t>
            </a:r>
            <a:endParaRPr dirty="0"/>
          </a:p>
        </p:txBody>
      </p:sp>
      <p:sp>
        <p:nvSpPr>
          <p:cNvPr id="157" name="Google Shape;157;p24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9600" b="1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9600" b="1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A40D"/>
                </a:solidFill>
              </a:rPr>
              <a:t>Motivation</a:t>
            </a:r>
            <a:endParaRPr sz="1400" b="1">
              <a:solidFill>
                <a:srgbClr val="F2A4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Research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86" y="3477399"/>
            <a:ext cx="2095564" cy="15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" y="738118"/>
            <a:ext cx="9108000" cy="334778"/>
          </a:xfrm>
        </p:spPr>
        <p:txBody>
          <a:bodyPr/>
          <a:lstStyle/>
          <a:p>
            <a:r>
              <a:rPr lang="en-US" altLang="zh-CN" sz="1800" dirty="0">
                <a:highlight>
                  <a:srgbClr val="FFFF00"/>
                </a:highlight>
              </a:rPr>
              <a:t>Estimation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method: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LASSO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+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Cross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Validation</a:t>
            </a: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8381E-7EB4-473A-B6AE-C1A07D52A748}"/>
              </a:ext>
            </a:extLst>
          </p:cNvPr>
          <p:cNvSpPr txBox="1"/>
          <p:nvPr/>
        </p:nvSpPr>
        <p:spPr>
          <a:xfrm>
            <a:off x="14324" y="1216404"/>
            <a:ext cx="5974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9C457-E3E6-49F2-B134-334A6231A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1" y="1667689"/>
            <a:ext cx="8961537" cy="712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4AD60-3D6F-47C5-B017-991155C8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980" y="2118974"/>
            <a:ext cx="5341620" cy="27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3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" y="738118"/>
            <a:ext cx="9108000" cy="334778"/>
          </a:xfrm>
        </p:spPr>
        <p:txBody>
          <a:bodyPr/>
          <a:lstStyle/>
          <a:p>
            <a:r>
              <a:rPr lang="en-US" altLang="zh-CN" sz="1800" dirty="0">
                <a:highlight>
                  <a:srgbClr val="FFFF00"/>
                </a:highlight>
              </a:rPr>
              <a:t>Estimation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method: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LASSO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+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Cross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Validation</a:t>
            </a: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8381E-7EB4-473A-B6AE-C1A07D52A748}"/>
              </a:ext>
            </a:extLst>
          </p:cNvPr>
          <p:cNvSpPr txBox="1"/>
          <p:nvPr/>
        </p:nvSpPr>
        <p:spPr>
          <a:xfrm>
            <a:off x="14324" y="1216404"/>
            <a:ext cx="5974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41DE3-EEC5-4859-8028-32E47B09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0" y="1619250"/>
            <a:ext cx="87820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94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" y="738118"/>
            <a:ext cx="9108000" cy="334778"/>
          </a:xfrm>
        </p:spPr>
        <p:txBody>
          <a:bodyPr/>
          <a:lstStyle/>
          <a:p>
            <a:r>
              <a:rPr lang="en-US" altLang="zh-CN" sz="1800" dirty="0">
                <a:highlight>
                  <a:srgbClr val="FFFF00"/>
                </a:highlight>
              </a:rPr>
              <a:t>Estimation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method: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LASSO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+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Cross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Validation</a:t>
            </a: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8381E-7EB4-473A-B6AE-C1A07D52A748}"/>
              </a:ext>
            </a:extLst>
          </p:cNvPr>
          <p:cNvSpPr txBox="1"/>
          <p:nvPr/>
        </p:nvSpPr>
        <p:spPr>
          <a:xfrm>
            <a:off x="14324" y="1216404"/>
            <a:ext cx="5974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41DE3-EEC5-4859-8028-32E47B09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0" y="1619250"/>
            <a:ext cx="87820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63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" y="738118"/>
            <a:ext cx="9108000" cy="334778"/>
          </a:xfrm>
        </p:spPr>
        <p:txBody>
          <a:bodyPr/>
          <a:lstStyle/>
          <a:p>
            <a:r>
              <a:rPr lang="en-US" altLang="zh-CN" sz="1800" dirty="0">
                <a:highlight>
                  <a:srgbClr val="FFFF00"/>
                </a:highlight>
              </a:rPr>
              <a:t>Estimation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method: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LASSO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+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Cross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Validation</a:t>
            </a:r>
            <a:endParaRPr lang="en-US" sz="1800" dirty="0">
              <a:highlight>
                <a:srgbClr val="FF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CB644-A9DA-4185-BA16-2707366B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59" y="1895951"/>
            <a:ext cx="4026956" cy="597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41D6A0-A4D3-4A98-BF03-CD3F39B43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86" y="1063547"/>
            <a:ext cx="3514256" cy="38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7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body" idx="1"/>
          </p:nvPr>
        </p:nvSpPr>
        <p:spPr>
          <a:xfrm>
            <a:off x="1773975" y="3049525"/>
            <a:ext cx="5528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zh-CN" sz="3200" dirty="0">
                <a:solidFill>
                  <a:schemeClr val="lt1"/>
                </a:solidFill>
              </a:rPr>
              <a:t>Conclusion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5"/>
          <p:cNvSpPr txBox="1">
            <a:spLocks noGrp="1"/>
          </p:cNvSpPr>
          <p:nvPr>
            <p:ph type="body" idx="2"/>
          </p:nvPr>
        </p:nvSpPr>
        <p:spPr>
          <a:xfrm>
            <a:off x="2116108" y="3625582"/>
            <a:ext cx="48966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What are some takeaways from our results?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/>
        </p:nvSpPr>
        <p:spPr>
          <a:xfrm>
            <a:off x="6337192" y="2207746"/>
            <a:ext cx="2520300" cy="24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85;p43"/>
          <p:cNvSpPr/>
          <p:nvPr/>
        </p:nvSpPr>
        <p:spPr>
          <a:xfrm>
            <a:off x="488272" y="1585061"/>
            <a:ext cx="360219" cy="36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86;p43"/>
          <p:cNvSpPr/>
          <p:nvPr/>
        </p:nvSpPr>
        <p:spPr>
          <a:xfrm>
            <a:off x="1063894" y="1615154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4373" y="223"/>
                </a:moveTo>
                <a:cubicBezTo>
                  <a:pt x="106989" y="952"/>
                  <a:pt x="118723" y="6423"/>
                  <a:pt x="119884" y="14447"/>
                </a:cubicBezTo>
                <a:cubicBezTo>
                  <a:pt x="121199" y="26010"/>
                  <a:pt x="111142" y="35303"/>
                  <a:pt x="98300" y="41031"/>
                </a:cubicBezTo>
                <a:cubicBezTo>
                  <a:pt x="93039" y="44597"/>
                  <a:pt x="84762" y="62103"/>
                  <a:pt x="76948" y="51405"/>
                </a:cubicBezTo>
                <a:cubicBezTo>
                  <a:pt x="70450" y="43840"/>
                  <a:pt x="70914" y="29468"/>
                  <a:pt x="72074" y="18986"/>
                </a:cubicBezTo>
                <a:cubicBezTo>
                  <a:pt x="72539" y="10449"/>
                  <a:pt x="73235" y="3532"/>
                  <a:pt x="81822" y="1155"/>
                </a:cubicBezTo>
                <a:cubicBezTo>
                  <a:pt x="85864" y="263"/>
                  <a:pt x="90167" y="-19"/>
                  <a:pt x="94373" y="223"/>
                </a:cubicBezTo>
                <a:close/>
                <a:moveTo>
                  <a:pt x="43859" y="3"/>
                </a:moveTo>
                <a:cubicBezTo>
                  <a:pt x="52327" y="131"/>
                  <a:pt x="60055" y="3458"/>
                  <a:pt x="64184" y="10881"/>
                </a:cubicBezTo>
                <a:cubicBezTo>
                  <a:pt x="69135" y="19418"/>
                  <a:pt x="66427" y="29900"/>
                  <a:pt x="66737" y="38761"/>
                </a:cubicBezTo>
                <a:cubicBezTo>
                  <a:pt x="67433" y="46326"/>
                  <a:pt x="73931" y="55835"/>
                  <a:pt x="69986" y="62103"/>
                </a:cubicBezTo>
                <a:cubicBezTo>
                  <a:pt x="63487" y="73126"/>
                  <a:pt x="54900" y="76368"/>
                  <a:pt x="48170" y="84797"/>
                </a:cubicBezTo>
                <a:cubicBezTo>
                  <a:pt x="39583" y="95711"/>
                  <a:pt x="27282" y="122511"/>
                  <a:pt x="16374" y="119809"/>
                </a:cubicBezTo>
                <a:cubicBezTo>
                  <a:pt x="7014" y="116027"/>
                  <a:pt x="5544" y="101222"/>
                  <a:pt x="2914" y="89659"/>
                </a:cubicBezTo>
                <a:cubicBezTo>
                  <a:pt x="-1882" y="64156"/>
                  <a:pt x="-2269" y="33790"/>
                  <a:pt x="13589" y="13474"/>
                </a:cubicBezTo>
                <a:cubicBezTo>
                  <a:pt x="20857" y="4964"/>
                  <a:pt x="32970" y="-160"/>
                  <a:pt x="43859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87;p43"/>
          <p:cNvSpPr/>
          <p:nvPr/>
        </p:nvSpPr>
        <p:spPr>
          <a:xfrm>
            <a:off x="2230864" y="1605074"/>
            <a:ext cx="319975" cy="31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88;p43"/>
          <p:cNvSpPr/>
          <p:nvPr/>
        </p:nvSpPr>
        <p:spPr>
          <a:xfrm>
            <a:off x="1633294" y="1613061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89;p43"/>
          <p:cNvSpPr/>
          <p:nvPr/>
        </p:nvSpPr>
        <p:spPr>
          <a:xfrm rot="-2700000">
            <a:off x="2805251" y="2308429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0660" y="50862"/>
                </a:moveTo>
                <a:lnTo>
                  <a:pt x="42986" y="41871"/>
                </a:lnTo>
                <a:lnTo>
                  <a:pt x="35629" y="50492"/>
                </a:lnTo>
                <a:lnTo>
                  <a:pt x="28271" y="41871"/>
                </a:lnTo>
                <a:lnTo>
                  <a:pt x="20597" y="50862"/>
                </a:lnTo>
                <a:lnTo>
                  <a:pt x="27955" y="59483"/>
                </a:lnTo>
                <a:lnTo>
                  <a:pt x="20597" y="68104"/>
                </a:lnTo>
                <a:lnTo>
                  <a:pt x="28271" y="77095"/>
                </a:lnTo>
                <a:lnTo>
                  <a:pt x="35629" y="68474"/>
                </a:lnTo>
                <a:lnTo>
                  <a:pt x="42986" y="77095"/>
                </a:lnTo>
                <a:lnTo>
                  <a:pt x="50660" y="68104"/>
                </a:lnTo>
                <a:lnTo>
                  <a:pt x="43302" y="59483"/>
                </a:lnTo>
                <a:close/>
                <a:moveTo>
                  <a:pt x="119999" y="40425"/>
                </a:moveTo>
                <a:cubicBezTo>
                  <a:pt x="113053" y="58915"/>
                  <a:pt x="109481" y="74619"/>
                  <a:pt x="106310" y="88232"/>
                </a:cubicBezTo>
                <a:cubicBezTo>
                  <a:pt x="102941" y="105545"/>
                  <a:pt x="94171" y="120000"/>
                  <a:pt x="79197" y="120000"/>
                </a:cubicBezTo>
                <a:cubicBezTo>
                  <a:pt x="67287" y="120000"/>
                  <a:pt x="57171" y="111002"/>
                  <a:pt x="53645" y="98445"/>
                </a:cubicBezTo>
                <a:cubicBezTo>
                  <a:pt x="62830" y="91372"/>
                  <a:pt x="68682" y="78380"/>
                  <a:pt x="71521" y="63793"/>
                </a:cubicBezTo>
                <a:cubicBezTo>
                  <a:pt x="71887" y="62220"/>
                  <a:pt x="72258" y="60625"/>
                  <a:pt x="72637" y="59009"/>
                </a:cubicBezTo>
                <a:cubicBezTo>
                  <a:pt x="74740" y="57990"/>
                  <a:pt x="76946" y="57164"/>
                  <a:pt x="79197" y="56465"/>
                </a:cubicBezTo>
                <a:cubicBezTo>
                  <a:pt x="93392" y="52053"/>
                  <a:pt x="103822" y="48564"/>
                  <a:pt x="119999" y="40425"/>
                </a:cubicBezTo>
                <a:close/>
                <a:moveTo>
                  <a:pt x="86396" y="0"/>
                </a:moveTo>
                <a:cubicBezTo>
                  <a:pt x="77559" y="23521"/>
                  <a:pt x="73015" y="43498"/>
                  <a:pt x="68981" y="60817"/>
                </a:cubicBezTo>
                <a:cubicBezTo>
                  <a:pt x="64695" y="82840"/>
                  <a:pt x="53539" y="101229"/>
                  <a:pt x="34490" y="101229"/>
                </a:cubicBezTo>
                <a:cubicBezTo>
                  <a:pt x="15442" y="101229"/>
                  <a:pt x="0" y="83136"/>
                  <a:pt x="0" y="60817"/>
                </a:cubicBezTo>
                <a:cubicBezTo>
                  <a:pt x="0" y="38498"/>
                  <a:pt x="16078" y="26127"/>
                  <a:pt x="34490" y="20404"/>
                </a:cubicBezTo>
                <a:cubicBezTo>
                  <a:pt x="52548" y="14792"/>
                  <a:pt x="65816" y="10353"/>
                  <a:pt x="86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490;p43"/>
          <p:cNvSpPr/>
          <p:nvPr/>
        </p:nvSpPr>
        <p:spPr>
          <a:xfrm>
            <a:off x="3294517" y="1607884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4102" y="34966"/>
                </a:moveTo>
                <a:cubicBezTo>
                  <a:pt x="99982" y="34966"/>
                  <a:pt x="104749" y="41345"/>
                  <a:pt x="104749" y="49214"/>
                </a:cubicBezTo>
                <a:cubicBezTo>
                  <a:pt x="104749" y="57084"/>
                  <a:pt x="99982" y="63463"/>
                  <a:pt x="94102" y="63463"/>
                </a:cubicBezTo>
                <a:cubicBezTo>
                  <a:pt x="88222" y="63463"/>
                  <a:pt x="83455" y="57084"/>
                  <a:pt x="83455" y="49214"/>
                </a:cubicBezTo>
                <a:cubicBezTo>
                  <a:pt x="83455" y="41345"/>
                  <a:pt x="88222" y="34966"/>
                  <a:pt x="94102" y="34966"/>
                </a:cubicBezTo>
                <a:close/>
                <a:moveTo>
                  <a:pt x="25897" y="34966"/>
                </a:moveTo>
                <a:cubicBezTo>
                  <a:pt x="31777" y="34966"/>
                  <a:pt x="36544" y="41345"/>
                  <a:pt x="36544" y="49214"/>
                </a:cubicBezTo>
                <a:cubicBezTo>
                  <a:pt x="36544" y="57084"/>
                  <a:pt x="31777" y="63463"/>
                  <a:pt x="25897" y="63463"/>
                </a:cubicBezTo>
                <a:cubicBezTo>
                  <a:pt x="20017" y="63463"/>
                  <a:pt x="15250" y="57084"/>
                  <a:pt x="15250" y="49214"/>
                </a:cubicBezTo>
                <a:cubicBezTo>
                  <a:pt x="15250" y="41345"/>
                  <a:pt x="20017" y="34966"/>
                  <a:pt x="25897" y="34966"/>
                </a:cubicBezTo>
                <a:close/>
                <a:moveTo>
                  <a:pt x="59883" y="0"/>
                </a:moveTo>
                <a:cubicBezTo>
                  <a:pt x="59922" y="0"/>
                  <a:pt x="59961" y="0"/>
                  <a:pt x="60000" y="6"/>
                </a:cubicBezTo>
                <a:cubicBezTo>
                  <a:pt x="60038" y="0"/>
                  <a:pt x="60077" y="0"/>
                  <a:pt x="60116" y="0"/>
                </a:cubicBezTo>
                <a:lnTo>
                  <a:pt x="60116" y="13"/>
                </a:lnTo>
                <a:cubicBezTo>
                  <a:pt x="72705" y="211"/>
                  <a:pt x="73000" y="10907"/>
                  <a:pt x="80495" y="8480"/>
                </a:cubicBezTo>
                <a:cubicBezTo>
                  <a:pt x="96146" y="2483"/>
                  <a:pt x="109535" y="4222"/>
                  <a:pt x="117270" y="15378"/>
                </a:cubicBezTo>
                <a:cubicBezTo>
                  <a:pt x="121989" y="23400"/>
                  <a:pt x="122059" y="39326"/>
                  <a:pt x="105417" y="57606"/>
                </a:cubicBezTo>
                <a:cubicBezTo>
                  <a:pt x="107877" y="50944"/>
                  <a:pt x="108200" y="42432"/>
                  <a:pt x="103497" y="36947"/>
                </a:cubicBezTo>
                <a:cubicBezTo>
                  <a:pt x="115165" y="38896"/>
                  <a:pt x="117031" y="26384"/>
                  <a:pt x="112740" y="20767"/>
                </a:cubicBezTo>
                <a:cubicBezTo>
                  <a:pt x="103929" y="10272"/>
                  <a:pt x="86448" y="14743"/>
                  <a:pt x="83292" y="24427"/>
                </a:cubicBezTo>
                <a:cubicBezTo>
                  <a:pt x="79101" y="38760"/>
                  <a:pt x="80063" y="58643"/>
                  <a:pt x="76752" y="67764"/>
                </a:cubicBezTo>
                <a:cubicBezTo>
                  <a:pt x="70481" y="80834"/>
                  <a:pt x="63456" y="93064"/>
                  <a:pt x="63343" y="102940"/>
                </a:cubicBezTo>
                <a:cubicBezTo>
                  <a:pt x="63081" y="106800"/>
                  <a:pt x="63179" y="119019"/>
                  <a:pt x="60100" y="119871"/>
                </a:cubicBezTo>
                <a:cubicBezTo>
                  <a:pt x="60100" y="119914"/>
                  <a:pt x="60100" y="119957"/>
                  <a:pt x="60100" y="120000"/>
                </a:cubicBezTo>
                <a:lnTo>
                  <a:pt x="60000" y="119935"/>
                </a:lnTo>
                <a:lnTo>
                  <a:pt x="59899" y="120000"/>
                </a:lnTo>
                <a:cubicBezTo>
                  <a:pt x="59899" y="119957"/>
                  <a:pt x="59899" y="119914"/>
                  <a:pt x="59899" y="119871"/>
                </a:cubicBezTo>
                <a:cubicBezTo>
                  <a:pt x="56820" y="119019"/>
                  <a:pt x="56918" y="106800"/>
                  <a:pt x="56656" y="102940"/>
                </a:cubicBezTo>
                <a:cubicBezTo>
                  <a:pt x="56543" y="93064"/>
                  <a:pt x="49518" y="80834"/>
                  <a:pt x="43247" y="67764"/>
                </a:cubicBezTo>
                <a:cubicBezTo>
                  <a:pt x="39936" y="58643"/>
                  <a:pt x="40898" y="38760"/>
                  <a:pt x="36707" y="24427"/>
                </a:cubicBezTo>
                <a:cubicBezTo>
                  <a:pt x="33551" y="14743"/>
                  <a:pt x="16070" y="10272"/>
                  <a:pt x="7259" y="20767"/>
                </a:cubicBezTo>
                <a:cubicBezTo>
                  <a:pt x="2968" y="26384"/>
                  <a:pt x="4834" y="38896"/>
                  <a:pt x="16502" y="36947"/>
                </a:cubicBezTo>
                <a:cubicBezTo>
                  <a:pt x="11799" y="42432"/>
                  <a:pt x="12122" y="50944"/>
                  <a:pt x="14582" y="57606"/>
                </a:cubicBezTo>
                <a:cubicBezTo>
                  <a:pt x="-2059" y="39326"/>
                  <a:pt x="-1989" y="23400"/>
                  <a:pt x="2729" y="15378"/>
                </a:cubicBezTo>
                <a:cubicBezTo>
                  <a:pt x="10464" y="4222"/>
                  <a:pt x="23853" y="2483"/>
                  <a:pt x="39504" y="8480"/>
                </a:cubicBezTo>
                <a:cubicBezTo>
                  <a:pt x="46999" y="10907"/>
                  <a:pt x="47294" y="211"/>
                  <a:pt x="59883" y="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92;p43"/>
          <p:cNvSpPr/>
          <p:nvPr/>
        </p:nvSpPr>
        <p:spPr>
          <a:xfrm>
            <a:off x="2847416" y="1599796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8150" y="17622"/>
                </a:moveTo>
                <a:cubicBezTo>
                  <a:pt x="92294" y="17688"/>
                  <a:pt x="95903" y="18307"/>
                  <a:pt x="98622" y="19519"/>
                </a:cubicBezTo>
                <a:cubicBezTo>
                  <a:pt x="117398" y="32957"/>
                  <a:pt x="73101" y="35561"/>
                  <a:pt x="80072" y="38669"/>
                </a:cubicBezTo>
                <a:cubicBezTo>
                  <a:pt x="94912" y="46815"/>
                  <a:pt x="107729" y="57734"/>
                  <a:pt x="112451" y="69408"/>
                </a:cubicBezTo>
                <a:cubicBezTo>
                  <a:pt x="117960" y="83602"/>
                  <a:pt x="129540" y="109638"/>
                  <a:pt x="104694" y="118037"/>
                </a:cubicBezTo>
                <a:cubicBezTo>
                  <a:pt x="42633" y="128283"/>
                  <a:pt x="7218" y="96452"/>
                  <a:pt x="473" y="67896"/>
                </a:cubicBezTo>
                <a:cubicBezTo>
                  <a:pt x="-1887" y="59582"/>
                  <a:pt x="4857" y="48495"/>
                  <a:pt x="14639" y="43204"/>
                </a:cubicBezTo>
                <a:cubicBezTo>
                  <a:pt x="19361" y="39928"/>
                  <a:pt x="16325" y="32370"/>
                  <a:pt x="15988" y="24811"/>
                </a:cubicBezTo>
                <a:cubicBezTo>
                  <a:pt x="14639" y="17504"/>
                  <a:pt x="37574" y="12968"/>
                  <a:pt x="32852" y="44716"/>
                </a:cubicBezTo>
                <a:cubicBezTo>
                  <a:pt x="42169" y="27451"/>
                  <a:pt x="70190" y="17339"/>
                  <a:pt x="88150" y="17622"/>
                </a:cubicBezTo>
                <a:close/>
                <a:moveTo>
                  <a:pt x="50661" y="1"/>
                </a:moveTo>
                <a:cubicBezTo>
                  <a:pt x="55158" y="132"/>
                  <a:pt x="56357" y="10575"/>
                  <a:pt x="58148" y="9945"/>
                </a:cubicBezTo>
                <a:cubicBezTo>
                  <a:pt x="61858" y="10281"/>
                  <a:pt x="62533" y="790"/>
                  <a:pt x="69279" y="1630"/>
                </a:cubicBezTo>
                <a:cubicBezTo>
                  <a:pt x="72652" y="2638"/>
                  <a:pt x="67930" y="8181"/>
                  <a:pt x="67255" y="11457"/>
                </a:cubicBezTo>
                <a:lnTo>
                  <a:pt x="75013" y="16748"/>
                </a:lnTo>
                <a:cubicBezTo>
                  <a:pt x="48142" y="19939"/>
                  <a:pt x="44545" y="29178"/>
                  <a:pt x="37237" y="35141"/>
                </a:cubicBezTo>
                <a:lnTo>
                  <a:pt x="34876" y="23803"/>
                </a:lnTo>
                <a:lnTo>
                  <a:pt x="38923" y="19267"/>
                </a:lnTo>
                <a:cubicBezTo>
                  <a:pt x="35213" y="15992"/>
                  <a:pt x="22059" y="13472"/>
                  <a:pt x="27793" y="9441"/>
                </a:cubicBezTo>
                <a:cubicBezTo>
                  <a:pt x="36562" y="3646"/>
                  <a:pt x="42633" y="12464"/>
                  <a:pt x="50054" y="13976"/>
                </a:cubicBezTo>
                <a:cubicBezTo>
                  <a:pt x="49941" y="9357"/>
                  <a:pt x="39373" y="3730"/>
                  <a:pt x="49716" y="118"/>
                </a:cubicBezTo>
                <a:cubicBezTo>
                  <a:pt x="50047" y="29"/>
                  <a:pt x="50361" y="-7"/>
                  <a:pt x="50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495;p43"/>
          <p:cNvGrpSpPr/>
          <p:nvPr/>
        </p:nvGrpSpPr>
        <p:grpSpPr>
          <a:xfrm>
            <a:off x="3381345" y="2277145"/>
            <a:ext cx="234175" cy="397488"/>
            <a:chOff x="1960331" y="2060848"/>
            <a:chExt cx="2028872" cy="3463828"/>
          </a:xfrm>
        </p:grpSpPr>
        <p:sp>
          <p:nvSpPr>
            <p:cNvPr id="18" name="Google Shape;496;p43"/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97;p43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98;p43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99;p43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501;p43"/>
          <p:cNvSpPr/>
          <p:nvPr/>
        </p:nvSpPr>
        <p:spPr>
          <a:xfrm>
            <a:off x="1642792" y="2268739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3197" y="33738"/>
                </a:moveTo>
                <a:cubicBezTo>
                  <a:pt x="66673" y="32891"/>
                  <a:pt x="70460" y="33878"/>
                  <a:pt x="73020" y="36297"/>
                </a:cubicBezTo>
                <a:lnTo>
                  <a:pt x="72194" y="37002"/>
                </a:lnTo>
                <a:cubicBezTo>
                  <a:pt x="69932" y="34869"/>
                  <a:pt x="66595" y="33990"/>
                  <a:pt x="63533" y="34720"/>
                </a:cubicBezTo>
                <a:cubicBezTo>
                  <a:pt x="60275" y="35498"/>
                  <a:pt x="57921" y="37955"/>
                  <a:pt x="57532" y="40985"/>
                </a:cubicBezTo>
                <a:lnTo>
                  <a:pt x="56410" y="40824"/>
                </a:lnTo>
                <a:cubicBezTo>
                  <a:pt x="56524" y="39969"/>
                  <a:pt x="56776" y="39155"/>
                  <a:pt x="57147" y="38401"/>
                </a:cubicBezTo>
                <a:cubicBezTo>
                  <a:pt x="57426" y="37835"/>
                  <a:pt x="57770" y="37302"/>
                  <a:pt x="58175" y="36811"/>
                </a:cubicBezTo>
                <a:close/>
                <a:moveTo>
                  <a:pt x="65022" y="24457"/>
                </a:moveTo>
                <a:cubicBezTo>
                  <a:pt x="66763" y="24168"/>
                  <a:pt x="68603" y="24290"/>
                  <a:pt x="70344" y="24857"/>
                </a:cubicBezTo>
                <a:lnTo>
                  <a:pt x="69952" y="25822"/>
                </a:lnTo>
                <a:cubicBezTo>
                  <a:pt x="66876" y="24824"/>
                  <a:pt x="63456" y="25382"/>
                  <a:pt x="61074" y="27271"/>
                </a:cubicBezTo>
                <a:cubicBezTo>
                  <a:pt x="58541" y="29281"/>
                  <a:pt x="57644" y="32430"/>
                  <a:pt x="58787" y="35299"/>
                </a:cubicBezTo>
                <a:lnTo>
                  <a:pt x="57703" y="35608"/>
                </a:lnTo>
                <a:cubicBezTo>
                  <a:pt x="56748" y="33175"/>
                  <a:pt x="57080" y="30566"/>
                  <a:pt x="58506" y="28452"/>
                </a:cubicBezTo>
                <a:lnTo>
                  <a:pt x="60290" y="26527"/>
                </a:lnTo>
                <a:cubicBezTo>
                  <a:pt x="61638" y="25447"/>
                  <a:pt x="63280" y="24746"/>
                  <a:pt x="65022" y="24457"/>
                </a:cubicBezTo>
                <a:close/>
                <a:moveTo>
                  <a:pt x="63017" y="7932"/>
                </a:moveTo>
                <a:cubicBezTo>
                  <a:pt x="61189" y="8222"/>
                  <a:pt x="59494" y="9106"/>
                  <a:pt x="58307" y="10516"/>
                </a:cubicBezTo>
                <a:lnTo>
                  <a:pt x="58092" y="10396"/>
                </a:lnTo>
                <a:lnTo>
                  <a:pt x="57832" y="10777"/>
                </a:lnTo>
                <a:lnTo>
                  <a:pt x="56007" y="9231"/>
                </a:lnTo>
                <a:cubicBezTo>
                  <a:pt x="51958" y="6971"/>
                  <a:pt x="46650" y="8108"/>
                  <a:pt x="44152" y="11772"/>
                </a:cubicBezTo>
                <a:cubicBezTo>
                  <a:pt x="43997" y="12000"/>
                  <a:pt x="43856" y="12232"/>
                  <a:pt x="43849" y="12516"/>
                </a:cubicBezTo>
                <a:cubicBezTo>
                  <a:pt x="42647" y="17155"/>
                  <a:pt x="44558" y="21629"/>
                  <a:pt x="48390" y="23020"/>
                </a:cubicBezTo>
                <a:lnTo>
                  <a:pt x="48002" y="24003"/>
                </a:lnTo>
                <a:cubicBezTo>
                  <a:pt x="44010" y="22575"/>
                  <a:pt x="41814" y="18301"/>
                  <a:pt x="42506" y="13653"/>
                </a:cubicBezTo>
                <a:cubicBezTo>
                  <a:pt x="38786" y="12115"/>
                  <a:pt x="34329" y="13374"/>
                  <a:pt x="32103" y="16639"/>
                </a:cubicBezTo>
                <a:cubicBezTo>
                  <a:pt x="30339" y="19227"/>
                  <a:pt x="30673" y="21661"/>
                  <a:pt x="32021" y="24062"/>
                </a:cubicBezTo>
                <a:cubicBezTo>
                  <a:pt x="31109" y="24695"/>
                  <a:pt x="30332" y="25500"/>
                  <a:pt x="29697" y="26432"/>
                </a:cubicBezTo>
                <a:cubicBezTo>
                  <a:pt x="26484" y="31145"/>
                  <a:pt x="28101" y="37322"/>
                  <a:pt x="33308" y="40230"/>
                </a:cubicBezTo>
                <a:cubicBezTo>
                  <a:pt x="35050" y="41203"/>
                  <a:pt x="36973" y="41686"/>
                  <a:pt x="38867" y="41490"/>
                </a:cubicBezTo>
                <a:cubicBezTo>
                  <a:pt x="39223" y="38710"/>
                  <a:pt x="40200" y="35979"/>
                  <a:pt x="41801" y="33471"/>
                </a:cubicBezTo>
                <a:lnTo>
                  <a:pt x="42953" y="34073"/>
                </a:lnTo>
                <a:cubicBezTo>
                  <a:pt x="41365" y="36560"/>
                  <a:pt x="40428" y="39280"/>
                  <a:pt x="40328" y="42057"/>
                </a:cubicBezTo>
                <a:cubicBezTo>
                  <a:pt x="41590" y="45393"/>
                  <a:pt x="44880" y="47620"/>
                  <a:pt x="48581" y="47993"/>
                </a:cubicBezTo>
                <a:lnTo>
                  <a:pt x="48781" y="50184"/>
                </a:lnTo>
                <a:cubicBezTo>
                  <a:pt x="49902" y="53692"/>
                  <a:pt x="53697" y="55843"/>
                  <a:pt x="57548" y="55195"/>
                </a:cubicBezTo>
                <a:lnTo>
                  <a:pt x="57618" y="55415"/>
                </a:lnTo>
                <a:lnTo>
                  <a:pt x="58093" y="55291"/>
                </a:lnTo>
                <a:lnTo>
                  <a:pt x="58299" y="57545"/>
                </a:lnTo>
                <a:cubicBezTo>
                  <a:pt x="59622" y="61681"/>
                  <a:pt x="64398" y="64064"/>
                  <a:pt x="68969" y="62867"/>
                </a:cubicBezTo>
                <a:cubicBezTo>
                  <a:pt x="69252" y="62793"/>
                  <a:pt x="69528" y="62707"/>
                  <a:pt x="69745" y="62501"/>
                </a:cubicBezTo>
                <a:cubicBezTo>
                  <a:pt x="73875" y="59920"/>
                  <a:pt x="75799" y="55732"/>
                  <a:pt x="74305" y="52470"/>
                </a:cubicBezTo>
                <a:cubicBezTo>
                  <a:pt x="72182" y="54201"/>
                  <a:pt x="69232" y="54994"/>
                  <a:pt x="66278" y="54607"/>
                </a:cubicBezTo>
                <a:lnTo>
                  <a:pt x="66449" y="53590"/>
                </a:lnTo>
                <a:cubicBezTo>
                  <a:pt x="69683" y="54011"/>
                  <a:pt x="72911" y="52845"/>
                  <a:pt x="74826" y="50563"/>
                </a:cubicBezTo>
                <a:cubicBezTo>
                  <a:pt x="76864" y="48135"/>
                  <a:pt x="77047" y="44888"/>
                  <a:pt x="75292" y="42283"/>
                </a:cubicBezTo>
                <a:lnTo>
                  <a:pt x="76286" y="41785"/>
                </a:lnTo>
                <a:cubicBezTo>
                  <a:pt x="78250" y="44732"/>
                  <a:pt x="78044" y="48400"/>
                  <a:pt x="75759" y="51150"/>
                </a:cubicBezTo>
                <a:lnTo>
                  <a:pt x="75238" y="51624"/>
                </a:lnTo>
                <a:cubicBezTo>
                  <a:pt x="77047" y="55074"/>
                  <a:pt x="75491" y="59492"/>
                  <a:pt x="71584" y="62474"/>
                </a:cubicBezTo>
                <a:cubicBezTo>
                  <a:pt x="73199" y="65874"/>
                  <a:pt x="77435" y="67650"/>
                  <a:pt x="81508" y="66584"/>
                </a:cubicBezTo>
                <a:cubicBezTo>
                  <a:pt x="84237" y="65869"/>
                  <a:pt x="85772" y="64325"/>
                  <a:pt x="86600" y="62271"/>
                </a:cubicBezTo>
                <a:cubicBezTo>
                  <a:pt x="89749" y="63535"/>
                  <a:pt x="93355" y="63118"/>
                  <a:pt x="96054" y="61335"/>
                </a:cubicBezTo>
                <a:lnTo>
                  <a:pt x="97404" y="61772"/>
                </a:lnTo>
                <a:cubicBezTo>
                  <a:pt x="101702" y="61786"/>
                  <a:pt x="104994" y="61541"/>
                  <a:pt x="107068" y="58499"/>
                </a:cubicBezTo>
                <a:cubicBezTo>
                  <a:pt x="108858" y="55874"/>
                  <a:pt x="108720" y="52666"/>
                  <a:pt x="106905" y="50292"/>
                </a:cubicBezTo>
                <a:cubicBezTo>
                  <a:pt x="104977" y="52361"/>
                  <a:pt x="102417" y="53557"/>
                  <a:pt x="99835" y="53556"/>
                </a:cubicBezTo>
                <a:lnTo>
                  <a:pt x="99783" y="52395"/>
                </a:lnTo>
                <a:cubicBezTo>
                  <a:pt x="103249" y="52539"/>
                  <a:pt x="106727" y="50106"/>
                  <a:pt x="108424" y="46320"/>
                </a:cubicBezTo>
                <a:cubicBezTo>
                  <a:pt x="109448" y="43373"/>
                  <a:pt x="108650" y="40160"/>
                  <a:pt x="106333" y="37904"/>
                </a:cubicBezTo>
                <a:cubicBezTo>
                  <a:pt x="104250" y="40505"/>
                  <a:pt x="100678" y="41885"/>
                  <a:pt x="97047" y="41498"/>
                </a:cubicBezTo>
                <a:lnTo>
                  <a:pt x="97189" y="40478"/>
                </a:lnTo>
                <a:cubicBezTo>
                  <a:pt x="100434" y="40821"/>
                  <a:pt x="103627" y="39578"/>
                  <a:pt x="105475" y="37251"/>
                </a:cubicBezTo>
                <a:lnTo>
                  <a:pt x="105643" y="36955"/>
                </a:lnTo>
                <a:cubicBezTo>
                  <a:pt x="105598" y="34146"/>
                  <a:pt x="103931" y="31485"/>
                  <a:pt x="101086" y="29897"/>
                </a:cubicBezTo>
                <a:cubicBezTo>
                  <a:pt x="100043" y="29314"/>
                  <a:pt x="98929" y="28925"/>
                  <a:pt x="97777" y="28840"/>
                </a:cubicBezTo>
                <a:cubicBezTo>
                  <a:pt x="95687" y="33181"/>
                  <a:pt x="91452" y="35893"/>
                  <a:pt x="87331" y="35570"/>
                </a:cubicBezTo>
                <a:cubicBezTo>
                  <a:pt x="87272" y="36540"/>
                  <a:pt x="86897" y="37488"/>
                  <a:pt x="86247" y="38326"/>
                </a:cubicBezTo>
                <a:cubicBezTo>
                  <a:pt x="84916" y="40039"/>
                  <a:pt x="82635" y="41026"/>
                  <a:pt x="80235" y="40925"/>
                </a:cubicBezTo>
                <a:lnTo>
                  <a:pt x="80289" y="39928"/>
                </a:lnTo>
                <a:cubicBezTo>
                  <a:pt x="82291" y="40012"/>
                  <a:pt x="84196" y="39201"/>
                  <a:pt x="85314" y="37790"/>
                </a:cubicBezTo>
                <a:cubicBezTo>
                  <a:pt x="85888" y="37066"/>
                  <a:pt x="86211" y="36239"/>
                  <a:pt x="86256" y="35397"/>
                </a:cubicBezTo>
                <a:lnTo>
                  <a:pt x="85763" y="35318"/>
                </a:lnTo>
                <a:lnTo>
                  <a:pt x="86053" y="34443"/>
                </a:lnTo>
                <a:cubicBezTo>
                  <a:pt x="86142" y="33809"/>
                  <a:pt x="85909" y="33210"/>
                  <a:pt x="85539" y="32656"/>
                </a:cubicBezTo>
                <a:cubicBezTo>
                  <a:pt x="84546" y="31169"/>
                  <a:pt x="82713" y="30228"/>
                  <a:pt x="80706" y="30175"/>
                </a:cubicBezTo>
                <a:lnTo>
                  <a:pt x="80738" y="29177"/>
                </a:lnTo>
                <a:cubicBezTo>
                  <a:pt x="83142" y="29241"/>
                  <a:pt x="85335" y="30384"/>
                  <a:pt x="86514" y="32187"/>
                </a:cubicBezTo>
                <a:cubicBezTo>
                  <a:pt x="86964" y="32876"/>
                  <a:pt x="87241" y="33621"/>
                  <a:pt x="87284" y="34385"/>
                </a:cubicBezTo>
                <a:cubicBezTo>
                  <a:pt x="90884" y="34888"/>
                  <a:pt x="94654" y="32499"/>
                  <a:pt x="96502" y="28590"/>
                </a:cubicBezTo>
                <a:cubicBezTo>
                  <a:pt x="98077" y="24629"/>
                  <a:pt x="96427" y="20080"/>
                  <a:pt x="92309" y="17780"/>
                </a:cubicBezTo>
                <a:cubicBezTo>
                  <a:pt x="90696" y="16880"/>
                  <a:pt x="88913" y="16440"/>
                  <a:pt x="87162" y="16633"/>
                </a:cubicBezTo>
                <a:cubicBezTo>
                  <a:pt x="87519" y="19398"/>
                  <a:pt x="86556" y="21980"/>
                  <a:pt x="84364" y="23625"/>
                </a:cubicBezTo>
                <a:lnTo>
                  <a:pt x="83628" y="22822"/>
                </a:lnTo>
                <a:cubicBezTo>
                  <a:pt x="86067" y="20992"/>
                  <a:pt x="86736" y="17798"/>
                  <a:pt x="85565" y="14623"/>
                </a:cubicBezTo>
                <a:cubicBezTo>
                  <a:pt x="84876" y="12777"/>
                  <a:pt x="83464" y="11147"/>
                  <a:pt x="81479" y="10038"/>
                </a:cubicBezTo>
                <a:cubicBezTo>
                  <a:pt x="77908" y="8044"/>
                  <a:pt x="73499" y="8310"/>
                  <a:pt x="70296" y="10403"/>
                </a:cubicBezTo>
                <a:lnTo>
                  <a:pt x="68522" y="8901"/>
                </a:lnTo>
                <a:cubicBezTo>
                  <a:pt x="66805" y="7942"/>
                  <a:pt x="64845" y="7641"/>
                  <a:pt x="63017" y="7932"/>
                </a:cubicBezTo>
                <a:close/>
                <a:moveTo>
                  <a:pt x="67083" y="19"/>
                </a:moveTo>
                <a:cubicBezTo>
                  <a:pt x="105612" y="741"/>
                  <a:pt x="137680" y="40013"/>
                  <a:pt x="108962" y="71704"/>
                </a:cubicBezTo>
                <a:cubicBezTo>
                  <a:pt x="99549" y="80006"/>
                  <a:pt x="98273" y="91990"/>
                  <a:pt x="106570" y="119350"/>
                </a:cubicBezTo>
                <a:lnTo>
                  <a:pt x="42673" y="120000"/>
                </a:lnTo>
                <a:lnTo>
                  <a:pt x="38366" y="102657"/>
                </a:lnTo>
                <a:cubicBezTo>
                  <a:pt x="26948" y="106100"/>
                  <a:pt x="14328" y="105067"/>
                  <a:pt x="10127" y="101374"/>
                </a:cubicBezTo>
                <a:cubicBezTo>
                  <a:pt x="8066" y="99317"/>
                  <a:pt x="8946" y="92907"/>
                  <a:pt x="11563" y="87947"/>
                </a:cubicBezTo>
                <a:cubicBezTo>
                  <a:pt x="12399" y="86094"/>
                  <a:pt x="8156" y="85449"/>
                  <a:pt x="7255" y="82749"/>
                </a:cubicBezTo>
                <a:cubicBezTo>
                  <a:pt x="6840" y="80241"/>
                  <a:pt x="9633" y="80150"/>
                  <a:pt x="10823" y="78851"/>
                </a:cubicBezTo>
                <a:lnTo>
                  <a:pt x="6515" y="76092"/>
                </a:lnTo>
                <a:cubicBezTo>
                  <a:pt x="4458" y="74176"/>
                  <a:pt x="9082" y="70568"/>
                  <a:pt x="10366" y="67806"/>
                </a:cubicBezTo>
                <a:cubicBezTo>
                  <a:pt x="5869" y="66534"/>
                  <a:pt x="2465" y="64796"/>
                  <a:pt x="108" y="62731"/>
                </a:cubicBezTo>
                <a:cubicBezTo>
                  <a:pt x="-905" y="59306"/>
                  <a:pt x="5397" y="54531"/>
                  <a:pt x="10940" y="48301"/>
                </a:cubicBezTo>
                <a:cubicBezTo>
                  <a:pt x="16751" y="42100"/>
                  <a:pt x="11901" y="37372"/>
                  <a:pt x="16352" y="24057"/>
                </a:cubicBezTo>
                <a:cubicBezTo>
                  <a:pt x="23422" y="7583"/>
                  <a:pt x="40160" y="-453"/>
                  <a:pt x="67083" y="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502;p43"/>
          <p:cNvSpPr/>
          <p:nvPr/>
        </p:nvSpPr>
        <p:spPr>
          <a:xfrm>
            <a:off x="2211755" y="2277125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5996" y="0"/>
                </a:moveTo>
                <a:cubicBezTo>
                  <a:pt x="81801" y="0"/>
                  <a:pt x="86627" y="4171"/>
                  <a:pt x="87322" y="9700"/>
                </a:cubicBezTo>
                <a:cubicBezTo>
                  <a:pt x="80838" y="12572"/>
                  <a:pt x="76915" y="18496"/>
                  <a:pt x="77946" y="24252"/>
                </a:cubicBezTo>
                <a:lnTo>
                  <a:pt x="79490" y="23926"/>
                </a:lnTo>
                <a:cubicBezTo>
                  <a:pt x="78526" y="18383"/>
                  <a:pt x="82913" y="12632"/>
                  <a:pt x="89751" y="10357"/>
                </a:cubicBezTo>
                <a:cubicBezTo>
                  <a:pt x="90123" y="10142"/>
                  <a:pt x="90522" y="10121"/>
                  <a:pt x="90927" y="10121"/>
                </a:cubicBezTo>
                <a:cubicBezTo>
                  <a:pt x="97441" y="10121"/>
                  <a:pt x="102723" y="15375"/>
                  <a:pt x="102723" y="21857"/>
                </a:cubicBezTo>
                <a:lnTo>
                  <a:pt x="102045" y="25194"/>
                </a:lnTo>
                <a:lnTo>
                  <a:pt x="102723" y="25194"/>
                </a:lnTo>
                <a:lnTo>
                  <a:pt x="102723" y="25539"/>
                </a:lnTo>
                <a:cubicBezTo>
                  <a:pt x="108061" y="26061"/>
                  <a:pt x="112147" y="30608"/>
                  <a:pt x="112147" y="36105"/>
                </a:cubicBezTo>
                <a:lnTo>
                  <a:pt x="111489" y="39349"/>
                </a:lnTo>
                <a:cubicBezTo>
                  <a:pt x="116487" y="41408"/>
                  <a:pt x="120000" y="46309"/>
                  <a:pt x="120000" y="52027"/>
                </a:cubicBezTo>
                <a:cubicBezTo>
                  <a:pt x="120000" y="55204"/>
                  <a:pt x="118915" y="58130"/>
                  <a:pt x="117033" y="60387"/>
                </a:cubicBezTo>
                <a:cubicBezTo>
                  <a:pt x="113788" y="64255"/>
                  <a:pt x="109194" y="66004"/>
                  <a:pt x="105084" y="64623"/>
                </a:cubicBezTo>
                <a:lnTo>
                  <a:pt x="104579" y="66110"/>
                </a:lnTo>
                <a:cubicBezTo>
                  <a:pt x="108273" y="67351"/>
                  <a:pt x="112290" y="66427"/>
                  <a:pt x="115594" y="63828"/>
                </a:cubicBezTo>
                <a:cubicBezTo>
                  <a:pt x="117101" y="65705"/>
                  <a:pt x="117817" y="68120"/>
                  <a:pt x="117817" y="70701"/>
                </a:cubicBezTo>
                <a:cubicBezTo>
                  <a:pt x="117817" y="77295"/>
                  <a:pt x="113146" y="82802"/>
                  <a:pt x="106912" y="84108"/>
                </a:cubicBezTo>
                <a:cubicBezTo>
                  <a:pt x="100551" y="85055"/>
                  <a:pt x="94764" y="82573"/>
                  <a:pt x="92822" y="78001"/>
                </a:cubicBezTo>
                <a:cubicBezTo>
                  <a:pt x="93775" y="77347"/>
                  <a:pt x="94536" y="76438"/>
                  <a:pt x="95099" y="75372"/>
                </a:cubicBezTo>
                <a:cubicBezTo>
                  <a:pt x="96574" y="72579"/>
                  <a:pt x="96468" y="69133"/>
                  <a:pt x="94821" y="66296"/>
                </a:cubicBezTo>
                <a:lnTo>
                  <a:pt x="93513" y="67047"/>
                </a:lnTo>
                <a:cubicBezTo>
                  <a:pt x="94888" y="69417"/>
                  <a:pt x="94995" y="72285"/>
                  <a:pt x="93794" y="74611"/>
                </a:cubicBezTo>
                <a:cubicBezTo>
                  <a:pt x="93347" y="75479"/>
                  <a:pt x="92743" y="76222"/>
                  <a:pt x="91863" y="76620"/>
                </a:cubicBezTo>
                <a:lnTo>
                  <a:pt x="90527" y="76976"/>
                </a:lnTo>
                <a:lnTo>
                  <a:pt x="90780" y="77610"/>
                </a:lnTo>
                <a:cubicBezTo>
                  <a:pt x="89663" y="78222"/>
                  <a:pt x="88367" y="78502"/>
                  <a:pt x="87021" y="78409"/>
                </a:cubicBezTo>
                <a:cubicBezTo>
                  <a:pt x="84400" y="78228"/>
                  <a:pt x="81987" y="76660"/>
                  <a:pt x="80654" y="74273"/>
                </a:cubicBezTo>
                <a:lnTo>
                  <a:pt x="79332" y="74999"/>
                </a:lnTo>
                <a:cubicBezTo>
                  <a:pt x="80928" y="77860"/>
                  <a:pt x="83838" y="79725"/>
                  <a:pt x="87002" y="79913"/>
                </a:cubicBezTo>
                <a:cubicBezTo>
                  <a:pt x="88547" y="80005"/>
                  <a:pt x="90038" y="79691"/>
                  <a:pt x="91330" y="78993"/>
                </a:cubicBezTo>
                <a:cubicBezTo>
                  <a:pt x="93878" y="84025"/>
                  <a:pt x="100415" y="86792"/>
                  <a:pt x="107508" y="85783"/>
                </a:cubicBezTo>
                <a:cubicBezTo>
                  <a:pt x="108227" y="87186"/>
                  <a:pt x="108526" y="88786"/>
                  <a:pt x="108526" y="90455"/>
                </a:cubicBezTo>
                <a:cubicBezTo>
                  <a:pt x="108526" y="95126"/>
                  <a:pt x="106181" y="99253"/>
                  <a:pt x="102454" y="101526"/>
                </a:cubicBezTo>
                <a:cubicBezTo>
                  <a:pt x="101461" y="106609"/>
                  <a:pt x="97645" y="110687"/>
                  <a:pt x="92654" y="111944"/>
                </a:cubicBezTo>
                <a:cubicBezTo>
                  <a:pt x="85436" y="113159"/>
                  <a:pt x="78865" y="109976"/>
                  <a:pt x="77376" y="104446"/>
                </a:cubicBezTo>
                <a:lnTo>
                  <a:pt x="75852" y="104852"/>
                </a:lnTo>
                <a:cubicBezTo>
                  <a:pt x="77071" y="109379"/>
                  <a:pt x="81196" y="112545"/>
                  <a:pt x="86447" y="113323"/>
                </a:cubicBezTo>
                <a:cubicBezTo>
                  <a:pt x="84695" y="117304"/>
                  <a:pt x="80662" y="119999"/>
                  <a:pt x="75996" y="119999"/>
                </a:cubicBezTo>
                <a:cubicBezTo>
                  <a:pt x="70587" y="119999"/>
                  <a:pt x="67905" y="116377"/>
                  <a:pt x="64833" y="111382"/>
                </a:cubicBezTo>
                <a:cubicBezTo>
                  <a:pt x="63835" y="108018"/>
                  <a:pt x="62525" y="95316"/>
                  <a:pt x="64655" y="83547"/>
                </a:cubicBezTo>
                <a:cubicBezTo>
                  <a:pt x="69436" y="89290"/>
                  <a:pt x="76166" y="91866"/>
                  <a:pt x="82191" y="90257"/>
                </a:cubicBezTo>
                <a:lnTo>
                  <a:pt x="81585" y="88277"/>
                </a:lnTo>
                <a:cubicBezTo>
                  <a:pt x="75707" y="89816"/>
                  <a:pt x="69035" y="86717"/>
                  <a:pt x="64635" y="80389"/>
                </a:cubicBezTo>
                <a:cubicBezTo>
                  <a:pt x="62374" y="77381"/>
                  <a:pt x="60739" y="60056"/>
                  <a:pt x="64422" y="47088"/>
                </a:cubicBezTo>
                <a:cubicBezTo>
                  <a:pt x="68738" y="41773"/>
                  <a:pt x="75264" y="39834"/>
                  <a:pt x="79977" y="42627"/>
                </a:cubicBezTo>
                <a:lnTo>
                  <a:pt x="80048" y="42508"/>
                </a:lnTo>
                <a:cubicBezTo>
                  <a:pt x="79984" y="43422"/>
                  <a:pt x="80173" y="44343"/>
                  <a:pt x="80562" y="45215"/>
                </a:cubicBezTo>
                <a:cubicBezTo>
                  <a:pt x="81556" y="47452"/>
                  <a:pt x="83703" y="49029"/>
                  <a:pt x="86206" y="49362"/>
                </a:cubicBezTo>
                <a:lnTo>
                  <a:pt x="86361" y="48210"/>
                </a:lnTo>
                <a:cubicBezTo>
                  <a:pt x="84274" y="47932"/>
                  <a:pt x="82482" y="46629"/>
                  <a:pt x="81645" y="44779"/>
                </a:cubicBezTo>
                <a:cubicBezTo>
                  <a:pt x="80759" y="42821"/>
                  <a:pt x="81085" y="40568"/>
                  <a:pt x="82491" y="38936"/>
                </a:cubicBezTo>
                <a:cubicBezTo>
                  <a:pt x="83818" y="37397"/>
                  <a:pt x="85903" y="36647"/>
                  <a:pt x="87982" y="36960"/>
                </a:cubicBezTo>
                <a:lnTo>
                  <a:pt x="88159" y="35811"/>
                </a:lnTo>
                <a:cubicBezTo>
                  <a:pt x="85665" y="35435"/>
                  <a:pt x="83161" y="36348"/>
                  <a:pt x="81574" y="38215"/>
                </a:cubicBezTo>
                <a:lnTo>
                  <a:pt x="80283" y="41061"/>
                </a:lnTo>
                <a:cubicBezTo>
                  <a:pt x="75418" y="38447"/>
                  <a:pt x="69045" y="40035"/>
                  <a:pt x="64407" y="44743"/>
                </a:cubicBezTo>
                <a:cubicBezTo>
                  <a:pt x="61675" y="39647"/>
                  <a:pt x="61956" y="17947"/>
                  <a:pt x="63888" y="10490"/>
                </a:cubicBezTo>
                <a:cubicBezTo>
                  <a:pt x="66390" y="4631"/>
                  <a:pt x="69482" y="0"/>
                  <a:pt x="75996" y="0"/>
                </a:cubicBezTo>
                <a:close/>
                <a:moveTo>
                  <a:pt x="44003" y="0"/>
                </a:moveTo>
                <a:cubicBezTo>
                  <a:pt x="49412" y="0"/>
                  <a:pt x="52094" y="3622"/>
                  <a:pt x="55166" y="8617"/>
                </a:cubicBezTo>
                <a:cubicBezTo>
                  <a:pt x="56164" y="11981"/>
                  <a:pt x="57474" y="24683"/>
                  <a:pt x="55344" y="36452"/>
                </a:cubicBezTo>
                <a:cubicBezTo>
                  <a:pt x="50563" y="30709"/>
                  <a:pt x="43833" y="28133"/>
                  <a:pt x="37808" y="29742"/>
                </a:cubicBezTo>
                <a:lnTo>
                  <a:pt x="38414" y="31722"/>
                </a:lnTo>
                <a:cubicBezTo>
                  <a:pt x="44292" y="30183"/>
                  <a:pt x="50964" y="33282"/>
                  <a:pt x="55364" y="39610"/>
                </a:cubicBezTo>
                <a:cubicBezTo>
                  <a:pt x="57625" y="42618"/>
                  <a:pt x="59260" y="59943"/>
                  <a:pt x="55577" y="72911"/>
                </a:cubicBezTo>
                <a:cubicBezTo>
                  <a:pt x="51261" y="78226"/>
                  <a:pt x="44735" y="80165"/>
                  <a:pt x="40022" y="77372"/>
                </a:cubicBezTo>
                <a:lnTo>
                  <a:pt x="39951" y="77491"/>
                </a:lnTo>
                <a:cubicBezTo>
                  <a:pt x="40015" y="76577"/>
                  <a:pt x="39826" y="75656"/>
                  <a:pt x="39437" y="74784"/>
                </a:cubicBezTo>
                <a:cubicBezTo>
                  <a:pt x="38443" y="72547"/>
                  <a:pt x="36296" y="70970"/>
                  <a:pt x="33793" y="70637"/>
                </a:cubicBezTo>
                <a:lnTo>
                  <a:pt x="33638" y="71789"/>
                </a:lnTo>
                <a:cubicBezTo>
                  <a:pt x="35725" y="72067"/>
                  <a:pt x="37517" y="73370"/>
                  <a:pt x="38354" y="75220"/>
                </a:cubicBezTo>
                <a:cubicBezTo>
                  <a:pt x="39240" y="77178"/>
                  <a:pt x="38914" y="79431"/>
                  <a:pt x="37508" y="81063"/>
                </a:cubicBezTo>
                <a:cubicBezTo>
                  <a:pt x="36181" y="82602"/>
                  <a:pt x="34096" y="83352"/>
                  <a:pt x="32017" y="83039"/>
                </a:cubicBezTo>
                <a:lnTo>
                  <a:pt x="31840" y="84188"/>
                </a:lnTo>
                <a:cubicBezTo>
                  <a:pt x="34334" y="84564"/>
                  <a:pt x="36838" y="83651"/>
                  <a:pt x="38425" y="81784"/>
                </a:cubicBezTo>
                <a:lnTo>
                  <a:pt x="39716" y="78938"/>
                </a:lnTo>
                <a:cubicBezTo>
                  <a:pt x="44581" y="81552"/>
                  <a:pt x="50954" y="79964"/>
                  <a:pt x="55592" y="75256"/>
                </a:cubicBezTo>
                <a:cubicBezTo>
                  <a:pt x="58324" y="80352"/>
                  <a:pt x="58043" y="102052"/>
                  <a:pt x="56111" y="109509"/>
                </a:cubicBezTo>
                <a:cubicBezTo>
                  <a:pt x="53609" y="115368"/>
                  <a:pt x="50517" y="119999"/>
                  <a:pt x="44003" y="119999"/>
                </a:cubicBezTo>
                <a:cubicBezTo>
                  <a:pt x="38198" y="119999"/>
                  <a:pt x="33372" y="115828"/>
                  <a:pt x="32677" y="110299"/>
                </a:cubicBezTo>
                <a:cubicBezTo>
                  <a:pt x="39161" y="107427"/>
                  <a:pt x="43084" y="101503"/>
                  <a:pt x="42053" y="95747"/>
                </a:cubicBezTo>
                <a:lnTo>
                  <a:pt x="40509" y="96073"/>
                </a:lnTo>
                <a:cubicBezTo>
                  <a:pt x="41473" y="101616"/>
                  <a:pt x="37086" y="107367"/>
                  <a:pt x="30248" y="109642"/>
                </a:cubicBezTo>
                <a:cubicBezTo>
                  <a:pt x="29876" y="109857"/>
                  <a:pt x="29477" y="109878"/>
                  <a:pt x="29072" y="109878"/>
                </a:cubicBezTo>
                <a:cubicBezTo>
                  <a:pt x="22558" y="109878"/>
                  <a:pt x="17276" y="104624"/>
                  <a:pt x="17276" y="98142"/>
                </a:cubicBezTo>
                <a:lnTo>
                  <a:pt x="17954" y="94805"/>
                </a:lnTo>
                <a:lnTo>
                  <a:pt x="17276" y="94805"/>
                </a:lnTo>
                <a:lnTo>
                  <a:pt x="17276" y="94460"/>
                </a:lnTo>
                <a:cubicBezTo>
                  <a:pt x="11938" y="93938"/>
                  <a:pt x="7852" y="89391"/>
                  <a:pt x="7852" y="83894"/>
                </a:cubicBezTo>
                <a:lnTo>
                  <a:pt x="8510" y="80650"/>
                </a:lnTo>
                <a:cubicBezTo>
                  <a:pt x="3512" y="78591"/>
                  <a:pt x="0" y="73690"/>
                  <a:pt x="0" y="67973"/>
                </a:cubicBezTo>
                <a:cubicBezTo>
                  <a:pt x="0" y="64795"/>
                  <a:pt x="1084" y="61869"/>
                  <a:pt x="2966" y="59612"/>
                </a:cubicBezTo>
                <a:cubicBezTo>
                  <a:pt x="6211" y="55744"/>
                  <a:pt x="10805" y="53995"/>
                  <a:pt x="14915" y="55376"/>
                </a:cubicBezTo>
                <a:lnTo>
                  <a:pt x="15420" y="53889"/>
                </a:lnTo>
                <a:cubicBezTo>
                  <a:pt x="11726" y="52648"/>
                  <a:pt x="7709" y="53572"/>
                  <a:pt x="4405" y="56171"/>
                </a:cubicBezTo>
                <a:cubicBezTo>
                  <a:pt x="2898" y="54294"/>
                  <a:pt x="2182" y="51879"/>
                  <a:pt x="2182" y="49298"/>
                </a:cubicBezTo>
                <a:cubicBezTo>
                  <a:pt x="2182" y="42704"/>
                  <a:pt x="6853" y="37197"/>
                  <a:pt x="13087" y="35891"/>
                </a:cubicBezTo>
                <a:cubicBezTo>
                  <a:pt x="19448" y="34944"/>
                  <a:pt x="25235" y="37426"/>
                  <a:pt x="27177" y="41998"/>
                </a:cubicBezTo>
                <a:cubicBezTo>
                  <a:pt x="26224" y="42652"/>
                  <a:pt x="25463" y="43561"/>
                  <a:pt x="24900" y="44627"/>
                </a:cubicBezTo>
                <a:cubicBezTo>
                  <a:pt x="23425" y="47420"/>
                  <a:pt x="23531" y="50866"/>
                  <a:pt x="25178" y="53703"/>
                </a:cubicBezTo>
                <a:lnTo>
                  <a:pt x="26486" y="52952"/>
                </a:lnTo>
                <a:cubicBezTo>
                  <a:pt x="25111" y="50582"/>
                  <a:pt x="25004" y="47714"/>
                  <a:pt x="26205" y="45388"/>
                </a:cubicBezTo>
                <a:cubicBezTo>
                  <a:pt x="26652" y="44520"/>
                  <a:pt x="27256" y="43777"/>
                  <a:pt x="28136" y="43379"/>
                </a:cubicBezTo>
                <a:lnTo>
                  <a:pt x="29472" y="43023"/>
                </a:lnTo>
                <a:lnTo>
                  <a:pt x="29219" y="42389"/>
                </a:lnTo>
                <a:cubicBezTo>
                  <a:pt x="30336" y="41777"/>
                  <a:pt x="31632" y="41497"/>
                  <a:pt x="32978" y="41590"/>
                </a:cubicBezTo>
                <a:cubicBezTo>
                  <a:pt x="35599" y="41771"/>
                  <a:pt x="38012" y="43339"/>
                  <a:pt x="39345" y="45726"/>
                </a:cubicBezTo>
                <a:lnTo>
                  <a:pt x="40667" y="45000"/>
                </a:lnTo>
                <a:cubicBezTo>
                  <a:pt x="39071" y="42139"/>
                  <a:pt x="36161" y="40274"/>
                  <a:pt x="32997" y="40086"/>
                </a:cubicBezTo>
                <a:cubicBezTo>
                  <a:pt x="31452" y="39994"/>
                  <a:pt x="29961" y="40308"/>
                  <a:pt x="28669" y="41006"/>
                </a:cubicBezTo>
                <a:cubicBezTo>
                  <a:pt x="26121" y="35974"/>
                  <a:pt x="19584" y="33207"/>
                  <a:pt x="12491" y="34216"/>
                </a:cubicBezTo>
                <a:cubicBezTo>
                  <a:pt x="11772" y="32813"/>
                  <a:pt x="11473" y="31213"/>
                  <a:pt x="11473" y="29544"/>
                </a:cubicBezTo>
                <a:cubicBezTo>
                  <a:pt x="11473" y="24873"/>
                  <a:pt x="13818" y="20746"/>
                  <a:pt x="17545" y="18473"/>
                </a:cubicBezTo>
                <a:cubicBezTo>
                  <a:pt x="18538" y="13390"/>
                  <a:pt x="22354" y="9312"/>
                  <a:pt x="27345" y="8055"/>
                </a:cubicBezTo>
                <a:cubicBezTo>
                  <a:pt x="34563" y="6840"/>
                  <a:pt x="41134" y="10023"/>
                  <a:pt x="42623" y="15553"/>
                </a:cubicBezTo>
                <a:lnTo>
                  <a:pt x="44147" y="15147"/>
                </a:lnTo>
                <a:cubicBezTo>
                  <a:pt x="42928" y="10620"/>
                  <a:pt x="38803" y="7454"/>
                  <a:pt x="33552" y="6676"/>
                </a:cubicBezTo>
                <a:cubicBezTo>
                  <a:pt x="35304" y="2695"/>
                  <a:pt x="39337" y="0"/>
                  <a:pt x="440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503;p43"/>
          <p:cNvGrpSpPr/>
          <p:nvPr/>
        </p:nvGrpSpPr>
        <p:grpSpPr>
          <a:xfrm>
            <a:off x="1073392" y="2241362"/>
            <a:ext cx="359431" cy="404189"/>
            <a:chOff x="4835382" y="-161249"/>
            <a:chExt cx="3078656" cy="3462027"/>
          </a:xfrm>
        </p:grpSpPr>
        <p:sp>
          <p:nvSpPr>
            <p:cNvPr id="25" name="Google Shape;504;p43"/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083" y="19"/>
                  </a:moveTo>
                  <a:cubicBezTo>
                    <a:pt x="40160" y="-453"/>
                    <a:pt x="23422" y="7583"/>
                    <a:pt x="16352" y="24057"/>
                  </a:cubicBezTo>
                  <a:cubicBezTo>
                    <a:pt x="11901" y="37372"/>
                    <a:pt x="16750" y="42100"/>
                    <a:pt x="10940" y="48301"/>
                  </a:cubicBezTo>
                  <a:cubicBezTo>
                    <a:pt x="5397" y="54531"/>
                    <a:pt x="-905" y="59306"/>
                    <a:pt x="108" y="62731"/>
                  </a:cubicBezTo>
                  <a:cubicBezTo>
                    <a:pt x="2465" y="64795"/>
                    <a:pt x="5869" y="66534"/>
                    <a:pt x="10366" y="67806"/>
                  </a:cubicBezTo>
                  <a:cubicBezTo>
                    <a:pt x="9082" y="70568"/>
                    <a:pt x="4458" y="74176"/>
                    <a:pt x="6515" y="76092"/>
                  </a:cubicBezTo>
                  <a:lnTo>
                    <a:pt x="10823" y="78851"/>
                  </a:lnTo>
                  <a:cubicBezTo>
                    <a:pt x="9633" y="80150"/>
                    <a:pt x="6840" y="80240"/>
                    <a:pt x="7255" y="82749"/>
                  </a:cubicBezTo>
                  <a:cubicBezTo>
                    <a:pt x="8156" y="85449"/>
                    <a:pt x="12398" y="86093"/>
                    <a:pt x="11562" y="87947"/>
                  </a:cubicBezTo>
                  <a:cubicBezTo>
                    <a:pt x="8946" y="92907"/>
                    <a:pt x="8066" y="99317"/>
                    <a:pt x="10127" y="101374"/>
                  </a:cubicBezTo>
                  <a:cubicBezTo>
                    <a:pt x="14327" y="105067"/>
                    <a:pt x="26948" y="106100"/>
                    <a:pt x="38365" y="102657"/>
                  </a:cubicBezTo>
                  <a:lnTo>
                    <a:pt x="42673" y="120000"/>
                  </a:lnTo>
                  <a:lnTo>
                    <a:pt x="106569" y="119350"/>
                  </a:lnTo>
                  <a:cubicBezTo>
                    <a:pt x="98273" y="91990"/>
                    <a:pt x="99550" y="80006"/>
                    <a:pt x="108963" y="71704"/>
                  </a:cubicBezTo>
                  <a:cubicBezTo>
                    <a:pt x="137680" y="40013"/>
                    <a:pt x="105612" y="741"/>
                    <a:pt x="67083" y="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05;p43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004" y="46171"/>
                  </a:moveTo>
                  <a:cubicBezTo>
                    <a:pt x="42635" y="46091"/>
                    <a:pt x="41249" y="46111"/>
                    <a:pt x="39872" y="46236"/>
                  </a:cubicBezTo>
                  <a:cubicBezTo>
                    <a:pt x="38035" y="46403"/>
                    <a:pt x="36211" y="46754"/>
                    <a:pt x="34457" y="47296"/>
                  </a:cubicBezTo>
                  <a:lnTo>
                    <a:pt x="35346" y="48725"/>
                  </a:lnTo>
                  <a:cubicBezTo>
                    <a:pt x="41549" y="46781"/>
                    <a:pt x="48751" y="47568"/>
                    <a:pt x="53712" y="50730"/>
                  </a:cubicBezTo>
                  <a:cubicBezTo>
                    <a:pt x="58374" y="53702"/>
                    <a:pt x="60253" y="58266"/>
                    <a:pt x="58591" y="62575"/>
                  </a:cubicBezTo>
                  <a:lnTo>
                    <a:pt x="60819" y="62976"/>
                  </a:lnTo>
                  <a:cubicBezTo>
                    <a:pt x="62709" y="58096"/>
                    <a:pt x="60555" y="52925"/>
                    <a:pt x="55232" y="49565"/>
                  </a:cubicBezTo>
                  <a:cubicBezTo>
                    <a:pt x="52069" y="47568"/>
                    <a:pt x="48110" y="46413"/>
                    <a:pt x="44004" y="46171"/>
                  </a:cubicBezTo>
                  <a:close/>
                  <a:moveTo>
                    <a:pt x="60325" y="39947"/>
                  </a:moveTo>
                  <a:cubicBezTo>
                    <a:pt x="54765" y="39965"/>
                    <a:pt x="49428" y="41643"/>
                    <a:pt x="45800" y="44672"/>
                  </a:cubicBezTo>
                  <a:lnTo>
                    <a:pt x="47545" y="45686"/>
                  </a:lnTo>
                  <a:cubicBezTo>
                    <a:pt x="51806" y="42092"/>
                    <a:pt x="58777" y="40643"/>
                    <a:pt x="65319" y="41992"/>
                  </a:cubicBezTo>
                  <a:cubicBezTo>
                    <a:pt x="71467" y="43259"/>
                    <a:pt x="76182" y="46783"/>
                    <a:pt x="77556" y="51138"/>
                  </a:cubicBezTo>
                  <a:lnTo>
                    <a:pt x="79817" y="50830"/>
                  </a:lnTo>
                  <a:cubicBezTo>
                    <a:pt x="78267" y="45897"/>
                    <a:pt x="72903" y="41912"/>
                    <a:pt x="65905" y="40494"/>
                  </a:cubicBezTo>
                  <a:cubicBezTo>
                    <a:pt x="64057" y="40120"/>
                    <a:pt x="62179" y="39942"/>
                    <a:pt x="60325" y="39947"/>
                  </a:cubicBezTo>
                  <a:close/>
                  <a:moveTo>
                    <a:pt x="54727" y="0"/>
                  </a:moveTo>
                  <a:cubicBezTo>
                    <a:pt x="63338" y="0"/>
                    <a:pt x="70496" y="4171"/>
                    <a:pt x="71526" y="9700"/>
                  </a:cubicBezTo>
                  <a:cubicBezTo>
                    <a:pt x="61909" y="12572"/>
                    <a:pt x="56089" y="18496"/>
                    <a:pt x="57619" y="24252"/>
                  </a:cubicBezTo>
                  <a:lnTo>
                    <a:pt x="59909" y="23926"/>
                  </a:lnTo>
                  <a:cubicBezTo>
                    <a:pt x="58480" y="18383"/>
                    <a:pt x="64987" y="12632"/>
                    <a:pt x="75131" y="10357"/>
                  </a:cubicBezTo>
                  <a:cubicBezTo>
                    <a:pt x="75681" y="10142"/>
                    <a:pt x="76274" y="10121"/>
                    <a:pt x="76874" y="10121"/>
                  </a:cubicBezTo>
                  <a:cubicBezTo>
                    <a:pt x="86538" y="10121"/>
                    <a:pt x="94372" y="15375"/>
                    <a:pt x="94372" y="21857"/>
                  </a:cubicBezTo>
                  <a:lnTo>
                    <a:pt x="93367" y="25194"/>
                  </a:lnTo>
                  <a:lnTo>
                    <a:pt x="94372" y="25194"/>
                  </a:lnTo>
                  <a:lnTo>
                    <a:pt x="94372" y="25539"/>
                  </a:lnTo>
                  <a:cubicBezTo>
                    <a:pt x="102290" y="26061"/>
                    <a:pt x="108352" y="30608"/>
                    <a:pt x="108352" y="36105"/>
                  </a:cubicBezTo>
                  <a:lnTo>
                    <a:pt x="107375" y="39349"/>
                  </a:lnTo>
                  <a:cubicBezTo>
                    <a:pt x="114789" y="41408"/>
                    <a:pt x="120000" y="46309"/>
                    <a:pt x="120000" y="52027"/>
                  </a:cubicBezTo>
                  <a:cubicBezTo>
                    <a:pt x="119999" y="55204"/>
                    <a:pt x="118390" y="58130"/>
                    <a:pt x="115599" y="60387"/>
                  </a:cubicBezTo>
                  <a:cubicBezTo>
                    <a:pt x="110785" y="64255"/>
                    <a:pt x="103970" y="66004"/>
                    <a:pt x="97874" y="64623"/>
                  </a:cubicBezTo>
                  <a:lnTo>
                    <a:pt x="97125" y="66110"/>
                  </a:lnTo>
                  <a:cubicBezTo>
                    <a:pt x="102604" y="67351"/>
                    <a:pt x="108564" y="66427"/>
                    <a:pt x="113464" y="63828"/>
                  </a:cubicBezTo>
                  <a:cubicBezTo>
                    <a:pt x="115699" y="65705"/>
                    <a:pt x="116761" y="68120"/>
                    <a:pt x="116761" y="70701"/>
                  </a:cubicBezTo>
                  <a:cubicBezTo>
                    <a:pt x="116761" y="77295"/>
                    <a:pt x="109833" y="82802"/>
                    <a:pt x="100586" y="84108"/>
                  </a:cubicBezTo>
                  <a:cubicBezTo>
                    <a:pt x="91150" y="85055"/>
                    <a:pt x="82566" y="82573"/>
                    <a:pt x="79686" y="78001"/>
                  </a:cubicBezTo>
                  <a:cubicBezTo>
                    <a:pt x="81100" y="77347"/>
                    <a:pt x="82228" y="76438"/>
                    <a:pt x="83063" y="75372"/>
                  </a:cubicBezTo>
                  <a:cubicBezTo>
                    <a:pt x="85250" y="72579"/>
                    <a:pt x="85094" y="69133"/>
                    <a:pt x="82651" y="66296"/>
                  </a:cubicBezTo>
                  <a:lnTo>
                    <a:pt x="80711" y="67047"/>
                  </a:lnTo>
                  <a:cubicBezTo>
                    <a:pt x="82751" y="69417"/>
                    <a:pt x="82909" y="72285"/>
                    <a:pt x="81128" y="74611"/>
                  </a:cubicBezTo>
                  <a:cubicBezTo>
                    <a:pt x="80464" y="75479"/>
                    <a:pt x="79568" y="76222"/>
                    <a:pt x="78263" y="76620"/>
                  </a:cubicBezTo>
                  <a:lnTo>
                    <a:pt x="76282" y="76976"/>
                  </a:lnTo>
                  <a:lnTo>
                    <a:pt x="76656" y="77610"/>
                  </a:lnTo>
                  <a:cubicBezTo>
                    <a:pt x="75000" y="78222"/>
                    <a:pt x="73077" y="78502"/>
                    <a:pt x="71080" y="78409"/>
                  </a:cubicBezTo>
                  <a:cubicBezTo>
                    <a:pt x="67193" y="78228"/>
                    <a:pt x="63613" y="76660"/>
                    <a:pt x="61637" y="74273"/>
                  </a:cubicBezTo>
                  <a:lnTo>
                    <a:pt x="59675" y="74999"/>
                  </a:lnTo>
                  <a:cubicBezTo>
                    <a:pt x="62042" y="77860"/>
                    <a:pt x="66359" y="79725"/>
                    <a:pt x="71052" y="79913"/>
                  </a:cubicBezTo>
                  <a:cubicBezTo>
                    <a:pt x="73344" y="80005"/>
                    <a:pt x="75556" y="79691"/>
                    <a:pt x="77473" y="78993"/>
                  </a:cubicBezTo>
                  <a:cubicBezTo>
                    <a:pt x="81251" y="84025"/>
                    <a:pt x="90948" y="86792"/>
                    <a:pt x="101470" y="85783"/>
                  </a:cubicBezTo>
                  <a:cubicBezTo>
                    <a:pt x="102537" y="87186"/>
                    <a:pt x="102981" y="88786"/>
                    <a:pt x="102981" y="90455"/>
                  </a:cubicBezTo>
                  <a:cubicBezTo>
                    <a:pt x="102981" y="95008"/>
                    <a:pt x="99676" y="99044"/>
                    <a:pt x="94357" y="101317"/>
                  </a:cubicBezTo>
                  <a:lnTo>
                    <a:pt x="93613" y="101357"/>
                  </a:lnTo>
                  <a:cubicBezTo>
                    <a:pt x="87197" y="101053"/>
                    <a:pt x="81418" y="98334"/>
                    <a:pt x="78612" y="94301"/>
                  </a:cubicBezTo>
                  <a:lnTo>
                    <a:pt x="76513" y="94943"/>
                  </a:lnTo>
                  <a:cubicBezTo>
                    <a:pt x="79645" y="99458"/>
                    <a:pt x="86092" y="102508"/>
                    <a:pt x="93282" y="102868"/>
                  </a:cubicBezTo>
                  <a:cubicBezTo>
                    <a:pt x="91443" y="107337"/>
                    <a:pt x="86157" y="110803"/>
                    <a:pt x="79437" y="111944"/>
                  </a:cubicBezTo>
                  <a:cubicBezTo>
                    <a:pt x="70395" y="112970"/>
                    <a:pt x="62038" y="110860"/>
                    <a:pt x="58616" y="106728"/>
                  </a:cubicBezTo>
                  <a:lnTo>
                    <a:pt x="56453" y="107706"/>
                  </a:lnTo>
                  <a:cubicBezTo>
                    <a:pt x="59205" y="110701"/>
                    <a:pt x="64221" y="112723"/>
                    <a:pt x="70230" y="113323"/>
                  </a:cubicBezTo>
                  <a:cubicBezTo>
                    <a:pt x="67631" y="117304"/>
                    <a:pt x="61648" y="120000"/>
                    <a:pt x="54727" y="120000"/>
                  </a:cubicBezTo>
                  <a:cubicBezTo>
                    <a:pt x="46703" y="120000"/>
                    <a:pt x="42725" y="116377"/>
                    <a:pt x="38168" y="111382"/>
                  </a:cubicBezTo>
                  <a:lnTo>
                    <a:pt x="37561" y="109472"/>
                  </a:lnTo>
                  <a:cubicBezTo>
                    <a:pt x="31278" y="107753"/>
                    <a:pt x="26636" y="103901"/>
                    <a:pt x="25690" y="99251"/>
                  </a:cubicBezTo>
                  <a:cubicBezTo>
                    <a:pt x="20884" y="99915"/>
                    <a:pt x="16297" y="99356"/>
                    <a:pt x="12021" y="96757"/>
                  </a:cubicBezTo>
                  <a:cubicBezTo>
                    <a:pt x="5641" y="92878"/>
                    <a:pt x="4514" y="86563"/>
                    <a:pt x="9287" y="82002"/>
                  </a:cubicBezTo>
                  <a:cubicBezTo>
                    <a:pt x="19150" y="84176"/>
                    <a:pt x="29249" y="82486"/>
                    <a:pt x="33909" y="77662"/>
                  </a:cubicBezTo>
                  <a:lnTo>
                    <a:pt x="35369" y="77892"/>
                  </a:lnTo>
                  <a:cubicBezTo>
                    <a:pt x="43059" y="78367"/>
                    <a:pt x="50286" y="75707"/>
                    <a:pt x="53822" y="71101"/>
                  </a:cubicBezTo>
                  <a:lnTo>
                    <a:pt x="51810" y="70342"/>
                  </a:lnTo>
                  <a:cubicBezTo>
                    <a:pt x="48706" y="74435"/>
                    <a:pt x="42309" y="76790"/>
                    <a:pt x="35497" y="76346"/>
                  </a:cubicBezTo>
                  <a:cubicBezTo>
                    <a:pt x="29095" y="75929"/>
                    <a:pt x="23424" y="73109"/>
                    <a:pt x="20778" y="69027"/>
                  </a:cubicBezTo>
                  <a:lnTo>
                    <a:pt x="18655" y="69632"/>
                  </a:lnTo>
                  <a:cubicBezTo>
                    <a:pt x="21067" y="73363"/>
                    <a:pt x="25726" y="76157"/>
                    <a:pt x="31298" y="77250"/>
                  </a:cubicBezTo>
                  <a:cubicBezTo>
                    <a:pt x="26660" y="81560"/>
                    <a:pt x="16610" y="82641"/>
                    <a:pt x="7274" y="79892"/>
                  </a:cubicBezTo>
                  <a:cubicBezTo>
                    <a:pt x="6650" y="79804"/>
                    <a:pt x="6191" y="79552"/>
                    <a:pt x="5746" y="79282"/>
                  </a:cubicBezTo>
                  <a:cubicBezTo>
                    <a:pt x="-1413" y="74929"/>
                    <a:pt x="-1956" y="67507"/>
                    <a:pt x="4532" y="62705"/>
                  </a:cubicBezTo>
                  <a:lnTo>
                    <a:pt x="8619" y="60685"/>
                  </a:lnTo>
                  <a:lnTo>
                    <a:pt x="7874" y="60232"/>
                  </a:lnTo>
                  <a:lnTo>
                    <a:pt x="8220" y="59977"/>
                  </a:lnTo>
                  <a:cubicBezTo>
                    <a:pt x="2874" y="56024"/>
                    <a:pt x="2937" y="49924"/>
                    <a:pt x="8441" y="45851"/>
                  </a:cubicBezTo>
                  <a:lnTo>
                    <a:pt x="12413" y="43887"/>
                  </a:lnTo>
                  <a:cubicBezTo>
                    <a:pt x="9178" y="39302"/>
                    <a:pt x="9922" y="33728"/>
                    <a:pt x="14948" y="29628"/>
                  </a:cubicBezTo>
                  <a:cubicBezTo>
                    <a:pt x="20359" y="27548"/>
                    <a:pt x="26554" y="26484"/>
                    <a:pt x="32999" y="26358"/>
                  </a:cubicBezTo>
                  <a:lnTo>
                    <a:pt x="32920" y="24548"/>
                  </a:lnTo>
                  <a:cubicBezTo>
                    <a:pt x="26422" y="24675"/>
                    <a:pt x="20162" y="25700"/>
                    <a:pt x="14473" y="27484"/>
                  </a:cubicBezTo>
                  <a:cubicBezTo>
                    <a:pt x="12078" y="25445"/>
                    <a:pt x="10950" y="22833"/>
                    <a:pt x="10950" y="20044"/>
                  </a:cubicBezTo>
                  <a:cubicBezTo>
                    <a:pt x="10950" y="11708"/>
                    <a:pt x="21026" y="4951"/>
                    <a:pt x="33455" y="4951"/>
                  </a:cubicBezTo>
                  <a:cubicBezTo>
                    <a:pt x="35913" y="4951"/>
                    <a:pt x="38279" y="5215"/>
                    <a:pt x="40460" y="5772"/>
                  </a:cubicBezTo>
                  <a:cubicBezTo>
                    <a:pt x="43609" y="2310"/>
                    <a:pt x="47901" y="0"/>
                    <a:pt x="54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506;p43"/>
          <p:cNvSpPr/>
          <p:nvPr/>
        </p:nvSpPr>
        <p:spPr>
          <a:xfrm>
            <a:off x="515581" y="2289186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7173" y="76105"/>
                </a:moveTo>
                <a:cubicBezTo>
                  <a:pt x="49888" y="78729"/>
                  <a:pt x="51245" y="83514"/>
                  <a:pt x="55318" y="83978"/>
                </a:cubicBezTo>
                <a:cubicBezTo>
                  <a:pt x="59560" y="82588"/>
                  <a:pt x="62784" y="80118"/>
                  <a:pt x="65498" y="76568"/>
                </a:cubicBezTo>
                <a:cubicBezTo>
                  <a:pt x="67026" y="75745"/>
                  <a:pt x="70250" y="76465"/>
                  <a:pt x="70589" y="77340"/>
                </a:cubicBezTo>
                <a:cubicBezTo>
                  <a:pt x="62897" y="88145"/>
                  <a:pt x="66234" y="103119"/>
                  <a:pt x="64311" y="105589"/>
                </a:cubicBezTo>
                <a:cubicBezTo>
                  <a:pt x="57071" y="110632"/>
                  <a:pt x="50510" y="107956"/>
                  <a:pt x="43610" y="109139"/>
                </a:cubicBezTo>
                <a:cubicBezTo>
                  <a:pt x="37953" y="110220"/>
                  <a:pt x="33655" y="115931"/>
                  <a:pt x="28168" y="117475"/>
                </a:cubicBezTo>
                <a:cubicBezTo>
                  <a:pt x="22003" y="118813"/>
                  <a:pt x="15329" y="120305"/>
                  <a:pt x="8825" y="119945"/>
                </a:cubicBezTo>
                <a:cubicBezTo>
                  <a:pt x="3847" y="119739"/>
                  <a:pt x="2943" y="113667"/>
                  <a:pt x="5601" y="109139"/>
                </a:cubicBezTo>
                <a:cubicBezTo>
                  <a:pt x="6902" y="105537"/>
                  <a:pt x="4979" y="104560"/>
                  <a:pt x="4413" y="101112"/>
                </a:cubicBezTo>
                <a:cubicBezTo>
                  <a:pt x="4558" y="100478"/>
                  <a:pt x="5234" y="100412"/>
                  <a:pt x="6491" y="100567"/>
                </a:cubicBezTo>
                <a:lnTo>
                  <a:pt x="6491" y="97981"/>
                </a:lnTo>
                <a:lnTo>
                  <a:pt x="10920" y="97981"/>
                </a:lnTo>
                <a:lnTo>
                  <a:pt x="10920" y="101042"/>
                </a:lnTo>
                <a:lnTo>
                  <a:pt x="12599" y="101177"/>
                </a:lnTo>
                <a:lnTo>
                  <a:pt x="12599" y="97981"/>
                </a:lnTo>
                <a:lnTo>
                  <a:pt x="17028" y="97981"/>
                </a:lnTo>
                <a:lnTo>
                  <a:pt x="17028" y="101159"/>
                </a:lnTo>
                <a:cubicBezTo>
                  <a:pt x="17572" y="101179"/>
                  <a:pt x="18132" y="101141"/>
                  <a:pt x="18707" y="101058"/>
                </a:cubicBezTo>
                <a:lnTo>
                  <a:pt x="18707" y="97672"/>
                </a:lnTo>
                <a:lnTo>
                  <a:pt x="23136" y="97672"/>
                </a:lnTo>
                <a:lnTo>
                  <a:pt x="23136" y="100453"/>
                </a:lnTo>
                <a:cubicBezTo>
                  <a:pt x="23691" y="100405"/>
                  <a:pt x="24248" y="100298"/>
                  <a:pt x="24815" y="100161"/>
                </a:cubicBezTo>
                <a:lnTo>
                  <a:pt x="24815" y="97055"/>
                </a:lnTo>
                <a:lnTo>
                  <a:pt x="29244" y="97055"/>
                </a:lnTo>
                <a:lnTo>
                  <a:pt x="29244" y="99041"/>
                </a:lnTo>
                <a:lnTo>
                  <a:pt x="30922" y="98549"/>
                </a:lnTo>
                <a:lnTo>
                  <a:pt x="30922" y="96283"/>
                </a:lnTo>
                <a:lnTo>
                  <a:pt x="35352" y="96283"/>
                </a:lnTo>
                <a:lnTo>
                  <a:pt x="35352" y="96994"/>
                </a:lnTo>
                <a:cubicBezTo>
                  <a:pt x="36804" y="96435"/>
                  <a:pt x="38312" y="95802"/>
                  <a:pt x="39877" y="95092"/>
                </a:cubicBezTo>
                <a:cubicBezTo>
                  <a:pt x="42252" y="93497"/>
                  <a:pt x="38519" y="82794"/>
                  <a:pt x="38858" y="79192"/>
                </a:cubicBezTo>
                <a:cubicBezTo>
                  <a:pt x="39254" y="77700"/>
                  <a:pt x="44401" y="77134"/>
                  <a:pt x="47173" y="76105"/>
                </a:cubicBezTo>
                <a:close/>
                <a:moveTo>
                  <a:pt x="16169" y="49260"/>
                </a:moveTo>
                <a:cubicBezTo>
                  <a:pt x="14622" y="49062"/>
                  <a:pt x="12996" y="49284"/>
                  <a:pt x="11370" y="50171"/>
                </a:cubicBezTo>
                <a:cubicBezTo>
                  <a:pt x="6958" y="51046"/>
                  <a:pt x="11540" y="57169"/>
                  <a:pt x="12897" y="60668"/>
                </a:cubicBezTo>
                <a:cubicBezTo>
                  <a:pt x="13746" y="64013"/>
                  <a:pt x="12558" y="68592"/>
                  <a:pt x="15442" y="67923"/>
                </a:cubicBezTo>
                <a:cubicBezTo>
                  <a:pt x="21947" y="66637"/>
                  <a:pt x="27942" y="62418"/>
                  <a:pt x="25793" y="55728"/>
                </a:cubicBezTo>
                <a:cubicBezTo>
                  <a:pt x="24732" y="54223"/>
                  <a:pt x="20809" y="49853"/>
                  <a:pt x="16169" y="49260"/>
                </a:cubicBezTo>
                <a:close/>
                <a:moveTo>
                  <a:pt x="62614" y="2"/>
                </a:moveTo>
                <a:cubicBezTo>
                  <a:pt x="84729" y="105"/>
                  <a:pt x="107523" y="4839"/>
                  <a:pt x="118779" y="38748"/>
                </a:cubicBezTo>
                <a:cubicBezTo>
                  <a:pt x="125396" y="58353"/>
                  <a:pt x="103847" y="88300"/>
                  <a:pt x="84672" y="85521"/>
                </a:cubicBezTo>
                <a:cubicBezTo>
                  <a:pt x="77320" y="84595"/>
                  <a:pt x="79978" y="75179"/>
                  <a:pt x="63802" y="72400"/>
                </a:cubicBezTo>
                <a:cubicBezTo>
                  <a:pt x="48361" y="69724"/>
                  <a:pt x="30035" y="81559"/>
                  <a:pt x="22739" y="80581"/>
                </a:cubicBezTo>
                <a:cubicBezTo>
                  <a:pt x="19119" y="79913"/>
                  <a:pt x="16178" y="71062"/>
                  <a:pt x="14933" y="72091"/>
                </a:cubicBezTo>
                <a:cubicBezTo>
                  <a:pt x="13236" y="73532"/>
                  <a:pt x="16630" y="80067"/>
                  <a:pt x="19175" y="82279"/>
                </a:cubicBezTo>
                <a:cubicBezTo>
                  <a:pt x="21551" y="83617"/>
                  <a:pt x="30035" y="82177"/>
                  <a:pt x="35804" y="79810"/>
                </a:cubicBezTo>
                <a:cubicBezTo>
                  <a:pt x="37444" y="79398"/>
                  <a:pt x="35691" y="84080"/>
                  <a:pt x="35974" y="87065"/>
                </a:cubicBezTo>
                <a:lnTo>
                  <a:pt x="35352" y="87195"/>
                </a:lnTo>
                <a:lnTo>
                  <a:pt x="35352" y="90130"/>
                </a:lnTo>
                <a:lnTo>
                  <a:pt x="30922" y="90130"/>
                </a:lnTo>
                <a:lnTo>
                  <a:pt x="30922" y="88074"/>
                </a:lnTo>
                <a:lnTo>
                  <a:pt x="29244" y="88294"/>
                </a:lnTo>
                <a:lnTo>
                  <a:pt x="29244" y="90593"/>
                </a:lnTo>
                <a:lnTo>
                  <a:pt x="24815" y="90593"/>
                </a:lnTo>
                <a:lnTo>
                  <a:pt x="24815" y="88781"/>
                </a:lnTo>
                <a:lnTo>
                  <a:pt x="23136" y="88905"/>
                </a:lnTo>
                <a:lnTo>
                  <a:pt x="23136" y="90902"/>
                </a:lnTo>
                <a:lnTo>
                  <a:pt x="18707" y="90902"/>
                </a:lnTo>
                <a:lnTo>
                  <a:pt x="18707" y="89106"/>
                </a:lnTo>
                <a:lnTo>
                  <a:pt x="17028" y="89143"/>
                </a:lnTo>
                <a:lnTo>
                  <a:pt x="17028" y="90902"/>
                </a:lnTo>
                <a:lnTo>
                  <a:pt x="12599" y="90902"/>
                </a:lnTo>
                <a:lnTo>
                  <a:pt x="12599" y="89055"/>
                </a:lnTo>
                <a:cubicBezTo>
                  <a:pt x="12023" y="89063"/>
                  <a:pt x="11462" y="89031"/>
                  <a:pt x="10920" y="88986"/>
                </a:cubicBezTo>
                <a:lnTo>
                  <a:pt x="10920" y="90593"/>
                </a:lnTo>
                <a:lnTo>
                  <a:pt x="6491" y="90593"/>
                </a:lnTo>
                <a:lnTo>
                  <a:pt x="6491" y="88444"/>
                </a:lnTo>
                <a:cubicBezTo>
                  <a:pt x="4388" y="88060"/>
                  <a:pt x="2953" y="87495"/>
                  <a:pt x="2547" y="86756"/>
                </a:cubicBezTo>
                <a:cubicBezTo>
                  <a:pt x="1529" y="84389"/>
                  <a:pt x="4243" y="82948"/>
                  <a:pt x="5092" y="81045"/>
                </a:cubicBezTo>
                <a:cubicBezTo>
                  <a:pt x="4583" y="80015"/>
                  <a:pt x="3056" y="79913"/>
                  <a:pt x="3565" y="77957"/>
                </a:cubicBezTo>
                <a:cubicBezTo>
                  <a:pt x="3961" y="76619"/>
                  <a:pt x="9956" y="75745"/>
                  <a:pt x="10861" y="74407"/>
                </a:cubicBezTo>
                <a:cubicBezTo>
                  <a:pt x="11200" y="71628"/>
                  <a:pt x="-167" y="64219"/>
                  <a:pt x="1" y="62366"/>
                </a:cubicBezTo>
                <a:cubicBezTo>
                  <a:pt x="510" y="60411"/>
                  <a:pt x="5092" y="58147"/>
                  <a:pt x="7807" y="55111"/>
                </a:cubicBezTo>
                <a:cubicBezTo>
                  <a:pt x="9108" y="53670"/>
                  <a:pt x="3282" y="47290"/>
                  <a:pt x="3734" y="45695"/>
                </a:cubicBezTo>
                <a:cubicBezTo>
                  <a:pt x="4583" y="40755"/>
                  <a:pt x="9843" y="35198"/>
                  <a:pt x="10861" y="26244"/>
                </a:cubicBezTo>
                <a:cubicBezTo>
                  <a:pt x="14028" y="12403"/>
                  <a:pt x="39424" y="-203"/>
                  <a:pt x="62614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08;p43"/>
          <p:cNvSpPr/>
          <p:nvPr/>
        </p:nvSpPr>
        <p:spPr>
          <a:xfrm>
            <a:off x="541781" y="3053054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8695" y="45480"/>
                </a:moveTo>
                <a:cubicBezTo>
                  <a:pt x="68017" y="45470"/>
                  <a:pt x="67325" y="45554"/>
                  <a:pt x="66655" y="45742"/>
                </a:cubicBezTo>
                <a:cubicBezTo>
                  <a:pt x="64612" y="46316"/>
                  <a:pt x="63369" y="47696"/>
                  <a:pt x="63390" y="49154"/>
                </a:cubicBezTo>
                <a:lnTo>
                  <a:pt x="56428" y="67429"/>
                </a:lnTo>
                <a:lnTo>
                  <a:pt x="51511" y="54523"/>
                </a:lnTo>
                <a:cubicBezTo>
                  <a:pt x="50951" y="53054"/>
                  <a:pt x="49201" y="52033"/>
                  <a:pt x="47186" y="51835"/>
                </a:cubicBezTo>
                <a:cubicBezTo>
                  <a:pt x="46853" y="51803"/>
                  <a:pt x="46512" y="51792"/>
                  <a:pt x="46175" y="51880"/>
                </a:cubicBezTo>
                <a:lnTo>
                  <a:pt x="46085" y="51869"/>
                </a:lnTo>
                <a:cubicBezTo>
                  <a:pt x="46021" y="51870"/>
                  <a:pt x="45956" y="51872"/>
                  <a:pt x="45893" y="51892"/>
                </a:cubicBezTo>
                <a:lnTo>
                  <a:pt x="45116" y="51926"/>
                </a:lnTo>
                <a:cubicBezTo>
                  <a:pt x="45020" y="51944"/>
                  <a:pt x="44926" y="51964"/>
                  <a:pt x="44848" y="52020"/>
                </a:cubicBezTo>
                <a:cubicBezTo>
                  <a:pt x="43308" y="52297"/>
                  <a:pt x="41987" y="53081"/>
                  <a:pt x="41363" y="54202"/>
                </a:cubicBezTo>
                <a:lnTo>
                  <a:pt x="30434" y="73842"/>
                </a:lnTo>
                <a:lnTo>
                  <a:pt x="19054" y="73842"/>
                </a:lnTo>
                <a:cubicBezTo>
                  <a:pt x="16170" y="73842"/>
                  <a:pt x="13833" y="75486"/>
                  <a:pt x="13833" y="77514"/>
                </a:cubicBezTo>
                <a:cubicBezTo>
                  <a:pt x="13833" y="79543"/>
                  <a:pt x="16170" y="81187"/>
                  <a:pt x="19054" y="81187"/>
                </a:cubicBezTo>
                <a:lnTo>
                  <a:pt x="32961" y="81187"/>
                </a:lnTo>
                <a:cubicBezTo>
                  <a:pt x="34611" y="81484"/>
                  <a:pt x="36311" y="81117"/>
                  <a:pt x="37487" y="80300"/>
                </a:cubicBezTo>
                <a:cubicBezTo>
                  <a:pt x="38431" y="79811"/>
                  <a:pt x="39075" y="79075"/>
                  <a:pt x="39210" y="78223"/>
                </a:cubicBezTo>
                <a:lnTo>
                  <a:pt x="45454" y="67001"/>
                </a:lnTo>
                <a:lnTo>
                  <a:pt x="51058" y="81712"/>
                </a:lnTo>
                <a:cubicBezTo>
                  <a:pt x="50471" y="83585"/>
                  <a:pt x="52101" y="85458"/>
                  <a:pt x="54772" y="85962"/>
                </a:cubicBezTo>
                <a:cubicBezTo>
                  <a:pt x="55123" y="86028"/>
                  <a:pt x="55475" y="86067"/>
                  <a:pt x="55829" y="86008"/>
                </a:cubicBezTo>
                <a:cubicBezTo>
                  <a:pt x="56021" y="86056"/>
                  <a:pt x="56221" y="86073"/>
                  <a:pt x="56428" y="86035"/>
                </a:cubicBezTo>
                <a:cubicBezTo>
                  <a:pt x="56634" y="86073"/>
                  <a:pt x="56834" y="86056"/>
                  <a:pt x="57026" y="86008"/>
                </a:cubicBezTo>
                <a:lnTo>
                  <a:pt x="58083" y="85962"/>
                </a:lnTo>
                <a:cubicBezTo>
                  <a:pt x="60755" y="85458"/>
                  <a:pt x="62385" y="83585"/>
                  <a:pt x="61797" y="81712"/>
                </a:cubicBezTo>
                <a:lnTo>
                  <a:pt x="69691" y="60989"/>
                </a:lnTo>
                <a:lnTo>
                  <a:pt x="79918" y="78998"/>
                </a:lnTo>
                <a:cubicBezTo>
                  <a:pt x="80847" y="80634"/>
                  <a:pt x="83259" y="81540"/>
                  <a:pt x="85614" y="81187"/>
                </a:cubicBezTo>
                <a:lnTo>
                  <a:pt x="99160" y="81187"/>
                </a:lnTo>
                <a:cubicBezTo>
                  <a:pt x="102044" y="81187"/>
                  <a:pt x="104381" y="79543"/>
                  <a:pt x="104381" y="77515"/>
                </a:cubicBezTo>
                <a:cubicBezTo>
                  <a:pt x="104381" y="75486"/>
                  <a:pt x="102044" y="73842"/>
                  <a:pt x="99160" y="73842"/>
                </a:cubicBezTo>
                <a:lnTo>
                  <a:pt x="88235" y="73842"/>
                </a:lnTo>
                <a:lnTo>
                  <a:pt x="73441" y="47790"/>
                </a:lnTo>
                <a:cubicBezTo>
                  <a:pt x="72638" y="46378"/>
                  <a:pt x="70729" y="45509"/>
                  <a:pt x="68695" y="45480"/>
                </a:cubicBezTo>
                <a:close/>
                <a:moveTo>
                  <a:pt x="17730" y="19482"/>
                </a:moveTo>
                <a:lnTo>
                  <a:pt x="102269" y="19482"/>
                </a:lnTo>
                <a:cubicBezTo>
                  <a:pt x="105389" y="19482"/>
                  <a:pt x="107918" y="21261"/>
                  <a:pt x="107918" y="23455"/>
                </a:cubicBezTo>
                <a:lnTo>
                  <a:pt x="107918" y="107608"/>
                </a:lnTo>
                <a:cubicBezTo>
                  <a:pt x="107918" y="109803"/>
                  <a:pt x="105389" y="111582"/>
                  <a:pt x="102269" y="111582"/>
                </a:cubicBezTo>
                <a:lnTo>
                  <a:pt x="17730" y="111582"/>
                </a:lnTo>
                <a:cubicBezTo>
                  <a:pt x="14610" y="111582"/>
                  <a:pt x="12081" y="109803"/>
                  <a:pt x="12081" y="107608"/>
                </a:cubicBezTo>
                <a:lnTo>
                  <a:pt x="12081" y="23455"/>
                </a:lnTo>
                <a:cubicBezTo>
                  <a:pt x="12081" y="21261"/>
                  <a:pt x="14610" y="19482"/>
                  <a:pt x="17730" y="19482"/>
                </a:cubicBezTo>
                <a:close/>
                <a:moveTo>
                  <a:pt x="12967" y="16224"/>
                </a:moveTo>
                <a:cubicBezTo>
                  <a:pt x="9495" y="16224"/>
                  <a:pt x="6681" y="18204"/>
                  <a:pt x="6681" y="20646"/>
                </a:cubicBezTo>
                <a:lnTo>
                  <a:pt x="6681" y="110418"/>
                </a:lnTo>
                <a:cubicBezTo>
                  <a:pt x="6681" y="112860"/>
                  <a:pt x="9495" y="114839"/>
                  <a:pt x="12967" y="114839"/>
                </a:cubicBezTo>
                <a:lnTo>
                  <a:pt x="107032" y="114839"/>
                </a:lnTo>
                <a:cubicBezTo>
                  <a:pt x="110504" y="114839"/>
                  <a:pt x="113318" y="112860"/>
                  <a:pt x="113318" y="110418"/>
                </a:cubicBezTo>
                <a:lnTo>
                  <a:pt x="113318" y="20646"/>
                </a:lnTo>
                <a:cubicBezTo>
                  <a:pt x="113318" y="18204"/>
                  <a:pt x="110504" y="16224"/>
                  <a:pt x="107032" y="16224"/>
                </a:cubicBezTo>
                <a:close/>
                <a:moveTo>
                  <a:pt x="51424" y="0"/>
                </a:moveTo>
                <a:lnTo>
                  <a:pt x="68575" y="0"/>
                </a:lnTo>
                <a:cubicBezTo>
                  <a:pt x="70084" y="0"/>
                  <a:pt x="71308" y="860"/>
                  <a:pt x="71308" y="1922"/>
                </a:cubicBezTo>
                <a:lnTo>
                  <a:pt x="71308" y="5766"/>
                </a:lnTo>
                <a:lnTo>
                  <a:pt x="72931" y="5766"/>
                </a:lnTo>
                <a:cubicBezTo>
                  <a:pt x="74441" y="5766"/>
                  <a:pt x="75664" y="6626"/>
                  <a:pt x="75664" y="7688"/>
                </a:cubicBezTo>
                <a:lnTo>
                  <a:pt x="75664" y="11064"/>
                </a:lnTo>
                <a:lnTo>
                  <a:pt x="109864" y="11064"/>
                </a:lnTo>
                <a:cubicBezTo>
                  <a:pt x="115462" y="11064"/>
                  <a:pt x="120000" y="14255"/>
                  <a:pt x="120000" y="18192"/>
                </a:cubicBezTo>
                <a:lnTo>
                  <a:pt x="120000" y="112871"/>
                </a:lnTo>
                <a:cubicBezTo>
                  <a:pt x="120000" y="116808"/>
                  <a:pt x="115462" y="120000"/>
                  <a:pt x="109864" y="120000"/>
                </a:cubicBezTo>
                <a:lnTo>
                  <a:pt x="10135" y="120000"/>
                </a:lnTo>
                <a:cubicBezTo>
                  <a:pt x="4537" y="120000"/>
                  <a:pt x="0" y="116808"/>
                  <a:pt x="0" y="112871"/>
                </a:cubicBezTo>
                <a:lnTo>
                  <a:pt x="0" y="18192"/>
                </a:lnTo>
                <a:cubicBezTo>
                  <a:pt x="0" y="14255"/>
                  <a:pt x="4537" y="11064"/>
                  <a:pt x="10135" y="11064"/>
                </a:cubicBezTo>
                <a:lnTo>
                  <a:pt x="44335" y="11064"/>
                </a:lnTo>
                <a:lnTo>
                  <a:pt x="44335" y="7688"/>
                </a:lnTo>
                <a:cubicBezTo>
                  <a:pt x="44335" y="6626"/>
                  <a:pt x="45558" y="5766"/>
                  <a:pt x="47068" y="5766"/>
                </a:cubicBezTo>
                <a:lnTo>
                  <a:pt x="48691" y="5766"/>
                </a:lnTo>
                <a:lnTo>
                  <a:pt x="48691" y="1922"/>
                </a:lnTo>
                <a:cubicBezTo>
                  <a:pt x="48691" y="860"/>
                  <a:pt x="49915" y="0"/>
                  <a:pt x="51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10;p43"/>
          <p:cNvSpPr/>
          <p:nvPr/>
        </p:nvSpPr>
        <p:spPr>
          <a:xfrm>
            <a:off x="1084523" y="3053054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77" y="84841"/>
                </a:moveTo>
                <a:cubicBezTo>
                  <a:pt x="55118" y="86919"/>
                  <a:pt x="50335" y="88692"/>
                  <a:pt x="45722" y="90160"/>
                </a:cubicBezTo>
                <a:cubicBezTo>
                  <a:pt x="48836" y="104155"/>
                  <a:pt x="54070" y="113333"/>
                  <a:pt x="59999" y="113333"/>
                </a:cubicBezTo>
                <a:cubicBezTo>
                  <a:pt x="65931" y="113333"/>
                  <a:pt x="71166" y="104150"/>
                  <a:pt x="74209" y="90138"/>
                </a:cubicBezTo>
                <a:cubicBezTo>
                  <a:pt x="69600" y="88683"/>
                  <a:pt x="64830" y="86906"/>
                  <a:pt x="59977" y="84841"/>
                </a:cubicBezTo>
                <a:close/>
                <a:moveTo>
                  <a:pt x="76339" y="76964"/>
                </a:moveTo>
                <a:cubicBezTo>
                  <a:pt x="75064" y="77683"/>
                  <a:pt x="73754" y="78372"/>
                  <a:pt x="72423" y="79052"/>
                </a:cubicBezTo>
                <a:lnTo>
                  <a:pt x="68411" y="81005"/>
                </a:lnTo>
                <a:cubicBezTo>
                  <a:pt x="70769" y="82038"/>
                  <a:pt x="73117" y="82929"/>
                  <a:pt x="75437" y="83679"/>
                </a:cubicBezTo>
                <a:cubicBezTo>
                  <a:pt x="75802" y="81522"/>
                  <a:pt x="76096" y="79278"/>
                  <a:pt x="76339" y="76964"/>
                </a:cubicBezTo>
                <a:close/>
                <a:moveTo>
                  <a:pt x="43600" y="76932"/>
                </a:moveTo>
                <a:cubicBezTo>
                  <a:pt x="43836" y="79265"/>
                  <a:pt x="44145" y="81525"/>
                  <a:pt x="44502" y="83700"/>
                </a:cubicBezTo>
                <a:cubicBezTo>
                  <a:pt x="46824" y="82899"/>
                  <a:pt x="49202" y="82013"/>
                  <a:pt x="51614" y="81029"/>
                </a:cubicBezTo>
                <a:cubicBezTo>
                  <a:pt x="50261" y="80405"/>
                  <a:pt x="48919" y="79739"/>
                  <a:pt x="47576" y="79052"/>
                </a:cubicBezTo>
                <a:close/>
                <a:moveTo>
                  <a:pt x="23415" y="64173"/>
                </a:moveTo>
                <a:cubicBezTo>
                  <a:pt x="11232" y="73512"/>
                  <a:pt x="4867" y="82118"/>
                  <a:pt x="7833" y="86666"/>
                </a:cubicBezTo>
                <a:cubicBezTo>
                  <a:pt x="10798" y="91213"/>
                  <a:pt x="22392" y="90637"/>
                  <a:pt x="37636" y="86020"/>
                </a:cubicBezTo>
                <a:cubicBezTo>
                  <a:pt x="36766" y="81751"/>
                  <a:pt x="36109" y="77200"/>
                  <a:pt x="35713" y="72438"/>
                </a:cubicBezTo>
                <a:cubicBezTo>
                  <a:pt x="31266" y="69748"/>
                  <a:pt x="27143" y="66979"/>
                  <a:pt x="23415" y="64173"/>
                </a:cubicBezTo>
                <a:close/>
                <a:moveTo>
                  <a:pt x="96589" y="64092"/>
                </a:moveTo>
                <a:cubicBezTo>
                  <a:pt x="92892" y="66950"/>
                  <a:pt x="88756" y="69728"/>
                  <a:pt x="84299" y="72430"/>
                </a:cubicBezTo>
                <a:cubicBezTo>
                  <a:pt x="83886" y="77191"/>
                  <a:pt x="83239" y="81745"/>
                  <a:pt x="82295" y="86002"/>
                </a:cubicBezTo>
                <a:lnTo>
                  <a:pt x="87078" y="87335"/>
                </a:lnTo>
                <a:cubicBezTo>
                  <a:pt x="88514" y="85944"/>
                  <a:pt x="90586" y="85091"/>
                  <a:pt x="92882" y="85091"/>
                </a:cubicBezTo>
                <a:cubicBezTo>
                  <a:pt x="96304" y="85091"/>
                  <a:pt x="99227" y="86986"/>
                  <a:pt x="100364" y="89662"/>
                </a:cubicBezTo>
                <a:cubicBezTo>
                  <a:pt x="106336" y="90109"/>
                  <a:pt x="110543" y="89155"/>
                  <a:pt x="112166" y="86666"/>
                </a:cubicBezTo>
                <a:cubicBezTo>
                  <a:pt x="115135" y="82113"/>
                  <a:pt x="108753" y="73494"/>
                  <a:pt x="96589" y="64092"/>
                </a:cubicBezTo>
                <a:close/>
                <a:moveTo>
                  <a:pt x="84751" y="55946"/>
                </a:moveTo>
                <a:cubicBezTo>
                  <a:pt x="84828" y="57285"/>
                  <a:pt x="84847" y="58637"/>
                  <a:pt x="84847" y="60000"/>
                </a:cubicBezTo>
                <a:lnTo>
                  <a:pt x="84676" y="64100"/>
                </a:lnTo>
                <a:lnTo>
                  <a:pt x="90928" y="59966"/>
                </a:lnTo>
                <a:cubicBezTo>
                  <a:pt x="88996" y="58599"/>
                  <a:pt x="86945" y="57241"/>
                  <a:pt x="84751" y="55946"/>
                </a:cubicBezTo>
                <a:close/>
                <a:moveTo>
                  <a:pt x="35323" y="55899"/>
                </a:moveTo>
                <a:lnTo>
                  <a:pt x="29071" y="60033"/>
                </a:lnTo>
                <a:cubicBezTo>
                  <a:pt x="31003" y="61400"/>
                  <a:pt x="33053" y="62758"/>
                  <a:pt x="35248" y="64053"/>
                </a:cubicBezTo>
                <a:cubicBezTo>
                  <a:pt x="35171" y="62714"/>
                  <a:pt x="35152" y="61362"/>
                  <a:pt x="35152" y="60000"/>
                </a:cubicBezTo>
                <a:close/>
                <a:moveTo>
                  <a:pt x="59999" y="50414"/>
                </a:moveTo>
                <a:cubicBezTo>
                  <a:pt x="65822" y="50414"/>
                  <a:pt x="70542" y="54593"/>
                  <a:pt x="70542" y="59748"/>
                </a:cubicBezTo>
                <a:cubicBezTo>
                  <a:pt x="70542" y="64903"/>
                  <a:pt x="65822" y="69082"/>
                  <a:pt x="59999" y="69082"/>
                </a:cubicBezTo>
                <a:cubicBezTo>
                  <a:pt x="54177" y="69082"/>
                  <a:pt x="49457" y="64903"/>
                  <a:pt x="49457" y="59748"/>
                </a:cubicBezTo>
                <a:cubicBezTo>
                  <a:pt x="49457" y="54593"/>
                  <a:pt x="54177" y="50414"/>
                  <a:pt x="59999" y="50414"/>
                </a:cubicBezTo>
                <a:close/>
                <a:moveTo>
                  <a:pt x="59976" y="42574"/>
                </a:moveTo>
                <a:cubicBezTo>
                  <a:pt x="57117" y="43848"/>
                  <a:pt x="54237" y="45240"/>
                  <a:pt x="51340" y="46720"/>
                </a:cubicBezTo>
                <a:lnTo>
                  <a:pt x="42966" y="51293"/>
                </a:lnTo>
                <a:cubicBezTo>
                  <a:pt x="42760" y="54124"/>
                  <a:pt x="42681" y="57034"/>
                  <a:pt x="42681" y="60000"/>
                </a:cubicBezTo>
                <a:lnTo>
                  <a:pt x="43014" y="68732"/>
                </a:lnTo>
                <a:cubicBezTo>
                  <a:pt x="45666" y="70298"/>
                  <a:pt x="48456" y="71804"/>
                  <a:pt x="51340" y="73279"/>
                </a:cubicBezTo>
                <a:lnTo>
                  <a:pt x="60023" y="77425"/>
                </a:lnTo>
                <a:cubicBezTo>
                  <a:pt x="62882" y="76152"/>
                  <a:pt x="65762" y="74759"/>
                  <a:pt x="68658" y="73279"/>
                </a:cubicBezTo>
                <a:lnTo>
                  <a:pt x="77033" y="68707"/>
                </a:lnTo>
                <a:cubicBezTo>
                  <a:pt x="77239" y="65875"/>
                  <a:pt x="77318" y="62965"/>
                  <a:pt x="77318" y="60000"/>
                </a:cubicBezTo>
                <a:lnTo>
                  <a:pt x="76985" y="51267"/>
                </a:lnTo>
                <a:cubicBezTo>
                  <a:pt x="74333" y="49701"/>
                  <a:pt x="71543" y="48195"/>
                  <a:pt x="68658" y="46720"/>
                </a:cubicBezTo>
                <a:close/>
                <a:moveTo>
                  <a:pt x="44562" y="36320"/>
                </a:moveTo>
                <a:cubicBezTo>
                  <a:pt x="44197" y="38477"/>
                  <a:pt x="43903" y="40721"/>
                  <a:pt x="43660" y="43035"/>
                </a:cubicBezTo>
                <a:cubicBezTo>
                  <a:pt x="44935" y="42316"/>
                  <a:pt x="46245" y="41627"/>
                  <a:pt x="47576" y="40947"/>
                </a:cubicBezTo>
                <a:lnTo>
                  <a:pt x="51588" y="38994"/>
                </a:lnTo>
                <a:cubicBezTo>
                  <a:pt x="49230" y="37961"/>
                  <a:pt x="46882" y="37070"/>
                  <a:pt x="44562" y="36320"/>
                </a:cubicBezTo>
                <a:close/>
                <a:moveTo>
                  <a:pt x="75497" y="36299"/>
                </a:moveTo>
                <a:cubicBezTo>
                  <a:pt x="73175" y="37100"/>
                  <a:pt x="70797" y="37986"/>
                  <a:pt x="68385" y="38970"/>
                </a:cubicBezTo>
                <a:cubicBezTo>
                  <a:pt x="69738" y="39594"/>
                  <a:pt x="71080" y="40260"/>
                  <a:pt x="72423" y="40947"/>
                </a:cubicBezTo>
                <a:lnTo>
                  <a:pt x="76399" y="43067"/>
                </a:lnTo>
                <a:cubicBezTo>
                  <a:pt x="76163" y="40734"/>
                  <a:pt x="75854" y="38474"/>
                  <a:pt x="75497" y="36299"/>
                </a:cubicBezTo>
                <a:close/>
                <a:moveTo>
                  <a:pt x="101742" y="30222"/>
                </a:moveTo>
                <a:cubicBezTo>
                  <a:pt x="96584" y="30390"/>
                  <a:pt x="89921" y="31683"/>
                  <a:pt x="82363" y="33979"/>
                </a:cubicBezTo>
                <a:cubicBezTo>
                  <a:pt x="83233" y="38248"/>
                  <a:pt x="83890" y="42799"/>
                  <a:pt x="84286" y="47561"/>
                </a:cubicBezTo>
                <a:cubicBezTo>
                  <a:pt x="88733" y="50251"/>
                  <a:pt x="92856" y="53020"/>
                  <a:pt x="96584" y="55826"/>
                </a:cubicBezTo>
                <a:cubicBezTo>
                  <a:pt x="108767" y="46487"/>
                  <a:pt x="115132" y="37881"/>
                  <a:pt x="112166" y="33333"/>
                </a:cubicBezTo>
                <a:cubicBezTo>
                  <a:pt x="110671" y="31041"/>
                  <a:pt x="106985" y="30051"/>
                  <a:pt x="101742" y="30222"/>
                </a:cubicBezTo>
                <a:close/>
                <a:moveTo>
                  <a:pt x="18257" y="30222"/>
                </a:moveTo>
                <a:cubicBezTo>
                  <a:pt x="13014" y="30051"/>
                  <a:pt x="9327" y="31041"/>
                  <a:pt x="7833" y="33333"/>
                </a:cubicBezTo>
                <a:cubicBezTo>
                  <a:pt x="6626" y="35184"/>
                  <a:pt x="6965" y="37708"/>
                  <a:pt x="8654" y="40665"/>
                </a:cubicBezTo>
                <a:cubicBezTo>
                  <a:pt x="8945" y="40600"/>
                  <a:pt x="9245" y="40585"/>
                  <a:pt x="9549" y="40585"/>
                </a:cubicBezTo>
                <a:cubicBezTo>
                  <a:pt x="13987" y="40585"/>
                  <a:pt x="17584" y="43770"/>
                  <a:pt x="17584" y="47699"/>
                </a:cubicBezTo>
                <a:cubicBezTo>
                  <a:pt x="17584" y="48674"/>
                  <a:pt x="17362" y="49604"/>
                  <a:pt x="16959" y="50449"/>
                </a:cubicBezTo>
                <a:cubicBezTo>
                  <a:pt x="18848" y="52238"/>
                  <a:pt x="21017" y="54057"/>
                  <a:pt x="23410" y="55907"/>
                </a:cubicBezTo>
                <a:cubicBezTo>
                  <a:pt x="27107" y="53049"/>
                  <a:pt x="31243" y="50271"/>
                  <a:pt x="35700" y="47569"/>
                </a:cubicBezTo>
                <a:cubicBezTo>
                  <a:pt x="36113" y="42808"/>
                  <a:pt x="36760" y="38254"/>
                  <a:pt x="37704" y="33997"/>
                </a:cubicBezTo>
                <a:cubicBezTo>
                  <a:pt x="30118" y="31690"/>
                  <a:pt x="23430" y="30391"/>
                  <a:pt x="18257" y="30222"/>
                </a:cubicBezTo>
                <a:close/>
                <a:moveTo>
                  <a:pt x="59999" y="6666"/>
                </a:moveTo>
                <a:cubicBezTo>
                  <a:pt x="54068" y="6666"/>
                  <a:pt x="48833" y="15849"/>
                  <a:pt x="45790" y="29861"/>
                </a:cubicBezTo>
                <a:cubicBezTo>
                  <a:pt x="50399" y="31316"/>
                  <a:pt x="55169" y="33093"/>
                  <a:pt x="60022" y="35158"/>
                </a:cubicBezTo>
                <a:cubicBezTo>
                  <a:pt x="64881" y="33080"/>
                  <a:pt x="69664" y="31307"/>
                  <a:pt x="74277" y="29839"/>
                </a:cubicBezTo>
                <a:cubicBezTo>
                  <a:pt x="73282" y="25366"/>
                  <a:pt x="72070" y="21384"/>
                  <a:pt x="70645" y="18052"/>
                </a:cubicBezTo>
                <a:cubicBezTo>
                  <a:pt x="70611" y="18061"/>
                  <a:pt x="70576" y="18061"/>
                  <a:pt x="70542" y="18061"/>
                </a:cubicBezTo>
                <a:cubicBezTo>
                  <a:pt x="66105" y="18061"/>
                  <a:pt x="62507" y="14876"/>
                  <a:pt x="62507" y="10947"/>
                </a:cubicBezTo>
                <a:cubicBezTo>
                  <a:pt x="62507" y="9808"/>
                  <a:pt x="62810" y="8731"/>
                  <a:pt x="63420" y="7808"/>
                </a:cubicBezTo>
                <a:cubicBezTo>
                  <a:pt x="62352" y="7036"/>
                  <a:pt x="61190" y="6666"/>
                  <a:pt x="59999" y="6666"/>
                </a:cubicBezTo>
                <a:close/>
                <a:moveTo>
                  <a:pt x="59999" y="0"/>
                </a:moveTo>
                <a:cubicBezTo>
                  <a:pt x="63135" y="0"/>
                  <a:pt x="66135" y="1402"/>
                  <a:pt x="68856" y="3996"/>
                </a:cubicBezTo>
                <a:cubicBezTo>
                  <a:pt x="69399" y="3887"/>
                  <a:pt x="69963" y="3833"/>
                  <a:pt x="70542" y="3833"/>
                </a:cubicBezTo>
                <a:cubicBezTo>
                  <a:pt x="74979" y="3833"/>
                  <a:pt x="78577" y="7018"/>
                  <a:pt x="78577" y="10947"/>
                </a:cubicBezTo>
                <a:cubicBezTo>
                  <a:pt x="78577" y="12697"/>
                  <a:pt x="77863" y="14299"/>
                  <a:pt x="76602" y="15480"/>
                </a:cubicBezTo>
                <a:cubicBezTo>
                  <a:pt x="78301" y="19098"/>
                  <a:pt x="79756" y="23267"/>
                  <a:pt x="80957" y="27859"/>
                </a:cubicBezTo>
                <a:cubicBezTo>
                  <a:pt x="99531" y="22844"/>
                  <a:pt x="114274" y="23232"/>
                  <a:pt x="118687" y="30000"/>
                </a:cubicBezTo>
                <a:cubicBezTo>
                  <a:pt x="123099" y="36767"/>
                  <a:pt x="116108" y="48265"/>
                  <a:pt x="101922" y="60005"/>
                </a:cubicBezTo>
                <a:cubicBezTo>
                  <a:pt x="116110" y="71738"/>
                  <a:pt x="123099" y="83233"/>
                  <a:pt x="118687" y="90000"/>
                </a:cubicBezTo>
                <a:cubicBezTo>
                  <a:pt x="115932" y="94225"/>
                  <a:pt x="109149" y="95963"/>
                  <a:pt x="99921" y="95451"/>
                </a:cubicBezTo>
                <a:cubicBezTo>
                  <a:pt x="98668" y="97766"/>
                  <a:pt x="95980" y="99318"/>
                  <a:pt x="92882" y="99318"/>
                </a:cubicBezTo>
                <a:cubicBezTo>
                  <a:pt x="88787" y="99318"/>
                  <a:pt x="85408" y="96607"/>
                  <a:pt x="84949" y="93097"/>
                </a:cubicBezTo>
                <a:cubicBezTo>
                  <a:pt x="83632" y="92839"/>
                  <a:pt x="82308" y="92504"/>
                  <a:pt x="80963" y="92141"/>
                </a:cubicBezTo>
                <a:cubicBezTo>
                  <a:pt x="76576" y="108889"/>
                  <a:pt x="68825" y="120000"/>
                  <a:pt x="59999" y="120000"/>
                </a:cubicBezTo>
                <a:cubicBezTo>
                  <a:pt x="51174" y="120000"/>
                  <a:pt x="43423" y="108889"/>
                  <a:pt x="39042" y="92140"/>
                </a:cubicBezTo>
                <a:cubicBezTo>
                  <a:pt x="20467" y="97155"/>
                  <a:pt x="5725" y="96767"/>
                  <a:pt x="1312" y="90000"/>
                </a:cubicBezTo>
                <a:cubicBezTo>
                  <a:pt x="-3099" y="83232"/>
                  <a:pt x="3891" y="71734"/>
                  <a:pt x="18077" y="59994"/>
                </a:cubicBezTo>
                <a:cubicBezTo>
                  <a:pt x="15840" y="58145"/>
                  <a:pt x="13782" y="56301"/>
                  <a:pt x="11955" y="54452"/>
                </a:cubicBezTo>
                <a:cubicBezTo>
                  <a:pt x="11204" y="54698"/>
                  <a:pt x="10392" y="54813"/>
                  <a:pt x="9549" y="54813"/>
                </a:cubicBezTo>
                <a:cubicBezTo>
                  <a:pt x="5112" y="54813"/>
                  <a:pt x="1515" y="51628"/>
                  <a:pt x="1515" y="47699"/>
                </a:cubicBezTo>
                <a:cubicBezTo>
                  <a:pt x="1515" y="46180"/>
                  <a:pt x="2053" y="44772"/>
                  <a:pt x="3089" y="43691"/>
                </a:cubicBezTo>
                <a:cubicBezTo>
                  <a:pt x="-197" y="38284"/>
                  <a:pt x="-974" y="33507"/>
                  <a:pt x="1312" y="30000"/>
                </a:cubicBezTo>
                <a:cubicBezTo>
                  <a:pt x="5724" y="23233"/>
                  <a:pt x="20465" y="22845"/>
                  <a:pt x="39036" y="27858"/>
                </a:cubicBezTo>
                <a:cubicBezTo>
                  <a:pt x="43423" y="11110"/>
                  <a:pt x="51174" y="0"/>
                  <a:pt x="59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511;p43"/>
          <p:cNvSpPr/>
          <p:nvPr/>
        </p:nvSpPr>
        <p:spPr>
          <a:xfrm>
            <a:off x="2809184" y="3064938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9720" y="29498"/>
                </a:moveTo>
                <a:cubicBezTo>
                  <a:pt x="69086" y="29485"/>
                  <a:pt x="68439" y="29599"/>
                  <a:pt x="67813" y="29854"/>
                </a:cubicBezTo>
                <a:cubicBezTo>
                  <a:pt x="65902" y="30632"/>
                  <a:pt x="64739" y="32504"/>
                  <a:pt x="64758" y="34482"/>
                </a:cubicBezTo>
                <a:lnTo>
                  <a:pt x="57870" y="60702"/>
                </a:lnTo>
                <a:lnTo>
                  <a:pt x="52894" y="41764"/>
                </a:lnTo>
                <a:cubicBezTo>
                  <a:pt x="52371" y="39771"/>
                  <a:pt x="50734" y="38386"/>
                  <a:pt x="48849" y="38118"/>
                </a:cubicBezTo>
                <a:cubicBezTo>
                  <a:pt x="48537" y="38074"/>
                  <a:pt x="48219" y="38060"/>
                  <a:pt x="47903" y="38179"/>
                </a:cubicBezTo>
                <a:lnTo>
                  <a:pt x="47820" y="38164"/>
                </a:lnTo>
                <a:cubicBezTo>
                  <a:pt x="47759" y="38165"/>
                  <a:pt x="47699" y="38168"/>
                  <a:pt x="47640" y="38195"/>
                </a:cubicBezTo>
                <a:lnTo>
                  <a:pt x="46913" y="38242"/>
                </a:lnTo>
                <a:cubicBezTo>
                  <a:pt x="46823" y="38267"/>
                  <a:pt x="46735" y="38293"/>
                  <a:pt x="46662" y="38369"/>
                </a:cubicBezTo>
                <a:cubicBezTo>
                  <a:pt x="45221" y="38745"/>
                  <a:pt x="43986" y="39808"/>
                  <a:pt x="43402" y="41329"/>
                </a:cubicBezTo>
                <a:lnTo>
                  <a:pt x="33180" y="67969"/>
                </a:lnTo>
                <a:lnTo>
                  <a:pt x="22535" y="67969"/>
                </a:lnTo>
                <a:cubicBezTo>
                  <a:pt x="19838" y="67969"/>
                  <a:pt x="17651" y="70199"/>
                  <a:pt x="17651" y="72950"/>
                </a:cubicBezTo>
                <a:cubicBezTo>
                  <a:pt x="17651" y="75701"/>
                  <a:pt x="19838" y="77931"/>
                  <a:pt x="22535" y="77931"/>
                </a:cubicBezTo>
                <a:lnTo>
                  <a:pt x="35543" y="77931"/>
                </a:lnTo>
                <a:cubicBezTo>
                  <a:pt x="37087" y="78334"/>
                  <a:pt x="38678" y="77835"/>
                  <a:pt x="39777" y="76727"/>
                </a:cubicBezTo>
                <a:cubicBezTo>
                  <a:pt x="40660" y="76064"/>
                  <a:pt x="41262" y="75067"/>
                  <a:pt x="41389" y="73910"/>
                </a:cubicBezTo>
                <a:lnTo>
                  <a:pt x="47229" y="58690"/>
                </a:lnTo>
                <a:lnTo>
                  <a:pt x="53060" y="80886"/>
                </a:lnTo>
                <a:cubicBezTo>
                  <a:pt x="53532" y="82681"/>
                  <a:pt x="54907" y="83983"/>
                  <a:pt x="56572" y="84344"/>
                </a:cubicBezTo>
                <a:lnTo>
                  <a:pt x="56698" y="84408"/>
                </a:lnTo>
                <a:cubicBezTo>
                  <a:pt x="56719" y="84413"/>
                  <a:pt x="56741" y="84419"/>
                  <a:pt x="56766" y="84412"/>
                </a:cubicBezTo>
                <a:cubicBezTo>
                  <a:pt x="57117" y="84547"/>
                  <a:pt x="57492" y="84585"/>
                  <a:pt x="57870" y="84482"/>
                </a:cubicBezTo>
                <a:cubicBezTo>
                  <a:pt x="58248" y="84585"/>
                  <a:pt x="58622" y="84547"/>
                  <a:pt x="58973" y="84412"/>
                </a:cubicBezTo>
                <a:lnTo>
                  <a:pt x="59042" y="84408"/>
                </a:lnTo>
                <a:cubicBezTo>
                  <a:pt x="59086" y="84395"/>
                  <a:pt x="59131" y="84383"/>
                  <a:pt x="59167" y="84344"/>
                </a:cubicBezTo>
                <a:cubicBezTo>
                  <a:pt x="60832" y="83983"/>
                  <a:pt x="62207" y="82681"/>
                  <a:pt x="62679" y="80886"/>
                </a:cubicBezTo>
                <a:lnTo>
                  <a:pt x="70653" y="50535"/>
                </a:lnTo>
                <a:lnTo>
                  <a:pt x="80219" y="74963"/>
                </a:lnTo>
                <a:cubicBezTo>
                  <a:pt x="81087" y="77180"/>
                  <a:pt x="83343" y="78410"/>
                  <a:pt x="85546" y="77931"/>
                </a:cubicBezTo>
                <a:lnTo>
                  <a:pt x="98217" y="77931"/>
                </a:lnTo>
                <a:cubicBezTo>
                  <a:pt x="100914" y="77931"/>
                  <a:pt x="103100" y="75701"/>
                  <a:pt x="103100" y="72950"/>
                </a:cubicBezTo>
                <a:cubicBezTo>
                  <a:pt x="103100" y="70199"/>
                  <a:pt x="100914" y="67969"/>
                  <a:pt x="98217" y="67969"/>
                </a:cubicBezTo>
                <a:lnTo>
                  <a:pt x="87997" y="67969"/>
                </a:lnTo>
                <a:lnTo>
                  <a:pt x="74159" y="32632"/>
                </a:lnTo>
                <a:cubicBezTo>
                  <a:pt x="73409" y="30716"/>
                  <a:pt x="71623" y="29537"/>
                  <a:pt x="69720" y="29498"/>
                </a:cubicBezTo>
                <a:close/>
                <a:moveTo>
                  <a:pt x="28439" y="3"/>
                </a:moveTo>
                <a:cubicBezTo>
                  <a:pt x="40345" y="215"/>
                  <a:pt x="53019" y="8936"/>
                  <a:pt x="60000" y="28871"/>
                </a:cubicBezTo>
                <a:cubicBezTo>
                  <a:pt x="84819" y="-42006"/>
                  <a:pt x="181613" y="28871"/>
                  <a:pt x="60000" y="120000"/>
                </a:cubicBezTo>
                <a:cubicBezTo>
                  <a:pt x="-27409" y="54501"/>
                  <a:pt x="-1989" y="-536"/>
                  <a:pt x="284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512;p43"/>
          <p:cNvSpPr/>
          <p:nvPr/>
        </p:nvSpPr>
        <p:spPr>
          <a:xfrm>
            <a:off x="2221771" y="3090555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3807" y="67761"/>
                </a:moveTo>
                <a:lnTo>
                  <a:pt x="53807" y="80506"/>
                </a:lnTo>
                <a:lnTo>
                  <a:pt x="43066" y="80506"/>
                </a:lnTo>
                <a:lnTo>
                  <a:pt x="43066" y="95200"/>
                </a:lnTo>
                <a:lnTo>
                  <a:pt x="53807" y="95200"/>
                </a:lnTo>
                <a:lnTo>
                  <a:pt x="53807" y="107945"/>
                </a:lnTo>
                <a:lnTo>
                  <a:pt x="66192" y="107945"/>
                </a:lnTo>
                <a:lnTo>
                  <a:pt x="66192" y="95200"/>
                </a:lnTo>
                <a:lnTo>
                  <a:pt x="76933" y="95200"/>
                </a:lnTo>
                <a:lnTo>
                  <a:pt x="76933" y="80506"/>
                </a:lnTo>
                <a:lnTo>
                  <a:pt x="66192" y="80506"/>
                </a:lnTo>
                <a:lnTo>
                  <a:pt x="66192" y="67761"/>
                </a:lnTo>
                <a:close/>
                <a:moveTo>
                  <a:pt x="0" y="56182"/>
                </a:moveTo>
                <a:lnTo>
                  <a:pt x="120000" y="56182"/>
                </a:lnTo>
                <a:lnTo>
                  <a:pt x="120000" y="104436"/>
                </a:lnTo>
                <a:cubicBezTo>
                  <a:pt x="120000" y="113032"/>
                  <a:pt x="114127" y="120000"/>
                  <a:pt x="106883" y="120000"/>
                </a:cubicBezTo>
                <a:lnTo>
                  <a:pt x="13116" y="120000"/>
                </a:lnTo>
                <a:cubicBezTo>
                  <a:pt x="5872" y="120000"/>
                  <a:pt x="0" y="113032"/>
                  <a:pt x="0" y="104436"/>
                </a:cubicBezTo>
                <a:close/>
                <a:moveTo>
                  <a:pt x="37079" y="8811"/>
                </a:moveTo>
                <a:cubicBezTo>
                  <a:pt x="34557" y="8811"/>
                  <a:pt x="32512" y="11237"/>
                  <a:pt x="32512" y="14230"/>
                </a:cubicBezTo>
                <a:lnTo>
                  <a:pt x="32512" y="26623"/>
                </a:lnTo>
                <a:lnTo>
                  <a:pt x="87487" y="26623"/>
                </a:lnTo>
                <a:lnTo>
                  <a:pt x="87487" y="14230"/>
                </a:lnTo>
                <a:cubicBezTo>
                  <a:pt x="87487" y="11237"/>
                  <a:pt x="85442" y="8811"/>
                  <a:pt x="82920" y="8811"/>
                </a:cubicBezTo>
                <a:close/>
                <a:moveTo>
                  <a:pt x="31233" y="0"/>
                </a:moveTo>
                <a:lnTo>
                  <a:pt x="88766" y="0"/>
                </a:lnTo>
                <a:cubicBezTo>
                  <a:pt x="92150" y="0"/>
                  <a:pt x="94894" y="3255"/>
                  <a:pt x="94894" y="7271"/>
                </a:cubicBezTo>
                <a:lnTo>
                  <a:pt x="94894" y="26623"/>
                </a:lnTo>
                <a:lnTo>
                  <a:pt x="106883" y="26623"/>
                </a:lnTo>
                <a:cubicBezTo>
                  <a:pt x="114127" y="26623"/>
                  <a:pt x="120000" y="33591"/>
                  <a:pt x="120000" y="42186"/>
                </a:cubicBezTo>
                <a:lnTo>
                  <a:pt x="120000" y="49853"/>
                </a:lnTo>
                <a:lnTo>
                  <a:pt x="0" y="49853"/>
                </a:lnTo>
                <a:lnTo>
                  <a:pt x="0" y="42186"/>
                </a:lnTo>
                <a:cubicBezTo>
                  <a:pt x="0" y="33591"/>
                  <a:pt x="5872" y="26623"/>
                  <a:pt x="13116" y="26623"/>
                </a:cubicBezTo>
                <a:lnTo>
                  <a:pt x="25105" y="26623"/>
                </a:lnTo>
                <a:lnTo>
                  <a:pt x="25105" y="7271"/>
                </a:lnTo>
                <a:cubicBezTo>
                  <a:pt x="25105" y="3255"/>
                  <a:pt x="27849" y="0"/>
                  <a:pt x="312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513;p43"/>
          <p:cNvSpPr/>
          <p:nvPr/>
        </p:nvSpPr>
        <p:spPr>
          <a:xfrm>
            <a:off x="1644214" y="3065457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6737" y="110584"/>
                </a:moveTo>
                <a:lnTo>
                  <a:pt x="81231" y="110584"/>
                </a:lnTo>
                <a:cubicBezTo>
                  <a:pt x="82062" y="110584"/>
                  <a:pt x="82735" y="111263"/>
                  <a:pt x="82735" y="112100"/>
                </a:cubicBezTo>
                <a:lnTo>
                  <a:pt x="82735" y="118483"/>
                </a:lnTo>
                <a:cubicBezTo>
                  <a:pt x="82735" y="119320"/>
                  <a:pt x="82062" y="120000"/>
                  <a:pt x="81231" y="120000"/>
                </a:cubicBezTo>
                <a:lnTo>
                  <a:pt x="36737" y="120000"/>
                </a:lnTo>
                <a:cubicBezTo>
                  <a:pt x="35906" y="120000"/>
                  <a:pt x="35233" y="119320"/>
                  <a:pt x="35233" y="118483"/>
                </a:cubicBezTo>
                <a:lnTo>
                  <a:pt x="35233" y="112100"/>
                </a:lnTo>
                <a:cubicBezTo>
                  <a:pt x="35233" y="111263"/>
                  <a:pt x="35906" y="110584"/>
                  <a:pt x="36737" y="110584"/>
                </a:cubicBezTo>
                <a:close/>
                <a:moveTo>
                  <a:pt x="53297" y="65903"/>
                </a:moveTo>
                <a:lnTo>
                  <a:pt x="53297" y="77250"/>
                </a:lnTo>
                <a:lnTo>
                  <a:pt x="42051" y="77250"/>
                </a:lnTo>
                <a:lnTo>
                  <a:pt x="42051" y="88723"/>
                </a:lnTo>
                <a:lnTo>
                  <a:pt x="53297" y="88723"/>
                </a:lnTo>
                <a:lnTo>
                  <a:pt x="53297" y="100070"/>
                </a:lnTo>
                <a:lnTo>
                  <a:pt x="64671" y="100070"/>
                </a:lnTo>
                <a:lnTo>
                  <a:pt x="64671" y="88723"/>
                </a:lnTo>
                <a:lnTo>
                  <a:pt x="75917" y="88723"/>
                </a:lnTo>
                <a:lnTo>
                  <a:pt x="75917" y="77250"/>
                </a:lnTo>
                <a:lnTo>
                  <a:pt x="64671" y="77250"/>
                </a:lnTo>
                <a:lnTo>
                  <a:pt x="64671" y="65903"/>
                </a:lnTo>
                <a:close/>
                <a:moveTo>
                  <a:pt x="4754" y="57580"/>
                </a:moveTo>
                <a:lnTo>
                  <a:pt x="113219" y="57949"/>
                </a:lnTo>
                <a:cubicBezTo>
                  <a:pt x="113374" y="77645"/>
                  <a:pt x="103025" y="95904"/>
                  <a:pt x="86121" y="105759"/>
                </a:cubicBezTo>
                <a:lnTo>
                  <a:pt x="80815" y="108393"/>
                </a:lnTo>
                <a:lnTo>
                  <a:pt x="37116" y="108393"/>
                </a:lnTo>
                <a:cubicBezTo>
                  <a:pt x="35199" y="107603"/>
                  <a:pt x="33341" y="106646"/>
                  <a:pt x="31531" y="105574"/>
                </a:cubicBezTo>
                <a:cubicBezTo>
                  <a:pt x="14693" y="95604"/>
                  <a:pt x="4466" y="77274"/>
                  <a:pt x="4754" y="57580"/>
                </a:cubicBezTo>
                <a:close/>
                <a:moveTo>
                  <a:pt x="2261" y="45974"/>
                </a:moveTo>
                <a:lnTo>
                  <a:pt x="117738" y="45974"/>
                </a:lnTo>
                <a:cubicBezTo>
                  <a:pt x="118987" y="45974"/>
                  <a:pt x="120000" y="46995"/>
                  <a:pt x="120000" y="48255"/>
                </a:cubicBezTo>
                <a:lnTo>
                  <a:pt x="120000" y="53108"/>
                </a:lnTo>
                <a:cubicBezTo>
                  <a:pt x="120000" y="54368"/>
                  <a:pt x="118987" y="55390"/>
                  <a:pt x="117738" y="55390"/>
                </a:cubicBezTo>
                <a:lnTo>
                  <a:pt x="2261" y="55390"/>
                </a:lnTo>
                <a:cubicBezTo>
                  <a:pt x="1012" y="55390"/>
                  <a:pt x="0" y="54368"/>
                  <a:pt x="0" y="53108"/>
                </a:cubicBezTo>
                <a:lnTo>
                  <a:pt x="0" y="48255"/>
                </a:lnTo>
                <a:cubicBezTo>
                  <a:pt x="0" y="46995"/>
                  <a:pt x="1012" y="45974"/>
                  <a:pt x="2261" y="45974"/>
                </a:cubicBezTo>
                <a:close/>
                <a:moveTo>
                  <a:pt x="91915" y="11804"/>
                </a:moveTo>
                <a:lnTo>
                  <a:pt x="106015" y="26028"/>
                </a:lnTo>
                <a:lnTo>
                  <a:pt x="89645" y="42542"/>
                </a:lnTo>
                <a:lnTo>
                  <a:pt x="61446" y="42542"/>
                </a:lnTo>
                <a:close/>
                <a:moveTo>
                  <a:pt x="101141" y="0"/>
                </a:moveTo>
                <a:cubicBezTo>
                  <a:pt x="102433" y="0"/>
                  <a:pt x="103725" y="497"/>
                  <a:pt x="104710" y="1491"/>
                </a:cubicBezTo>
                <a:lnTo>
                  <a:pt x="116430" y="13315"/>
                </a:lnTo>
                <a:cubicBezTo>
                  <a:pt x="118402" y="15303"/>
                  <a:pt x="118402" y="18528"/>
                  <a:pt x="116430" y="20516"/>
                </a:cubicBezTo>
                <a:lnTo>
                  <a:pt x="114180" y="22786"/>
                </a:lnTo>
                <a:cubicBezTo>
                  <a:pt x="112209" y="24775"/>
                  <a:pt x="109013" y="24775"/>
                  <a:pt x="107042" y="22786"/>
                </a:cubicBezTo>
                <a:lnTo>
                  <a:pt x="95322" y="10962"/>
                </a:lnTo>
                <a:cubicBezTo>
                  <a:pt x="93351" y="8974"/>
                  <a:pt x="93351" y="5750"/>
                  <a:pt x="95322" y="3761"/>
                </a:cubicBezTo>
                <a:lnTo>
                  <a:pt x="97572" y="1491"/>
                </a:lnTo>
                <a:cubicBezTo>
                  <a:pt x="98558" y="497"/>
                  <a:pt x="99850" y="0"/>
                  <a:pt x="1011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514;p43"/>
          <p:cNvSpPr/>
          <p:nvPr/>
        </p:nvSpPr>
        <p:spPr>
          <a:xfrm rot="2942052">
            <a:off x="3347688" y="3065853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911" y="37900"/>
                </a:moveTo>
                <a:cubicBezTo>
                  <a:pt x="96567" y="38182"/>
                  <a:pt x="96276" y="38533"/>
                  <a:pt x="96063" y="38943"/>
                </a:cubicBezTo>
                <a:lnTo>
                  <a:pt x="78487" y="72869"/>
                </a:lnTo>
                <a:cubicBezTo>
                  <a:pt x="77636" y="74511"/>
                  <a:pt x="78362" y="76490"/>
                  <a:pt x="80109" y="77290"/>
                </a:cubicBezTo>
                <a:cubicBezTo>
                  <a:pt x="81856" y="78089"/>
                  <a:pt x="83961" y="77406"/>
                  <a:pt x="84812" y="75765"/>
                </a:cubicBezTo>
                <a:lnTo>
                  <a:pt x="102388" y="41839"/>
                </a:lnTo>
                <a:cubicBezTo>
                  <a:pt x="103239" y="40197"/>
                  <a:pt x="102513" y="38218"/>
                  <a:pt x="100766" y="37418"/>
                </a:cubicBezTo>
                <a:cubicBezTo>
                  <a:pt x="99456" y="36819"/>
                  <a:pt x="97944" y="37053"/>
                  <a:pt x="96911" y="37900"/>
                </a:cubicBezTo>
                <a:close/>
                <a:moveTo>
                  <a:pt x="68116" y="39136"/>
                </a:moveTo>
                <a:cubicBezTo>
                  <a:pt x="78819" y="27548"/>
                  <a:pt x="97490" y="26310"/>
                  <a:pt x="109818" y="36372"/>
                </a:cubicBezTo>
                <a:cubicBezTo>
                  <a:pt x="122146" y="46433"/>
                  <a:pt x="123463" y="63983"/>
                  <a:pt x="112760" y="75572"/>
                </a:cubicBezTo>
                <a:cubicBezTo>
                  <a:pt x="102056" y="87160"/>
                  <a:pt x="83385" y="88397"/>
                  <a:pt x="71057" y="78336"/>
                </a:cubicBezTo>
                <a:cubicBezTo>
                  <a:pt x="58729" y="68275"/>
                  <a:pt x="57412" y="50725"/>
                  <a:pt x="68116" y="39136"/>
                </a:cubicBezTo>
                <a:close/>
                <a:moveTo>
                  <a:pt x="8295" y="70121"/>
                </a:moveTo>
                <a:cubicBezTo>
                  <a:pt x="7776" y="70609"/>
                  <a:pt x="7455" y="71283"/>
                  <a:pt x="7455" y="72028"/>
                </a:cubicBezTo>
                <a:lnTo>
                  <a:pt x="7455" y="101691"/>
                </a:lnTo>
                <a:cubicBezTo>
                  <a:pt x="7455" y="103180"/>
                  <a:pt x="8739" y="104387"/>
                  <a:pt x="10324" y="104387"/>
                </a:cubicBezTo>
                <a:cubicBezTo>
                  <a:pt x="11908" y="104387"/>
                  <a:pt x="13192" y="103180"/>
                  <a:pt x="13192" y="101691"/>
                </a:cubicBezTo>
                <a:lnTo>
                  <a:pt x="13192" y="72028"/>
                </a:lnTo>
                <a:cubicBezTo>
                  <a:pt x="13192" y="70538"/>
                  <a:pt x="11908" y="69331"/>
                  <a:pt x="10324" y="69331"/>
                </a:cubicBezTo>
                <a:cubicBezTo>
                  <a:pt x="9531" y="69331"/>
                  <a:pt x="8814" y="69633"/>
                  <a:pt x="8295" y="70121"/>
                </a:cubicBezTo>
                <a:close/>
                <a:moveTo>
                  <a:pt x="0" y="60868"/>
                </a:moveTo>
                <a:cubicBezTo>
                  <a:pt x="16657" y="65064"/>
                  <a:pt x="34226" y="65070"/>
                  <a:pt x="50905" y="60873"/>
                </a:cubicBezTo>
                <a:cubicBezTo>
                  <a:pt x="50905" y="72607"/>
                  <a:pt x="50905" y="84341"/>
                  <a:pt x="50905" y="96074"/>
                </a:cubicBezTo>
                <a:cubicBezTo>
                  <a:pt x="50905" y="109288"/>
                  <a:pt x="39509" y="120000"/>
                  <a:pt x="25452" y="120000"/>
                </a:cubicBezTo>
                <a:lnTo>
                  <a:pt x="25452" y="119999"/>
                </a:lnTo>
                <a:cubicBezTo>
                  <a:pt x="11395" y="119999"/>
                  <a:pt x="0" y="109288"/>
                  <a:pt x="0" y="96074"/>
                </a:cubicBezTo>
                <a:close/>
                <a:moveTo>
                  <a:pt x="8295" y="17224"/>
                </a:moveTo>
                <a:cubicBezTo>
                  <a:pt x="7776" y="17712"/>
                  <a:pt x="7455" y="18386"/>
                  <a:pt x="7455" y="19131"/>
                </a:cubicBezTo>
                <a:lnTo>
                  <a:pt x="7455" y="48794"/>
                </a:lnTo>
                <a:cubicBezTo>
                  <a:pt x="7455" y="50283"/>
                  <a:pt x="8739" y="51490"/>
                  <a:pt x="10324" y="51490"/>
                </a:cubicBezTo>
                <a:cubicBezTo>
                  <a:pt x="11908" y="51490"/>
                  <a:pt x="13192" y="50283"/>
                  <a:pt x="13192" y="48794"/>
                </a:cubicBezTo>
                <a:lnTo>
                  <a:pt x="13192" y="19131"/>
                </a:lnTo>
                <a:cubicBezTo>
                  <a:pt x="13192" y="17642"/>
                  <a:pt x="11908" y="16434"/>
                  <a:pt x="10324" y="16434"/>
                </a:cubicBezTo>
                <a:cubicBezTo>
                  <a:pt x="9531" y="16434"/>
                  <a:pt x="8814" y="16736"/>
                  <a:pt x="8295" y="17224"/>
                </a:cubicBezTo>
                <a:close/>
                <a:moveTo>
                  <a:pt x="7454" y="7007"/>
                </a:moveTo>
                <a:cubicBezTo>
                  <a:pt x="12060" y="2677"/>
                  <a:pt x="18424" y="0"/>
                  <a:pt x="25452" y="0"/>
                </a:cubicBezTo>
                <a:cubicBezTo>
                  <a:pt x="39509" y="0"/>
                  <a:pt x="50905" y="10711"/>
                  <a:pt x="50905" y="23925"/>
                </a:cubicBezTo>
                <a:lnTo>
                  <a:pt x="50905" y="56096"/>
                </a:lnTo>
                <a:cubicBezTo>
                  <a:pt x="34264" y="60537"/>
                  <a:pt x="16630" y="60532"/>
                  <a:pt x="0" y="56133"/>
                </a:cubicBezTo>
                <a:lnTo>
                  <a:pt x="0" y="23925"/>
                </a:lnTo>
                <a:cubicBezTo>
                  <a:pt x="0" y="17318"/>
                  <a:pt x="2848" y="11337"/>
                  <a:pt x="7454" y="70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515;p43"/>
          <p:cNvSpPr/>
          <p:nvPr/>
        </p:nvSpPr>
        <p:spPr>
          <a:xfrm rot="-2675106" flipH="1">
            <a:off x="1758067" y="3767182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7208" y="53011"/>
                </a:moveTo>
                <a:cubicBezTo>
                  <a:pt x="39415" y="52206"/>
                  <a:pt x="48956" y="51601"/>
                  <a:pt x="60392" y="51601"/>
                </a:cubicBezTo>
                <a:cubicBezTo>
                  <a:pt x="73462" y="51601"/>
                  <a:pt x="84057" y="52392"/>
                  <a:pt x="84057" y="53367"/>
                </a:cubicBezTo>
                <a:lnTo>
                  <a:pt x="83786" y="53569"/>
                </a:lnTo>
                <a:lnTo>
                  <a:pt x="84121" y="53569"/>
                </a:lnTo>
                <a:lnTo>
                  <a:pt x="84121" y="80594"/>
                </a:lnTo>
                <a:cubicBezTo>
                  <a:pt x="84121" y="84354"/>
                  <a:pt x="73511" y="87403"/>
                  <a:pt x="60424" y="87403"/>
                </a:cubicBezTo>
                <a:cubicBezTo>
                  <a:pt x="47337" y="87403"/>
                  <a:pt x="36727" y="84354"/>
                  <a:pt x="36727" y="80594"/>
                </a:cubicBezTo>
                <a:cubicBezTo>
                  <a:pt x="36727" y="71585"/>
                  <a:pt x="36728" y="62577"/>
                  <a:pt x="36728" y="53569"/>
                </a:cubicBezTo>
                <a:lnTo>
                  <a:pt x="37000" y="53569"/>
                </a:lnTo>
                <a:cubicBezTo>
                  <a:pt x="36786" y="53511"/>
                  <a:pt x="36728" y="53440"/>
                  <a:pt x="36728" y="53367"/>
                </a:cubicBezTo>
                <a:cubicBezTo>
                  <a:pt x="36728" y="53245"/>
                  <a:pt x="36893" y="53126"/>
                  <a:pt x="37208" y="53011"/>
                </a:cubicBezTo>
                <a:close/>
                <a:moveTo>
                  <a:pt x="4441" y="3464"/>
                </a:moveTo>
                <a:cubicBezTo>
                  <a:pt x="3686" y="3746"/>
                  <a:pt x="3289" y="4038"/>
                  <a:pt x="3289" y="4338"/>
                </a:cubicBezTo>
                <a:cubicBezTo>
                  <a:pt x="3289" y="5715"/>
                  <a:pt x="11681" y="6943"/>
                  <a:pt x="24804" y="7715"/>
                </a:cubicBezTo>
                <a:lnTo>
                  <a:pt x="28818" y="13283"/>
                </a:lnTo>
                <a:cubicBezTo>
                  <a:pt x="11528" y="14072"/>
                  <a:pt x="0" y="15527"/>
                  <a:pt x="0" y="17187"/>
                </a:cubicBezTo>
                <a:cubicBezTo>
                  <a:pt x="0" y="18693"/>
                  <a:pt x="9470" y="20029"/>
                  <a:pt x="24130" y="20847"/>
                </a:cubicBezTo>
                <a:lnTo>
                  <a:pt x="24093" y="20919"/>
                </a:lnTo>
                <a:lnTo>
                  <a:pt x="24093" y="83530"/>
                </a:lnTo>
                <a:cubicBezTo>
                  <a:pt x="24093" y="86249"/>
                  <a:pt x="32736" y="88576"/>
                  <a:pt x="45033" y="89489"/>
                </a:cubicBezTo>
                <a:cubicBezTo>
                  <a:pt x="44434" y="89689"/>
                  <a:pt x="44137" y="89922"/>
                  <a:pt x="44137" y="90169"/>
                </a:cubicBezTo>
                <a:lnTo>
                  <a:pt x="44137" y="90653"/>
                </a:lnTo>
                <a:cubicBezTo>
                  <a:pt x="44137" y="91506"/>
                  <a:pt x="47697" y="92197"/>
                  <a:pt x="52088" y="92197"/>
                </a:cubicBezTo>
                <a:lnTo>
                  <a:pt x="55084" y="92197"/>
                </a:lnTo>
                <a:cubicBezTo>
                  <a:pt x="55923" y="101305"/>
                  <a:pt x="57566" y="109747"/>
                  <a:pt x="57136" y="120000"/>
                </a:cubicBezTo>
                <a:lnTo>
                  <a:pt x="64108" y="116125"/>
                </a:lnTo>
                <a:cubicBezTo>
                  <a:pt x="64431" y="107699"/>
                  <a:pt x="64754" y="100394"/>
                  <a:pt x="65075" y="92197"/>
                </a:cubicBezTo>
                <a:lnTo>
                  <a:pt x="67911" y="92197"/>
                </a:lnTo>
                <a:cubicBezTo>
                  <a:pt x="72302" y="92197"/>
                  <a:pt x="75862" y="91506"/>
                  <a:pt x="75862" y="90653"/>
                </a:cubicBezTo>
                <a:lnTo>
                  <a:pt x="75862" y="90169"/>
                </a:lnTo>
                <a:cubicBezTo>
                  <a:pt x="75862" y="89922"/>
                  <a:pt x="75565" y="89689"/>
                  <a:pt x="74965" y="89489"/>
                </a:cubicBezTo>
                <a:cubicBezTo>
                  <a:pt x="87263" y="88576"/>
                  <a:pt x="95906" y="86249"/>
                  <a:pt x="95906" y="83530"/>
                </a:cubicBezTo>
                <a:lnTo>
                  <a:pt x="95906" y="20919"/>
                </a:lnTo>
                <a:cubicBezTo>
                  <a:pt x="95906" y="20895"/>
                  <a:pt x="95906" y="20871"/>
                  <a:pt x="95869" y="20847"/>
                </a:cubicBezTo>
                <a:cubicBezTo>
                  <a:pt x="110529" y="20029"/>
                  <a:pt x="120000" y="18693"/>
                  <a:pt x="120000" y="17187"/>
                </a:cubicBezTo>
                <a:cubicBezTo>
                  <a:pt x="120000" y="15527"/>
                  <a:pt x="108471" y="14072"/>
                  <a:pt x="91181" y="13283"/>
                </a:cubicBezTo>
                <a:lnTo>
                  <a:pt x="95195" y="7715"/>
                </a:lnTo>
                <a:cubicBezTo>
                  <a:pt x="108318" y="6943"/>
                  <a:pt x="116710" y="5715"/>
                  <a:pt x="116710" y="4338"/>
                </a:cubicBezTo>
                <a:cubicBezTo>
                  <a:pt x="116710" y="1942"/>
                  <a:pt x="91320" y="0"/>
                  <a:pt x="59999" y="0"/>
                </a:cubicBezTo>
                <a:cubicBezTo>
                  <a:pt x="32594" y="0"/>
                  <a:pt x="9729" y="1487"/>
                  <a:pt x="4441" y="3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519;p43"/>
          <p:cNvSpPr/>
          <p:nvPr/>
        </p:nvSpPr>
        <p:spPr>
          <a:xfrm rot="10800000">
            <a:off x="1077890" y="3803182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287" y="110757"/>
                </a:moveTo>
                <a:cubicBezTo>
                  <a:pt x="10813" y="110757"/>
                  <a:pt x="7186" y="107412"/>
                  <a:pt x="7186" y="103286"/>
                </a:cubicBezTo>
                <a:cubicBezTo>
                  <a:pt x="7186" y="99159"/>
                  <a:pt x="10813" y="95814"/>
                  <a:pt x="15287" y="95814"/>
                </a:cubicBezTo>
                <a:cubicBezTo>
                  <a:pt x="19762" y="95814"/>
                  <a:pt x="23389" y="99159"/>
                  <a:pt x="23389" y="103286"/>
                </a:cubicBezTo>
                <a:cubicBezTo>
                  <a:pt x="23389" y="107412"/>
                  <a:pt x="19762" y="110757"/>
                  <a:pt x="15287" y="110757"/>
                </a:cubicBezTo>
                <a:close/>
                <a:moveTo>
                  <a:pt x="15288" y="114925"/>
                </a:moveTo>
                <a:cubicBezTo>
                  <a:pt x="21879" y="114925"/>
                  <a:pt x="27223" y="109997"/>
                  <a:pt x="27223" y="103918"/>
                </a:cubicBezTo>
                <a:cubicBezTo>
                  <a:pt x="27223" y="97839"/>
                  <a:pt x="21879" y="92911"/>
                  <a:pt x="15288" y="92911"/>
                </a:cubicBezTo>
                <a:cubicBezTo>
                  <a:pt x="8696" y="92911"/>
                  <a:pt x="3352" y="97839"/>
                  <a:pt x="3352" y="103918"/>
                </a:cubicBezTo>
                <a:cubicBezTo>
                  <a:pt x="3352" y="109997"/>
                  <a:pt x="8696" y="114925"/>
                  <a:pt x="15288" y="114925"/>
                </a:cubicBezTo>
                <a:close/>
                <a:moveTo>
                  <a:pt x="96531" y="119984"/>
                </a:moveTo>
                <a:cubicBezTo>
                  <a:pt x="94998" y="120089"/>
                  <a:pt x="93422" y="119655"/>
                  <a:pt x="92166" y="118657"/>
                </a:cubicBezTo>
                <a:cubicBezTo>
                  <a:pt x="89654" y="116660"/>
                  <a:pt x="89373" y="113164"/>
                  <a:pt x="91538" y="110847"/>
                </a:cubicBezTo>
                <a:cubicBezTo>
                  <a:pt x="92969" y="109315"/>
                  <a:pt x="95112" y="108683"/>
                  <a:pt x="97109" y="109101"/>
                </a:cubicBezTo>
                <a:lnTo>
                  <a:pt x="100683" y="106337"/>
                </a:lnTo>
                <a:lnTo>
                  <a:pt x="100855" y="106526"/>
                </a:lnTo>
                <a:cubicBezTo>
                  <a:pt x="107035" y="103506"/>
                  <a:pt x="106611" y="102676"/>
                  <a:pt x="109102" y="100630"/>
                </a:cubicBezTo>
                <a:cubicBezTo>
                  <a:pt x="110438" y="99323"/>
                  <a:pt x="110825" y="99403"/>
                  <a:pt x="110582" y="96081"/>
                </a:cubicBezTo>
                <a:lnTo>
                  <a:pt x="110743" y="96066"/>
                </a:lnTo>
                <a:lnTo>
                  <a:pt x="110571" y="96066"/>
                </a:lnTo>
                <a:lnTo>
                  <a:pt x="110571" y="80051"/>
                </a:lnTo>
                <a:lnTo>
                  <a:pt x="108947" y="80054"/>
                </a:lnTo>
                <a:cubicBezTo>
                  <a:pt x="108931" y="72281"/>
                  <a:pt x="104423" y="65106"/>
                  <a:pt x="97122" y="61233"/>
                </a:cubicBezTo>
                <a:cubicBezTo>
                  <a:pt x="89813" y="57355"/>
                  <a:pt x="80816" y="57376"/>
                  <a:pt x="73528" y="61288"/>
                </a:cubicBezTo>
                <a:cubicBezTo>
                  <a:pt x="66249" y="65195"/>
                  <a:pt x="61781" y="72390"/>
                  <a:pt x="61807" y="80163"/>
                </a:cubicBezTo>
                <a:lnTo>
                  <a:pt x="60176" y="80168"/>
                </a:lnTo>
                <a:lnTo>
                  <a:pt x="60176" y="96066"/>
                </a:lnTo>
                <a:lnTo>
                  <a:pt x="60004" y="96066"/>
                </a:lnTo>
                <a:lnTo>
                  <a:pt x="60164" y="96081"/>
                </a:lnTo>
                <a:cubicBezTo>
                  <a:pt x="59922" y="99403"/>
                  <a:pt x="60309" y="99323"/>
                  <a:pt x="61644" y="100630"/>
                </a:cubicBezTo>
                <a:cubicBezTo>
                  <a:pt x="64136" y="102676"/>
                  <a:pt x="63712" y="103506"/>
                  <a:pt x="69892" y="106526"/>
                </a:cubicBezTo>
                <a:lnTo>
                  <a:pt x="70063" y="106337"/>
                </a:lnTo>
                <a:lnTo>
                  <a:pt x="73638" y="109101"/>
                </a:lnTo>
                <a:cubicBezTo>
                  <a:pt x="75634" y="108683"/>
                  <a:pt x="77777" y="109315"/>
                  <a:pt x="79209" y="110847"/>
                </a:cubicBezTo>
                <a:cubicBezTo>
                  <a:pt x="81374" y="113164"/>
                  <a:pt x="81092" y="116660"/>
                  <a:pt x="78580" y="118657"/>
                </a:cubicBezTo>
                <a:cubicBezTo>
                  <a:pt x="77324" y="119655"/>
                  <a:pt x="75748" y="120089"/>
                  <a:pt x="74216" y="119984"/>
                </a:cubicBezTo>
                <a:cubicBezTo>
                  <a:pt x="72684" y="119879"/>
                  <a:pt x="71195" y="119235"/>
                  <a:pt x="70112" y="118077"/>
                </a:cubicBezTo>
                <a:cubicBezTo>
                  <a:pt x="69121" y="117016"/>
                  <a:pt x="68643" y="115708"/>
                  <a:pt x="68719" y="114410"/>
                </a:cubicBezTo>
                <a:lnTo>
                  <a:pt x="65199" y="111689"/>
                </a:lnTo>
                <a:lnTo>
                  <a:pt x="65292" y="111587"/>
                </a:lnTo>
                <a:cubicBezTo>
                  <a:pt x="61058" y="109025"/>
                  <a:pt x="59011" y="107521"/>
                  <a:pt x="55687" y="105060"/>
                </a:cubicBezTo>
                <a:cubicBezTo>
                  <a:pt x="52785" y="103546"/>
                  <a:pt x="52565" y="99215"/>
                  <a:pt x="52738" y="96066"/>
                </a:cubicBezTo>
                <a:lnTo>
                  <a:pt x="52604" y="96066"/>
                </a:lnTo>
                <a:lnTo>
                  <a:pt x="52604" y="80190"/>
                </a:lnTo>
                <a:lnTo>
                  <a:pt x="50754" y="80195"/>
                </a:lnTo>
                <a:cubicBezTo>
                  <a:pt x="50716" y="68779"/>
                  <a:pt x="57281" y="58212"/>
                  <a:pt x="67976" y="52474"/>
                </a:cubicBezTo>
                <a:cubicBezTo>
                  <a:pt x="72120" y="50251"/>
                  <a:pt x="76640" y="48884"/>
                  <a:pt x="81250" y="48397"/>
                </a:cubicBezTo>
                <a:lnTo>
                  <a:pt x="81250" y="32872"/>
                </a:lnTo>
                <a:lnTo>
                  <a:pt x="81046" y="32866"/>
                </a:lnTo>
                <a:cubicBezTo>
                  <a:pt x="81508" y="23570"/>
                  <a:pt x="74942" y="14922"/>
                  <a:pt x="64257" y="10756"/>
                </a:cubicBezTo>
                <a:cubicBezTo>
                  <a:pt x="55702" y="7420"/>
                  <a:pt x="45630" y="7409"/>
                  <a:pt x="37063" y="10727"/>
                </a:cubicBezTo>
                <a:cubicBezTo>
                  <a:pt x="26372" y="14866"/>
                  <a:pt x="19776" y="23489"/>
                  <a:pt x="20194" y="32780"/>
                </a:cubicBezTo>
                <a:lnTo>
                  <a:pt x="19994" y="32785"/>
                </a:lnTo>
                <a:lnTo>
                  <a:pt x="19994" y="90709"/>
                </a:lnTo>
                <a:cubicBezTo>
                  <a:pt x="26223" y="92463"/>
                  <a:pt x="30719" y="97820"/>
                  <a:pt x="30719" y="104146"/>
                </a:cubicBezTo>
                <a:cubicBezTo>
                  <a:pt x="30719" y="111970"/>
                  <a:pt x="23842" y="118312"/>
                  <a:pt x="15359" y="118312"/>
                </a:cubicBezTo>
                <a:cubicBezTo>
                  <a:pt x="6876" y="118312"/>
                  <a:pt x="0" y="111970"/>
                  <a:pt x="0" y="104146"/>
                </a:cubicBezTo>
                <a:cubicBezTo>
                  <a:pt x="0" y="97648"/>
                  <a:pt x="4745" y="92171"/>
                  <a:pt x="11233" y="90564"/>
                </a:cubicBezTo>
                <a:lnTo>
                  <a:pt x="11233" y="29317"/>
                </a:lnTo>
                <a:lnTo>
                  <a:pt x="11428" y="29317"/>
                </a:lnTo>
                <a:cubicBezTo>
                  <a:pt x="12473" y="18446"/>
                  <a:pt x="20377" y="8677"/>
                  <a:pt x="32499" y="3582"/>
                </a:cubicBezTo>
                <a:cubicBezTo>
                  <a:pt x="43899" y="-1209"/>
                  <a:pt x="57462" y="-1193"/>
                  <a:pt x="68845" y="3624"/>
                </a:cubicBezTo>
                <a:cubicBezTo>
                  <a:pt x="80915" y="8734"/>
                  <a:pt x="88774" y="18480"/>
                  <a:pt x="89822" y="29317"/>
                </a:cubicBezTo>
                <a:lnTo>
                  <a:pt x="90011" y="29317"/>
                </a:lnTo>
                <a:lnTo>
                  <a:pt x="90011" y="48447"/>
                </a:lnTo>
                <a:cubicBezTo>
                  <a:pt x="94387" y="48978"/>
                  <a:pt x="98675" y="50298"/>
                  <a:pt x="102626" y="52393"/>
                </a:cubicBezTo>
                <a:cubicBezTo>
                  <a:pt x="113352" y="58081"/>
                  <a:pt x="119975" y="68618"/>
                  <a:pt x="120000" y="80034"/>
                </a:cubicBezTo>
                <a:lnTo>
                  <a:pt x="118143" y="80037"/>
                </a:lnTo>
                <a:lnTo>
                  <a:pt x="118143" y="96066"/>
                </a:lnTo>
                <a:lnTo>
                  <a:pt x="118009" y="96066"/>
                </a:lnTo>
                <a:cubicBezTo>
                  <a:pt x="118182" y="99215"/>
                  <a:pt x="117962" y="103546"/>
                  <a:pt x="115059" y="105060"/>
                </a:cubicBezTo>
                <a:cubicBezTo>
                  <a:pt x="111736" y="107521"/>
                  <a:pt x="109689" y="109025"/>
                  <a:pt x="105455" y="111587"/>
                </a:cubicBezTo>
                <a:lnTo>
                  <a:pt x="105548" y="111689"/>
                </a:lnTo>
                <a:lnTo>
                  <a:pt x="102028" y="114410"/>
                </a:lnTo>
                <a:cubicBezTo>
                  <a:pt x="102104" y="115708"/>
                  <a:pt x="101626" y="117016"/>
                  <a:pt x="100634" y="118077"/>
                </a:cubicBezTo>
                <a:cubicBezTo>
                  <a:pt x="99552" y="119235"/>
                  <a:pt x="98063" y="119879"/>
                  <a:pt x="96531" y="1199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520;p43"/>
          <p:cNvSpPr/>
          <p:nvPr/>
        </p:nvSpPr>
        <p:spPr>
          <a:xfrm rot="10800000">
            <a:off x="3396101" y="3792544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1597" y="50921"/>
                </a:moveTo>
                <a:lnTo>
                  <a:pt x="51597" y="19698"/>
                </a:lnTo>
                <a:cubicBezTo>
                  <a:pt x="47669" y="20191"/>
                  <a:pt x="43916" y="21082"/>
                  <a:pt x="40531" y="22332"/>
                </a:cubicBezTo>
                <a:cubicBezTo>
                  <a:pt x="30598" y="26001"/>
                  <a:pt x="25457" y="32166"/>
                  <a:pt x="27169" y="38355"/>
                </a:cubicBezTo>
                <a:cubicBezTo>
                  <a:pt x="29239" y="46431"/>
                  <a:pt x="39005" y="49155"/>
                  <a:pt x="51597" y="50921"/>
                </a:cubicBezTo>
                <a:close/>
                <a:moveTo>
                  <a:pt x="67852" y="100379"/>
                </a:moveTo>
                <a:cubicBezTo>
                  <a:pt x="71963" y="99887"/>
                  <a:pt x="75901" y="98973"/>
                  <a:pt x="79437" y="97667"/>
                </a:cubicBezTo>
                <a:cubicBezTo>
                  <a:pt x="89370" y="93998"/>
                  <a:pt x="94511" y="87833"/>
                  <a:pt x="92799" y="81644"/>
                </a:cubicBezTo>
                <a:cubicBezTo>
                  <a:pt x="89506" y="73388"/>
                  <a:pt x="79840" y="69732"/>
                  <a:pt x="67852" y="67361"/>
                </a:cubicBezTo>
                <a:close/>
                <a:moveTo>
                  <a:pt x="67852" y="120000"/>
                </a:moveTo>
                <a:lnTo>
                  <a:pt x="51597" y="120000"/>
                </a:lnTo>
                <a:lnTo>
                  <a:pt x="51597" y="114256"/>
                </a:lnTo>
                <a:cubicBezTo>
                  <a:pt x="45417" y="113829"/>
                  <a:pt x="39328" y="112890"/>
                  <a:pt x="33554" y="111448"/>
                </a:cubicBezTo>
                <a:cubicBezTo>
                  <a:pt x="13606" y="106463"/>
                  <a:pt x="696" y="96271"/>
                  <a:pt x="0" y="84958"/>
                </a:cubicBezTo>
                <a:lnTo>
                  <a:pt x="26861" y="84529"/>
                </a:lnTo>
                <a:cubicBezTo>
                  <a:pt x="27245" y="90776"/>
                  <a:pt x="34374" y="96404"/>
                  <a:pt x="45389" y="99156"/>
                </a:cubicBezTo>
                <a:cubicBezTo>
                  <a:pt x="47394" y="99657"/>
                  <a:pt x="49467" y="100048"/>
                  <a:pt x="51597" y="100293"/>
                </a:cubicBezTo>
                <a:lnTo>
                  <a:pt x="51597" y="64682"/>
                </a:lnTo>
                <a:cubicBezTo>
                  <a:pt x="30368" y="61567"/>
                  <a:pt x="7690" y="58004"/>
                  <a:pt x="556" y="40045"/>
                </a:cubicBezTo>
                <a:cubicBezTo>
                  <a:pt x="-2422" y="28913"/>
                  <a:pt x="6883" y="17850"/>
                  <a:pt x="24755" y="11249"/>
                </a:cubicBezTo>
                <a:cubicBezTo>
                  <a:pt x="32832" y="8265"/>
                  <a:pt x="42066" y="6412"/>
                  <a:pt x="51597" y="5737"/>
                </a:cubicBezTo>
                <a:lnTo>
                  <a:pt x="51597" y="0"/>
                </a:lnTo>
                <a:lnTo>
                  <a:pt x="67852" y="0"/>
                </a:lnTo>
                <a:lnTo>
                  <a:pt x="67852" y="5703"/>
                </a:lnTo>
                <a:cubicBezTo>
                  <a:pt x="74209" y="6118"/>
                  <a:pt x="80479" y="7068"/>
                  <a:pt x="86414" y="8551"/>
                </a:cubicBezTo>
                <a:cubicBezTo>
                  <a:pt x="106363" y="13536"/>
                  <a:pt x="119273" y="23728"/>
                  <a:pt x="119969" y="35041"/>
                </a:cubicBezTo>
                <a:lnTo>
                  <a:pt x="93108" y="35470"/>
                </a:lnTo>
                <a:cubicBezTo>
                  <a:pt x="92723" y="29223"/>
                  <a:pt x="85594" y="23595"/>
                  <a:pt x="74579" y="20843"/>
                </a:cubicBezTo>
                <a:cubicBezTo>
                  <a:pt x="72410" y="20301"/>
                  <a:pt x="70160" y="19888"/>
                  <a:pt x="67852" y="19639"/>
                </a:cubicBezTo>
                <a:lnTo>
                  <a:pt x="67852" y="52969"/>
                </a:lnTo>
                <a:cubicBezTo>
                  <a:pt x="88284" y="55535"/>
                  <a:pt x="110482" y="59921"/>
                  <a:pt x="119411" y="79734"/>
                </a:cubicBezTo>
                <a:cubicBezTo>
                  <a:pt x="122511" y="90942"/>
                  <a:pt x="113201" y="102106"/>
                  <a:pt x="95213" y="108750"/>
                </a:cubicBezTo>
                <a:cubicBezTo>
                  <a:pt x="86990" y="111788"/>
                  <a:pt x="77568" y="113654"/>
                  <a:pt x="67852" y="114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521;p43"/>
          <p:cNvSpPr/>
          <p:nvPr/>
        </p:nvSpPr>
        <p:spPr>
          <a:xfrm>
            <a:off x="2218976" y="3886899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923" y="63498"/>
                </a:moveTo>
                <a:lnTo>
                  <a:pt x="60923" y="75528"/>
                </a:lnTo>
                <a:cubicBezTo>
                  <a:pt x="61355" y="75338"/>
                  <a:pt x="61768" y="74995"/>
                  <a:pt x="62140" y="74513"/>
                </a:cubicBezTo>
                <a:cubicBezTo>
                  <a:pt x="63232" y="73100"/>
                  <a:pt x="63798" y="70724"/>
                  <a:pt x="63609" y="68339"/>
                </a:cubicBezTo>
                <a:cubicBezTo>
                  <a:pt x="63382" y="65228"/>
                  <a:pt x="62308" y="64178"/>
                  <a:pt x="60923" y="63498"/>
                </a:cubicBezTo>
                <a:close/>
                <a:moveTo>
                  <a:pt x="95035" y="46472"/>
                </a:moveTo>
                <a:cubicBezTo>
                  <a:pt x="90849" y="46472"/>
                  <a:pt x="87457" y="52528"/>
                  <a:pt x="87457" y="60000"/>
                </a:cubicBezTo>
                <a:cubicBezTo>
                  <a:pt x="87457" y="67471"/>
                  <a:pt x="90849" y="73527"/>
                  <a:pt x="95035" y="73527"/>
                </a:cubicBezTo>
                <a:cubicBezTo>
                  <a:pt x="99220" y="73527"/>
                  <a:pt x="102613" y="67471"/>
                  <a:pt x="102613" y="60000"/>
                </a:cubicBezTo>
                <a:cubicBezTo>
                  <a:pt x="102613" y="52528"/>
                  <a:pt x="99220" y="46472"/>
                  <a:pt x="95035" y="46472"/>
                </a:cubicBezTo>
                <a:close/>
                <a:moveTo>
                  <a:pt x="24964" y="46472"/>
                </a:moveTo>
                <a:cubicBezTo>
                  <a:pt x="20779" y="46472"/>
                  <a:pt x="17386" y="52528"/>
                  <a:pt x="17386" y="60000"/>
                </a:cubicBezTo>
                <a:cubicBezTo>
                  <a:pt x="17386" y="67471"/>
                  <a:pt x="20779" y="73527"/>
                  <a:pt x="24964" y="73527"/>
                </a:cubicBezTo>
                <a:cubicBezTo>
                  <a:pt x="29150" y="73527"/>
                  <a:pt x="32542" y="67471"/>
                  <a:pt x="32542" y="60000"/>
                </a:cubicBezTo>
                <a:cubicBezTo>
                  <a:pt x="32542" y="52528"/>
                  <a:pt x="29150" y="46472"/>
                  <a:pt x="24964" y="46472"/>
                </a:cubicBezTo>
                <a:close/>
                <a:moveTo>
                  <a:pt x="59136" y="44441"/>
                </a:moveTo>
                <a:cubicBezTo>
                  <a:pt x="58684" y="44630"/>
                  <a:pt x="58251" y="44983"/>
                  <a:pt x="57862" y="45486"/>
                </a:cubicBezTo>
                <a:cubicBezTo>
                  <a:pt x="56770" y="46900"/>
                  <a:pt x="56205" y="49275"/>
                  <a:pt x="56393" y="51660"/>
                </a:cubicBezTo>
                <a:cubicBezTo>
                  <a:pt x="56755" y="54841"/>
                  <a:pt x="57818" y="56250"/>
                  <a:pt x="59136" y="57163"/>
                </a:cubicBezTo>
                <a:close/>
                <a:moveTo>
                  <a:pt x="59136" y="36881"/>
                </a:moveTo>
                <a:lnTo>
                  <a:pt x="60923" y="36881"/>
                </a:lnTo>
                <a:lnTo>
                  <a:pt x="60923" y="39094"/>
                </a:lnTo>
                <a:cubicBezTo>
                  <a:pt x="61603" y="39259"/>
                  <a:pt x="62273" y="39620"/>
                  <a:pt x="62907" y="40176"/>
                </a:cubicBezTo>
                <a:cubicBezTo>
                  <a:pt x="65101" y="42097"/>
                  <a:pt x="66520" y="46024"/>
                  <a:pt x="66597" y="50383"/>
                </a:cubicBezTo>
                <a:lnTo>
                  <a:pt x="63643" y="50548"/>
                </a:lnTo>
                <a:cubicBezTo>
                  <a:pt x="63601" y="48141"/>
                  <a:pt x="62817" y="45973"/>
                  <a:pt x="61606" y="44912"/>
                </a:cubicBezTo>
                <a:cubicBezTo>
                  <a:pt x="61386" y="44719"/>
                  <a:pt x="61158" y="44568"/>
                  <a:pt x="60923" y="44474"/>
                </a:cubicBezTo>
                <a:lnTo>
                  <a:pt x="60923" y="58195"/>
                </a:lnTo>
                <a:cubicBezTo>
                  <a:pt x="63258" y="59396"/>
                  <a:pt x="65751" y="60768"/>
                  <a:pt x="66536" y="67688"/>
                </a:cubicBezTo>
                <a:cubicBezTo>
                  <a:pt x="66863" y="71977"/>
                  <a:pt x="65840" y="76240"/>
                  <a:pt x="63875" y="78784"/>
                </a:cubicBezTo>
                <a:cubicBezTo>
                  <a:pt x="62987" y="79933"/>
                  <a:pt x="61971" y="80647"/>
                  <a:pt x="60923" y="80907"/>
                </a:cubicBezTo>
                <a:lnTo>
                  <a:pt x="60923" y="83118"/>
                </a:lnTo>
                <a:lnTo>
                  <a:pt x="59136" y="83118"/>
                </a:lnTo>
                <a:lnTo>
                  <a:pt x="59136" y="80921"/>
                </a:lnTo>
                <a:cubicBezTo>
                  <a:pt x="58437" y="80761"/>
                  <a:pt x="57748" y="80395"/>
                  <a:pt x="57095" y="79823"/>
                </a:cubicBezTo>
                <a:cubicBezTo>
                  <a:pt x="54901" y="77902"/>
                  <a:pt x="53482" y="73975"/>
                  <a:pt x="53405" y="69616"/>
                </a:cubicBezTo>
                <a:lnTo>
                  <a:pt x="56359" y="69451"/>
                </a:lnTo>
                <a:cubicBezTo>
                  <a:pt x="56401" y="71858"/>
                  <a:pt x="57185" y="74027"/>
                  <a:pt x="58396" y="75087"/>
                </a:cubicBezTo>
                <a:cubicBezTo>
                  <a:pt x="58635" y="75296"/>
                  <a:pt x="58882" y="75455"/>
                  <a:pt x="59136" y="75551"/>
                </a:cubicBezTo>
                <a:lnTo>
                  <a:pt x="59136" y="62708"/>
                </a:lnTo>
                <a:cubicBezTo>
                  <a:pt x="56889" y="61720"/>
                  <a:pt x="54449" y="60030"/>
                  <a:pt x="53467" y="52396"/>
                </a:cubicBezTo>
                <a:cubicBezTo>
                  <a:pt x="53126" y="48077"/>
                  <a:pt x="54150" y="43775"/>
                  <a:pt x="56128" y="41215"/>
                </a:cubicBezTo>
                <a:cubicBezTo>
                  <a:pt x="57032" y="40045"/>
                  <a:pt x="58068" y="39326"/>
                  <a:pt x="59136" y="39079"/>
                </a:cubicBezTo>
                <a:close/>
                <a:moveTo>
                  <a:pt x="60000" y="29003"/>
                </a:moveTo>
                <a:cubicBezTo>
                  <a:pt x="50410" y="29003"/>
                  <a:pt x="42636" y="42881"/>
                  <a:pt x="42636" y="60000"/>
                </a:cubicBezTo>
                <a:cubicBezTo>
                  <a:pt x="42636" y="77118"/>
                  <a:pt x="50410" y="90996"/>
                  <a:pt x="60000" y="90996"/>
                </a:cubicBezTo>
                <a:cubicBezTo>
                  <a:pt x="69589" y="90996"/>
                  <a:pt x="77363" y="77118"/>
                  <a:pt x="77363" y="60000"/>
                </a:cubicBezTo>
                <a:cubicBezTo>
                  <a:pt x="77363" y="42881"/>
                  <a:pt x="69589" y="29003"/>
                  <a:pt x="60000" y="29003"/>
                </a:cubicBezTo>
                <a:close/>
                <a:moveTo>
                  <a:pt x="7485" y="12459"/>
                </a:moveTo>
                <a:lnTo>
                  <a:pt x="112514" y="12459"/>
                </a:lnTo>
                <a:lnTo>
                  <a:pt x="112514" y="107540"/>
                </a:lnTo>
                <a:lnTo>
                  <a:pt x="7485" y="107540"/>
                </a:lnTo>
                <a:close/>
                <a:moveTo>
                  <a:pt x="4744" y="6958"/>
                </a:moveTo>
                <a:lnTo>
                  <a:pt x="4744" y="113041"/>
                </a:lnTo>
                <a:lnTo>
                  <a:pt x="115255" y="113041"/>
                </a:lnTo>
                <a:lnTo>
                  <a:pt x="115255" y="6958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524;p43"/>
          <p:cNvSpPr/>
          <p:nvPr/>
        </p:nvSpPr>
        <p:spPr>
          <a:xfrm>
            <a:off x="2842166" y="3846000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5885" y="33766"/>
                </a:moveTo>
                <a:lnTo>
                  <a:pt x="120000" y="33766"/>
                </a:lnTo>
                <a:lnTo>
                  <a:pt x="65775" y="115233"/>
                </a:lnTo>
                <a:close/>
                <a:moveTo>
                  <a:pt x="30" y="33766"/>
                </a:moveTo>
                <a:lnTo>
                  <a:pt x="34145" y="33766"/>
                </a:lnTo>
                <a:lnTo>
                  <a:pt x="55670" y="116651"/>
                </a:lnTo>
                <a:close/>
                <a:moveTo>
                  <a:pt x="38536" y="33765"/>
                </a:moveTo>
                <a:lnTo>
                  <a:pt x="81463" y="33765"/>
                </a:lnTo>
                <a:lnTo>
                  <a:pt x="59999" y="120000"/>
                </a:lnTo>
                <a:close/>
                <a:moveTo>
                  <a:pt x="102927" y="0"/>
                </a:moveTo>
                <a:lnTo>
                  <a:pt x="120000" y="29467"/>
                </a:lnTo>
                <a:lnTo>
                  <a:pt x="85854" y="29467"/>
                </a:lnTo>
                <a:close/>
                <a:moveTo>
                  <a:pt x="64391" y="0"/>
                </a:moveTo>
                <a:lnTo>
                  <a:pt x="98536" y="0"/>
                </a:lnTo>
                <a:lnTo>
                  <a:pt x="81463" y="29467"/>
                </a:lnTo>
                <a:close/>
                <a:moveTo>
                  <a:pt x="60000" y="0"/>
                </a:moveTo>
                <a:lnTo>
                  <a:pt x="77072" y="29467"/>
                </a:lnTo>
                <a:lnTo>
                  <a:pt x="42927" y="29467"/>
                </a:lnTo>
                <a:close/>
                <a:moveTo>
                  <a:pt x="21463" y="0"/>
                </a:moveTo>
                <a:lnTo>
                  <a:pt x="55608" y="0"/>
                </a:lnTo>
                <a:lnTo>
                  <a:pt x="38536" y="29467"/>
                </a:lnTo>
                <a:close/>
                <a:moveTo>
                  <a:pt x="17072" y="0"/>
                </a:moveTo>
                <a:lnTo>
                  <a:pt x="34145" y="29467"/>
                </a:lnTo>
                <a:lnTo>
                  <a:pt x="0" y="29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527;p43"/>
          <p:cNvSpPr/>
          <p:nvPr/>
        </p:nvSpPr>
        <p:spPr>
          <a:xfrm>
            <a:off x="519854" y="3803182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0360" y="70985"/>
                </a:moveTo>
                <a:cubicBezTo>
                  <a:pt x="98880" y="84380"/>
                  <a:pt x="107936" y="96348"/>
                  <a:pt x="99913" y="100097"/>
                </a:cubicBezTo>
                <a:cubicBezTo>
                  <a:pt x="79292" y="109995"/>
                  <a:pt x="39414" y="111939"/>
                  <a:pt x="18618" y="100097"/>
                </a:cubicBezTo>
                <a:cubicBezTo>
                  <a:pt x="12522" y="95835"/>
                  <a:pt x="20196" y="84372"/>
                  <a:pt x="28031" y="71306"/>
                </a:cubicBezTo>
                <a:close/>
                <a:moveTo>
                  <a:pt x="44965" y="11825"/>
                </a:moveTo>
                <a:lnTo>
                  <a:pt x="47493" y="34874"/>
                </a:lnTo>
                <a:cubicBezTo>
                  <a:pt x="48346" y="44672"/>
                  <a:pt x="-4257" y="94582"/>
                  <a:pt x="11853" y="104205"/>
                </a:cubicBezTo>
                <a:cubicBezTo>
                  <a:pt x="36020" y="115964"/>
                  <a:pt x="82363" y="114034"/>
                  <a:pt x="106327" y="104205"/>
                </a:cubicBezTo>
                <a:cubicBezTo>
                  <a:pt x="126914" y="95986"/>
                  <a:pt x="70604" y="46427"/>
                  <a:pt x="70236" y="34874"/>
                </a:cubicBezTo>
                <a:lnTo>
                  <a:pt x="73675" y="11922"/>
                </a:lnTo>
                <a:lnTo>
                  <a:pt x="72807" y="12035"/>
                </a:lnTo>
                <a:cubicBezTo>
                  <a:pt x="69408" y="13474"/>
                  <a:pt x="64529" y="14358"/>
                  <a:pt x="59113" y="14358"/>
                </a:cubicBezTo>
                <a:cubicBezTo>
                  <a:pt x="53447" y="14358"/>
                  <a:pt x="48370" y="13390"/>
                  <a:pt x="44965" y="11825"/>
                </a:cubicBezTo>
                <a:close/>
                <a:moveTo>
                  <a:pt x="59113" y="2257"/>
                </a:moveTo>
                <a:cubicBezTo>
                  <a:pt x="52033" y="2257"/>
                  <a:pt x="46294" y="4461"/>
                  <a:pt x="46294" y="7179"/>
                </a:cubicBezTo>
                <a:cubicBezTo>
                  <a:pt x="46294" y="9897"/>
                  <a:pt x="52033" y="12100"/>
                  <a:pt x="59113" y="12100"/>
                </a:cubicBezTo>
                <a:cubicBezTo>
                  <a:pt x="66192" y="12100"/>
                  <a:pt x="71931" y="9897"/>
                  <a:pt x="71931" y="7179"/>
                </a:cubicBezTo>
                <a:cubicBezTo>
                  <a:pt x="71931" y="4461"/>
                  <a:pt x="66192" y="2257"/>
                  <a:pt x="59113" y="2257"/>
                </a:cubicBezTo>
                <a:close/>
                <a:moveTo>
                  <a:pt x="59113" y="0"/>
                </a:moveTo>
                <a:cubicBezTo>
                  <a:pt x="69232" y="0"/>
                  <a:pt x="77474" y="3086"/>
                  <a:pt x="77749" y="6944"/>
                </a:cubicBezTo>
                <a:cubicBezTo>
                  <a:pt x="77772" y="6932"/>
                  <a:pt x="77791" y="6917"/>
                  <a:pt x="77811" y="6902"/>
                </a:cubicBezTo>
                <a:lnTo>
                  <a:pt x="77788" y="7092"/>
                </a:lnTo>
                <a:cubicBezTo>
                  <a:pt x="77810" y="7121"/>
                  <a:pt x="77811" y="7150"/>
                  <a:pt x="77811" y="7179"/>
                </a:cubicBezTo>
                <a:lnTo>
                  <a:pt x="77751" y="7407"/>
                </a:lnTo>
                <a:lnTo>
                  <a:pt x="74569" y="34185"/>
                </a:lnTo>
                <a:cubicBezTo>
                  <a:pt x="75001" y="47150"/>
                  <a:pt x="138687" y="101674"/>
                  <a:pt x="114533" y="110897"/>
                </a:cubicBezTo>
                <a:cubicBezTo>
                  <a:pt x="86418" y="121926"/>
                  <a:pt x="32046" y="124093"/>
                  <a:pt x="3692" y="110897"/>
                </a:cubicBezTo>
                <a:cubicBezTo>
                  <a:pt x="-15209" y="100098"/>
                  <a:pt x="44657" y="45180"/>
                  <a:pt x="43656" y="34185"/>
                </a:cubicBezTo>
                <a:lnTo>
                  <a:pt x="40474" y="7408"/>
                </a:lnTo>
                <a:cubicBezTo>
                  <a:pt x="40417" y="7334"/>
                  <a:pt x="40414" y="7256"/>
                  <a:pt x="40414" y="7179"/>
                </a:cubicBezTo>
                <a:lnTo>
                  <a:pt x="40437" y="7092"/>
                </a:lnTo>
                <a:lnTo>
                  <a:pt x="40414" y="6902"/>
                </a:lnTo>
                <a:lnTo>
                  <a:pt x="40476" y="6942"/>
                </a:lnTo>
                <a:cubicBezTo>
                  <a:pt x="40754" y="3085"/>
                  <a:pt x="48995" y="0"/>
                  <a:pt x="59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324;p36"/>
          <p:cNvSpPr txBox="1">
            <a:spLocks/>
          </p:cNvSpPr>
          <p:nvPr/>
        </p:nvSpPr>
        <p:spPr>
          <a:xfrm>
            <a:off x="0" y="365420"/>
            <a:ext cx="91440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</a:pPr>
            <a:r>
              <a:rPr lang="en-US" altLang="zh-CN" sz="4000" dirty="0">
                <a:solidFill>
                  <a:schemeClr val="dk1"/>
                </a:solidFill>
              </a:rPr>
              <a:t>Conclusion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4034676" y="2036989"/>
            <a:ext cx="488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Through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provided above, more than 80% of heart disease prediction accuracy can be achieved. The model can be used to make predictions and assist doctors in preventing and treating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16380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title"/>
          </p:nvPr>
        </p:nvSpPr>
        <p:spPr>
          <a:xfrm>
            <a:off x="3575" y="3604550"/>
            <a:ext cx="91440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Thank you</a:t>
            </a:r>
            <a:endParaRPr/>
          </a:p>
        </p:txBody>
      </p:sp>
      <p:sp>
        <p:nvSpPr>
          <p:cNvPr id="356" name="Google Shape;356;p39"/>
          <p:cNvSpPr txBox="1">
            <a:spLocks noGrp="1"/>
          </p:cNvSpPr>
          <p:nvPr>
            <p:ph type="subTitle" idx="1"/>
          </p:nvPr>
        </p:nvSpPr>
        <p:spPr>
          <a:xfrm>
            <a:off x="-3575" y="4199343"/>
            <a:ext cx="9108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</a:rPr>
              <a:t>Any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Questions</a:t>
            </a:r>
            <a:r>
              <a:rPr lang="en" dirty="0">
                <a:solidFill>
                  <a:schemeClr val="dk1"/>
                </a:solidFill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Agenda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2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117" name="Google Shape;117;p2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22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20" name="Google Shape;120;p2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22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123" name="Google Shape;123;p2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126" name="Google Shape;126;p2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2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851840" y="1458045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</a:rPr>
              <a:t>Data Exploration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851840" y="2369776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/>
              <a:t>Hypotheses</a:t>
            </a:r>
            <a:endParaRPr lang="en-US" sz="1600" dirty="0"/>
          </a:p>
        </p:txBody>
      </p:sp>
      <p:sp>
        <p:nvSpPr>
          <p:cNvPr id="139" name="Google Shape;139;p22"/>
          <p:cNvSpPr txBox="1"/>
          <p:nvPr/>
        </p:nvSpPr>
        <p:spPr>
          <a:xfrm>
            <a:off x="3851840" y="3251859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3F3F3F"/>
                </a:solidFill>
              </a:rPr>
              <a:t>Methodolog</a:t>
            </a:r>
            <a:r>
              <a:rPr lang="en-US" altLang="zh-CN" sz="1600" b="1" dirty="0">
                <a:solidFill>
                  <a:srgbClr val="3F3F3F"/>
                </a:solidFill>
              </a:rPr>
              <a:t>ies</a:t>
            </a:r>
            <a:r>
              <a:rPr lang="zh-CN" altLang="en-US" sz="1600" b="1" dirty="0">
                <a:solidFill>
                  <a:srgbClr val="3F3F3F"/>
                </a:solidFill>
              </a:rPr>
              <a:t> </a:t>
            </a:r>
            <a:r>
              <a:rPr lang="en-US" altLang="zh-CN" sz="1600" b="1" dirty="0">
                <a:solidFill>
                  <a:srgbClr val="3F3F3F"/>
                </a:solidFill>
              </a:rPr>
              <a:t>and</a:t>
            </a:r>
            <a:r>
              <a:rPr lang="zh-CN" altLang="en-US" sz="1600" b="1" dirty="0">
                <a:solidFill>
                  <a:srgbClr val="3F3F3F"/>
                </a:solidFill>
              </a:rPr>
              <a:t> </a:t>
            </a:r>
            <a:r>
              <a:rPr lang="en-US" sz="1600" b="1" dirty="0">
                <a:solidFill>
                  <a:srgbClr val="3F3F3F"/>
                </a:solidFill>
              </a:rPr>
              <a:t>Results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851840" y="4131764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</a:rPr>
              <a:t>Conclusion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2645026" y="3076412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bg1"/>
                </a:solidFill>
              </a:rPr>
              <a:t>Data Exploration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/>
        </p:nvSpPr>
        <p:spPr>
          <a:xfrm>
            <a:off x="6694556" y="362742"/>
            <a:ext cx="280831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-US" altLang="zh-CN" sz="2800" b="1" dirty="0">
                <a:solidFill>
                  <a:srgbClr val="3F3F3F"/>
                </a:solidFill>
              </a:rPr>
              <a:t>Exploration</a:t>
            </a:r>
            <a:endParaRPr lang="en-US" sz="2800" b="1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800" b="1" dirty="0">
                <a:solidFill>
                  <a:srgbClr val="3F3F3F"/>
                </a:solidFill>
              </a:rPr>
              <a:t>Results</a:t>
            </a:r>
            <a:endParaRPr sz="2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6694556" y="1642118"/>
            <a:ext cx="2449444" cy="301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8150" lvl="0" indent="-285750">
              <a:buClr>
                <a:srgbClr val="3F3F3F"/>
              </a:buClr>
              <a:buSzPts val="1200"/>
              <a:buFont typeface="Arial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Age</a:t>
            </a:r>
          </a:p>
          <a:p>
            <a:pPr marL="438150" lvl="0" indent="-285750">
              <a:buClr>
                <a:srgbClr val="3F3F3F"/>
              </a:buClr>
              <a:buSzPts val="1200"/>
              <a:buFont typeface="Arial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Sex</a:t>
            </a:r>
          </a:p>
          <a:p>
            <a:pPr marL="438150" lvl="0" indent="-285750">
              <a:buClr>
                <a:srgbClr val="3F3F3F"/>
              </a:buClr>
              <a:buSzPts val="1200"/>
              <a:buFont typeface="Arial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cp</a:t>
            </a:r>
            <a:endParaRPr lang="en-US" sz="1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38150" lvl="0" indent="-285750">
              <a:buClr>
                <a:srgbClr val="3F3F3F"/>
              </a:buClr>
              <a:buSzPts val="1200"/>
              <a:buFont typeface="Arial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fbs</a:t>
            </a:r>
            <a:endParaRPr lang="en-US" sz="1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38150" lvl="0" indent="-285750">
              <a:buClr>
                <a:srgbClr val="3F3F3F"/>
              </a:buClr>
              <a:buSzPts val="1200"/>
              <a:buFont typeface="Arial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Restecg</a:t>
            </a:r>
            <a:endParaRPr lang="en-US" sz="1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38150" lvl="0" indent="-285750">
              <a:buClr>
                <a:srgbClr val="3F3F3F"/>
              </a:buClr>
              <a:buSzPts val="1200"/>
              <a:buFont typeface="Arial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thalach</a:t>
            </a:r>
            <a:r>
              <a:rPr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438150" lvl="0" indent="-285750">
              <a:buClr>
                <a:srgbClr val="3F3F3F"/>
              </a:buClr>
              <a:buSzPts val="1200"/>
              <a:buFont typeface="Arial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exang</a:t>
            </a:r>
            <a:endParaRPr lang="en-US" sz="1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38150" lvl="0" indent="-285750">
              <a:buClr>
                <a:srgbClr val="3F3F3F"/>
              </a:buClr>
              <a:buSzPts val="1200"/>
              <a:buFont typeface="Arial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oldpeak</a:t>
            </a:r>
            <a:endParaRPr lang="en-US" sz="1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38150" lvl="0" indent="-285750">
              <a:buClr>
                <a:srgbClr val="3F3F3F"/>
              </a:buClr>
              <a:buSzPts val="1200"/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slope</a:t>
            </a:r>
          </a:p>
          <a:p>
            <a:pPr marL="438150" lvl="0" indent="-285750">
              <a:buClr>
                <a:srgbClr val="3F3F3F"/>
              </a:buClr>
              <a:buSzPts val="1200"/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 </a:t>
            </a:r>
          </a:p>
          <a:p>
            <a:pPr marL="438150" lvl="0" indent="-285750">
              <a:buClr>
                <a:srgbClr val="3F3F3F"/>
              </a:buClr>
              <a:buSzPts val="1200"/>
              <a:buFont typeface="Arial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thal</a:t>
            </a:r>
            <a:endParaRPr sz="1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784"/>
            <a:ext cx="6404444" cy="3405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8784"/>
            <a:ext cx="6404444" cy="3405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38784"/>
            <a:ext cx="6404444" cy="3405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38784"/>
            <a:ext cx="6323372" cy="33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/>
        </p:nvSpPr>
        <p:spPr>
          <a:xfrm>
            <a:off x="6563813" y="684613"/>
            <a:ext cx="28083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-US" altLang="zh-CN" sz="28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lang="zh-CN" altLang="en-US" sz="28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8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sz="2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6563813" y="2122609"/>
            <a:ext cx="2256600" cy="2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marR="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zh-CN" sz="2400" dirty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No</a:t>
            </a:r>
            <a:r>
              <a:rPr lang="zh-CN" altLang="en-US" sz="2400" dirty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obvious</a:t>
            </a:r>
            <a:r>
              <a:rPr lang="zh-CN" altLang="en-US" sz="2400" dirty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Times New Roman" charset="0"/>
                <a:ea typeface="Times New Roman" charset="0"/>
                <a:cs typeface="Times New Roman" charset="0"/>
              </a:rPr>
              <a:t>relationships</a:t>
            </a:r>
            <a:endParaRPr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2479"/>
            <a:ext cx="6425184" cy="3642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92478"/>
            <a:ext cx="6425184" cy="3642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92478"/>
            <a:ext cx="6425184" cy="36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3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/>
        </p:nvSpPr>
        <p:spPr>
          <a:xfrm>
            <a:off x="6425184" y="623651"/>
            <a:ext cx="2718816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-US" altLang="zh-CN" sz="2800" b="1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Trestbps</a:t>
            </a:r>
            <a:r>
              <a:rPr lang="zh-CN" altLang="en-US" sz="28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8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n-US" altLang="zh-CN" sz="2800" b="1" dirty="0">
                <a:solidFill>
                  <a:srgbClr val="3F3F3F"/>
                </a:solidFill>
              </a:rPr>
              <a:t>d</a:t>
            </a:r>
            <a:r>
              <a:rPr lang="zh-CN" altLang="en-US" sz="2800" b="1" dirty="0">
                <a:solidFill>
                  <a:srgbClr val="3F3F3F"/>
                </a:solidFill>
              </a:rPr>
              <a:t> </a:t>
            </a:r>
            <a:r>
              <a:rPr lang="en-US" altLang="zh-CN" sz="2800" b="1" dirty="0">
                <a:solidFill>
                  <a:srgbClr val="3F3F3F"/>
                </a:solidFill>
              </a:rPr>
              <a:t>other</a:t>
            </a:r>
            <a:r>
              <a:rPr lang="zh-CN" altLang="en-US" sz="2800" b="1" dirty="0">
                <a:solidFill>
                  <a:srgbClr val="3F3F3F"/>
                </a:solidFill>
              </a:rPr>
              <a:t> </a:t>
            </a:r>
            <a:r>
              <a:rPr lang="en-US" altLang="zh-CN" sz="2800" b="1" dirty="0">
                <a:solidFill>
                  <a:srgbClr val="3F3F3F"/>
                </a:solidFill>
              </a:rPr>
              <a:t>variables</a:t>
            </a:r>
            <a:endParaRPr sz="2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6563813" y="2122609"/>
            <a:ext cx="2256600" cy="2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marR="0" lvl="0" indent="-342900" algn="l" rtl="0">
              <a:spcBef>
                <a:spcPts val="0"/>
              </a:spcBef>
              <a:spcAft>
                <a:spcPts val="0"/>
              </a:spcAft>
              <a:buSzPts val="1200"/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Age</a:t>
            </a:r>
          </a:p>
          <a:p>
            <a:pPr marL="495300" marR="0" lvl="0" indent="-342900" algn="l" rtl="0">
              <a:spcBef>
                <a:spcPts val="0"/>
              </a:spcBef>
              <a:spcAft>
                <a:spcPts val="0"/>
              </a:spcAft>
              <a:buSzPts val="1200"/>
              <a:buFont typeface="Arial" charset="0"/>
              <a:buChar char="•"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Chol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5300" marR="0" lvl="0" indent="-342900" algn="l" rtl="0">
              <a:spcBef>
                <a:spcPts val="0"/>
              </a:spcBef>
              <a:spcAft>
                <a:spcPts val="0"/>
              </a:spcAft>
              <a:buSzPts val="1200"/>
              <a:buFont typeface="Arial" charset="0"/>
              <a:buChar char="•"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Thalach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5300" marR="0" lvl="0" indent="-342900" algn="l" rtl="0">
              <a:spcBef>
                <a:spcPts val="0"/>
              </a:spcBef>
              <a:spcAft>
                <a:spcPts val="0"/>
              </a:spcAft>
              <a:buSzPts val="1200"/>
              <a:buFont typeface="Arial" charset="0"/>
              <a:buChar char="•"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Oldpeak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52400" marR="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2" y="518033"/>
            <a:ext cx="4813300" cy="408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62" y="518033"/>
            <a:ext cx="4813300" cy="408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62" y="518033"/>
            <a:ext cx="4813300" cy="408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462" y="518033"/>
            <a:ext cx="4813300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2116108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Hypotheses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-14325" y="873270"/>
            <a:ext cx="9144000" cy="3456384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638286" y="1305318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620427" y="2313430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602568" y="3321542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6"/>
          <p:cNvGrpSpPr/>
          <p:nvPr/>
        </p:nvGrpSpPr>
        <p:grpSpPr>
          <a:xfrm>
            <a:off x="1270879" y="1253894"/>
            <a:ext cx="2697700" cy="959895"/>
            <a:chOff x="779708" y="3439083"/>
            <a:chExt cx="2085480" cy="959895"/>
          </a:xfrm>
        </p:grpSpPr>
        <p:sp>
          <p:nvSpPr>
            <p:cNvPr id="177" name="Google Shape;177;p26"/>
            <p:cNvSpPr txBox="1"/>
            <p:nvPr/>
          </p:nvSpPr>
          <p:spPr>
            <a:xfrm>
              <a:off x="779708" y="3752647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lt1"/>
                  </a:solidFill>
                </a:rPr>
                <a:t>60-70 years old </a:t>
              </a:r>
              <a:r>
                <a:rPr lang="en-US" altLang="zh-CN" sz="1200" dirty="0">
                  <a:solidFill>
                    <a:schemeClr val="lt1"/>
                  </a:solidFill>
                </a:rPr>
                <a:t>people</a:t>
              </a:r>
              <a:r>
                <a:rPr lang="zh-CN" altLang="en-US" sz="1200" dirty="0">
                  <a:solidFill>
                    <a:schemeClr val="lt1"/>
                  </a:solidFill>
                </a:rPr>
                <a:t> </a:t>
              </a:r>
              <a:r>
                <a:rPr lang="en-US" sz="1200" dirty="0">
                  <a:solidFill>
                    <a:schemeClr val="lt1"/>
                  </a:solidFill>
                </a:rPr>
                <a:t>are most likely to have heart disease</a:t>
              </a:r>
              <a:r>
                <a:rPr lang="en-US" altLang="zh-CN" sz="1200" dirty="0">
                  <a:solidFill>
                    <a:schemeClr val="lt1"/>
                  </a:solidFill>
                </a:rPr>
                <a:t>.</a:t>
              </a:r>
              <a:endParaRPr sz="1200" dirty="0">
                <a:solidFill>
                  <a:schemeClr val="lt1"/>
                </a:solidFill>
              </a:endParaRPr>
            </a:p>
          </p:txBody>
        </p:sp>
        <p:sp>
          <p:nvSpPr>
            <p:cNvPr id="178" name="Google Shape;178;p26"/>
            <p:cNvSpPr txBox="1"/>
            <p:nvPr/>
          </p:nvSpPr>
          <p:spPr>
            <a:xfrm>
              <a:off x="805531" y="3439083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b="1" dirty="0">
                  <a:solidFill>
                    <a:schemeClr val="lt1"/>
                  </a:solidFill>
                </a:rPr>
                <a:t>Age</a:t>
              </a:r>
              <a:r>
                <a:rPr lang="zh-CN" altLang="en-US" b="1" dirty="0">
                  <a:solidFill>
                    <a:schemeClr val="lt1"/>
                  </a:solidFill>
                </a:rPr>
                <a:t> </a:t>
              </a:r>
              <a:r>
                <a:rPr lang="en-US" altLang="zh-CN" b="1" dirty="0">
                  <a:solidFill>
                    <a:schemeClr val="lt1"/>
                  </a:solidFill>
                </a:rPr>
                <a:t>~</a:t>
              </a:r>
              <a:r>
                <a:rPr lang="zh-CN" altLang="en-US" b="1" dirty="0">
                  <a:solidFill>
                    <a:schemeClr val="lt1"/>
                  </a:solidFill>
                </a:rPr>
                <a:t> </a:t>
              </a:r>
              <a:r>
                <a:rPr lang="en-US" altLang="zh-CN" b="1" dirty="0" err="1">
                  <a:solidFill>
                    <a:schemeClr val="lt1"/>
                  </a:solidFill>
                </a:rPr>
                <a:t>num</a:t>
              </a:r>
              <a:r>
                <a:rPr lang="zh-CN" altLang="en-US" b="1" dirty="0">
                  <a:solidFill>
                    <a:schemeClr val="lt1"/>
                  </a:solidFill>
                </a:rPr>
                <a:t> 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6"/>
          <p:cNvGrpSpPr/>
          <p:nvPr/>
        </p:nvGrpSpPr>
        <p:grpSpPr>
          <a:xfrm>
            <a:off x="1260725" y="2332659"/>
            <a:ext cx="2664296" cy="929628"/>
            <a:chOff x="803640" y="3362835"/>
            <a:chExt cx="2059657" cy="929628"/>
          </a:xfrm>
        </p:grpSpPr>
        <p:sp>
          <p:nvSpPr>
            <p:cNvPr id="180" name="Google Shape;180;p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200" dirty="0">
                  <a:solidFill>
                    <a:schemeClr val="lt1"/>
                  </a:solidFill>
                </a:rPr>
                <a:t>men have higher possibility to get heart disease than women </a:t>
              </a:r>
              <a:endParaRPr sz="1200" dirty="0">
                <a:solidFill>
                  <a:schemeClr val="lt1"/>
                </a:solidFill>
              </a:endParaRPr>
            </a:p>
          </p:txBody>
        </p:sp>
        <p:sp>
          <p:nvSpPr>
            <p:cNvPr id="181" name="Google Shape;181;p2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b="1" dirty="0">
                  <a:solidFill>
                    <a:schemeClr val="lt1"/>
                  </a:solidFill>
                </a:rPr>
                <a:t>Sex</a:t>
              </a:r>
              <a:r>
                <a:rPr lang="zh-CN" altLang="en-US" b="1" dirty="0">
                  <a:solidFill>
                    <a:schemeClr val="lt1"/>
                  </a:solidFill>
                </a:rPr>
                <a:t> </a:t>
              </a:r>
              <a:r>
                <a:rPr lang="en-US" altLang="zh-CN" b="1" dirty="0">
                  <a:solidFill>
                    <a:schemeClr val="lt1"/>
                  </a:solidFill>
                </a:rPr>
                <a:t>~</a:t>
              </a:r>
              <a:r>
                <a:rPr lang="zh-CN" altLang="en-US" b="1" dirty="0">
                  <a:solidFill>
                    <a:schemeClr val="lt1"/>
                  </a:solidFill>
                </a:rPr>
                <a:t> </a:t>
              </a:r>
              <a:r>
                <a:rPr lang="en-US" altLang="zh-CN" b="1" dirty="0" err="1">
                  <a:solidFill>
                    <a:schemeClr val="lt1"/>
                  </a:solidFill>
                </a:rPr>
                <a:t>num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6"/>
          <p:cNvGrpSpPr/>
          <p:nvPr/>
        </p:nvGrpSpPr>
        <p:grpSpPr>
          <a:xfrm>
            <a:off x="1294949" y="3245860"/>
            <a:ext cx="2664296" cy="929628"/>
            <a:chOff x="803640" y="3362835"/>
            <a:chExt cx="2059657" cy="929628"/>
          </a:xfrm>
        </p:grpSpPr>
        <p:sp>
          <p:nvSpPr>
            <p:cNvPr id="183" name="Google Shape;183;p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altLang="zh-CN" sz="1200" dirty="0">
                  <a:solidFill>
                    <a:schemeClr val="lt1"/>
                  </a:solidFill>
                </a:rPr>
                <a:t>A</a:t>
              </a:r>
              <a:r>
                <a:rPr lang="en-US" sz="1200" dirty="0">
                  <a:solidFill>
                    <a:schemeClr val="lt1"/>
                  </a:solidFill>
                </a:rPr>
                <a:t>symptomatic chest pain</a:t>
              </a:r>
              <a:r>
                <a:rPr lang="en-US" altLang="zh-CN" sz="1200" dirty="0">
                  <a:solidFill>
                    <a:schemeClr val="lt1"/>
                  </a:solidFill>
                </a:rPr>
                <a:t>(Cp4)</a:t>
              </a:r>
              <a:r>
                <a:rPr lang="en-US" sz="1200" dirty="0">
                  <a:solidFill>
                    <a:schemeClr val="lt1"/>
                  </a:solidFill>
                </a:rPr>
                <a:t> is closely related to heart disease</a:t>
              </a:r>
            </a:p>
          </p:txBody>
        </p:sp>
        <p:sp>
          <p:nvSpPr>
            <p:cNvPr id="184" name="Google Shape;184;p2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b="1" dirty="0" err="1">
                  <a:solidFill>
                    <a:schemeClr val="lt1"/>
                  </a:solidFill>
                </a:rPr>
                <a:t>Cp</a:t>
              </a:r>
              <a:r>
                <a:rPr lang="zh-CN" altLang="en-US" b="1" dirty="0">
                  <a:solidFill>
                    <a:schemeClr val="lt1"/>
                  </a:solidFill>
                </a:rPr>
                <a:t> </a:t>
              </a:r>
              <a:r>
                <a:rPr lang="en-US" altLang="zh-CN" b="1" dirty="0">
                  <a:solidFill>
                    <a:schemeClr val="lt1"/>
                  </a:solidFill>
                </a:rPr>
                <a:t>~</a:t>
              </a:r>
              <a:r>
                <a:rPr lang="zh-CN" altLang="en-US" b="1" dirty="0">
                  <a:solidFill>
                    <a:schemeClr val="lt1"/>
                  </a:solidFill>
                </a:rPr>
                <a:t> </a:t>
              </a:r>
              <a:r>
                <a:rPr lang="en-US" altLang="zh-CN" b="1" dirty="0" err="1">
                  <a:solidFill>
                    <a:schemeClr val="lt1"/>
                  </a:solidFill>
                </a:rPr>
                <a:t>num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6"/>
          <p:cNvSpPr/>
          <p:nvPr/>
        </p:nvSpPr>
        <p:spPr>
          <a:xfrm>
            <a:off x="5234322" y="1313701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5216463" y="2321813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5198604" y="3329925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5877194" y="1430993"/>
            <a:ext cx="26642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chemeClr val="lt1"/>
                </a:solidFill>
              </a:rPr>
              <a:t>Trestbps</a:t>
            </a:r>
            <a:r>
              <a:rPr lang="zh-CN" altLang="en-US" b="1" dirty="0">
                <a:solidFill>
                  <a:schemeClr val="lt1"/>
                </a:solidFill>
              </a:rPr>
              <a:t> </a:t>
            </a:r>
            <a:r>
              <a:rPr lang="en-US" altLang="zh-CN" b="1" dirty="0">
                <a:solidFill>
                  <a:schemeClr val="lt1"/>
                </a:solidFill>
              </a:rPr>
              <a:t>~</a:t>
            </a:r>
            <a:r>
              <a:rPr lang="zh-CN" altLang="en-US" b="1" dirty="0">
                <a:solidFill>
                  <a:schemeClr val="lt1"/>
                </a:solidFill>
              </a:rPr>
              <a:t> </a:t>
            </a:r>
            <a:r>
              <a:rPr lang="en-US" altLang="zh-CN" b="1" dirty="0" err="1">
                <a:solidFill>
                  <a:schemeClr val="lt1"/>
                </a:solidFill>
              </a:rPr>
              <a:t>num</a:t>
            </a:r>
            <a:r>
              <a:rPr lang="zh-CN" altLang="en-US" b="1" dirty="0">
                <a:solidFill>
                  <a:schemeClr val="lt1"/>
                </a:solidFill>
              </a:rPr>
              <a:t> 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877194" y="2447572"/>
            <a:ext cx="26642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chemeClr val="lt1"/>
                </a:solidFill>
              </a:rPr>
              <a:t>Oldpeak</a:t>
            </a:r>
            <a:r>
              <a:rPr lang="zh-CN" altLang="en-US" b="1" dirty="0">
                <a:solidFill>
                  <a:schemeClr val="lt1"/>
                </a:solidFill>
              </a:rPr>
              <a:t> </a:t>
            </a:r>
            <a:r>
              <a:rPr lang="en-US" altLang="zh-CN" b="1" dirty="0">
                <a:solidFill>
                  <a:schemeClr val="lt1"/>
                </a:solidFill>
              </a:rPr>
              <a:t>~</a:t>
            </a:r>
            <a:r>
              <a:rPr lang="en-US" altLang="zh-CN" b="1" dirty="0" err="1">
                <a:solidFill>
                  <a:schemeClr val="lt1"/>
                </a:solidFill>
              </a:rPr>
              <a:t>num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5878966" y="3402897"/>
            <a:ext cx="26642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chemeClr val="lt1"/>
                </a:solidFill>
              </a:rPr>
              <a:t>Trestbps</a:t>
            </a:r>
            <a:r>
              <a:rPr lang="zh-CN" altLang="en-US" b="1" dirty="0">
                <a:solidFill>
                  <a:schemeClr val="lt1"/>
                </a:solidFill>
              </a:rPr>
              <a:t> </a:t>
            </a:r>
            <a:r>
              <a:rPr lang="en-US" altLang="zh-CN" b="1" dirty="0">
                <a:solidFill>
                  <a:schemeClr val="lt1"/>
                </a:solidFill>
              </a:rPr>
              <a:t>~</a:t>
            </a:r>
            <a:r>
              <a:rPr lang="zh-CN" altLang="en-US" b="1" dirty="0">
                <a:solidFill>
                  <a:schemeClr val="lt1"/>
                </a:solidFill>
              </a:rPr>
              <a:t> </a:t>
            </a:r>
            <a:r>
              <a:rPr lang="en-US" altLang="zh-CN" b="1" dirty="0">
                <a:solidFill>
                  <a:schemeClr val="lt1"/>
                </a:solidFill>
              </a:rPr>
              <a:t>other</a:t>
            </a:r>
            <a:r>
              <a:rPr lang="zh-CN" altLang="en-US" b="1" dirty="0">
                <a:solidFill>
                  <a:schemeClr val="lt1"/>
                </a:solidFill>
              </a:rPr>
              <a:t> </a:t>
            </a:r>
            <a:r>
              <a:rPr lang="en-US" altLang="zh-CN" b="1" dirty="0">
                <a:solidFill>
                  <a:schemeClr val="lt1"/>
                </a:solidFill>
              </a:rPr>
              <a:t>predictors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4539675" y="1251462"/>
            <a:ext cx="36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604882" y="1370900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 b="1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569164" y="2370629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 b="1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569164" y="3378741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1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5203365" y="1377326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400" b="1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167647" y="2377055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400" b="1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167647" y="3385167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400" b="1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59011"/>
            <a:ext cx="9144000" cy="601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4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497</Words>
  <Application>Microsoft Office PowerPoint</Application>
  <PresentationFormat>On-screen Show (16:9)</PresentationFormat>
  <Paragraphs>115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Times New Roman</vt:lpstr>
      <vt:lpstr>Contents Slide Master</vt:lpstr>
      <vt:lpstr>                         Will You get Heart Disease?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Multiple Linear Regression</vt:lpstr>
      <vt:lpstr> Multiple Linear Regression</vt:lpstr>
      <vt:lpstr>Logistic Regression 1</vt:lpstr>
      <vt:lpstr>Logistic Regression 1</vt:lpstr>
      <vt:lpstr>Logistic Regression 1</vt:lpstr>
      <vt:lpstr>Logistic Regression 1</vt:lpstr>
      <vt:lpstr>Logistic Regression 1</vt:lpstr>
      <vt:lpstr>Check Logistic Regression Assumption</vt:lpstr>
      <vt:lpstr>Logistic Regression 2</vt:lpstr>
      <vt:lpstr>Logistic Regression 2</vt:lpstr>
      <vt:lpstr>Logistic Regression 2</vt:lpstr>
      <vt:lpstr>Logistic Regression 2</vt:lpstr>
      <vt:lpstr>Logistic Regression 2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Will You get Heart Disease?</dc:title>
  <cp:lastModifiedBy>Mingyang Zhang</cp:lastModifiedBy>
  <cp:revision>53</cp:revision>
  <dcterms:modified xsi:type="dcterms:W3CDTF">2019-03-08T05:25:27Z</dcterms:modified>
</cp:coreProperties>
</file>