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091"/>
  </p:normalViewPr>
  <p:slideViewPr>
    <p:cSldViewPr snapToGrid="0" snapToObjects="1">
      <p:cViewPr varScale="1">
        <p:scale>
          <a:sx n="94" d="100"/>
          <a:sy n="94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69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12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37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8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4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7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39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7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23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62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A6BF-12C4-4B4F-A4E2-18FD5F57866D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33A4-2AB9-3A40-A73E-3D8E846FAB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42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99886" y="377372"/>
            <a:ext cx="2293257" cy="378822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微信小程序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650692" y="377372"/>
            <a:ext cx="2293257" cy="37882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API</a:t>
            </a:r>
          </a:p>
          <a:p>
            <a:pPr algn="ctr"/>
            <a:r>
              <a:rPr kumimoji="1" lang="en-US" altLang="zh-CN" dirty="0" smtClean="0"/>
              <a:t>By Laravel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026400" y="377372"/>
            <a:ext cx="2293257" cy="37882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Admin</a:t>
            </a:r>
          </a:p>
          <a:p>
            <a:pPr algn="ctr"/>
            <a:r>
              <a:rPr kumimoji="1" lang="en-US" altLang="zh-CN" dirty="0" smtClean="0"/>
              <a:t>By Lavas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 smtClean="0"/>
              <a:t>集成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mint UI</a:t>
            </a:r>
          </a:p>
          <a:p>
            <a:pPr algn="ctr"/>
            <a:r>
              <a:rPr kumimoji="1" lang="en-US" altLang="zh-CN" dirty="0" smtClean="0"/>
              <a:t>muse UI</a:t>
            </a:r>
          </a:p>
        </p:txBody>
      </p:sp>
      <p:sp>
        <p:nvSpPr>
          <p:cNvPr id="9" name="左箭头 8"/>
          <p:cNvSpPr/>
          <p:nvPr/>
        </p:nvSpPr>
        <p:spPr>
          <a:xfrm>
            <a:off x="3127018" y="1066476"/>
            <a:ext cx="1639464" cy="61718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七牛</a:t>
            </a:r>
            <a:r>
              <a:rPr kumimoji="1" lang="en-US" altLang="zh-CN" dirty="0" smtClean="0"/>
              <a:t>token</a:t>
            </a:r>
            <a:endParaRPr kumimoji="1" lang="zh-CN" altLang="en-US" dirty="0"/>
          </a:p>
        </p:txBody>
      </p:sp>
      <p:sp>
        <p:nvSpPr>
          <p:cNvPr id="10" name="左箭头 9"/>
          <p:cNvSpPr/>
          <p:nvPr/>
        </p:nvSpPr>
        <p:spPr>
          <a:xfrm>
            <a:off x="2893325" y="1755580"/>
            <a:ext cx="1815262" cy="61718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用户自动登录</a:t>
            </a:r>
            <a:endParaRPr kumimoji="1"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2751921" y="2343408"/>
            <a:ext cx="1972695" cy="61718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用户授权登录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750715" y="2397999"/>
            <a:ext cx="1716908" cy="508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用户</a:t>
            </a:r>
            <a:r>
              <a:rPr kumimoji="1" lang="zh-CN" altLang="en-US" smtClean="0"/>
              <a:t>授权登录</a:t>
            </a:r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6750715" y="1810171"/>
            <a:ext cx="1506181" cy="508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后台管理</a:t>
            </a:r>
            <a:endParaRPr kumimoji="1"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2606719" y="3518958"/>
            <a:ext cx="6059606" cy="573206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其他扩展</a:t>
            </a:r>
            <a:endParaRPr kumimoji="1" lang="zh-CN" altLang="en-US" dirty="0"/>
          </a:p>
        </p:txBody>
      </p:sp>
      <p:sp>
        <p:nvSpPr>
          <p:cNvPr id="15" name="左箭头 14"/>
          <p:cNvSpPr/>
          <p:nvPr/>
        </p:nvSpPr>
        <p:spPr>
          <a:xfrm>
            <a:off x="2893325" y="2960589"/>
            <a:ext cx="1890298" cy="562591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微信支付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92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32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2018-06-09T13:40:19Z</dcterms:created>
  <dcterms:modified xsi:type="dcterms:W3CDTF">2018-06-10T05:22:56Z</dcterms:modified>
</cp:coreProperties>
</file>