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8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69BE-3630-1445-8F61-4CC9251B7062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4711F-32CD-FD43-8BD2-79FE67FCB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40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741C-9A4C-8C42-AC3C-0E25B6A3AE1B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ED194-E1DD-204A-85F1-218F30E89E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724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ED194-E1DD-204A-85F1-218F30E89E5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10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B2BB-5A97-5749-9315-CD138E9136FB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29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DFFC-AF73-D54E-9DC1-94DF9CAF809C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293F-C563-964A-A0D3-2A6D9E0AABCD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1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6E1B-4387-A14F-A41D-C8E0378BFE04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45675B0-BF58-FF4D-B8A2-975201DBAF91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90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3881-8E94-FA46-8951-73DA35CA8EFC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675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8F07-D209-AA45-B496-52B2CDA5787E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97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4510-048A-744D-80A0-A17A5D5E1ACD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8234-B265-BC4B-9152-990FACBFE544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79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C9F1-CF8A-854C-AACC-2E5D22E1263F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759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2920-B118-5C4E-8140-530939A91646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00E60BC-C640-2F42-9901-4CAEEAE93701}" type="datetime1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52978A2-77F9-DB49-8131-C631D425A0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83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csdn.net/P6P7qsW6ua47A2Sb/article/details/7889243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微信小程序授权登录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源自偷懒的动机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0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需求来源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小</a:t>
            </a:r>
            <a:r>
              <a:rPr kumimoji="1" lang="zh-CN" altLang="en-US" dirty="0" smtClean="0"/>
              <a:t>程序，需要一个后台管理。用户登录怎么设计呢？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思考：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后台账号如何与前端账号公用，或是独立的？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如何让用户使用方便？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有没有类似百度云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腾讯云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阿里云一样的扫码登录呢？如何利用微信小程序呢？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可以偷懒么，写输入账号密码，找回密码，重置密码，用户管理，</a:t>
            </a:r>
            <a:r>
              <a:rPr kumimoji="1" lang="en-US" altLang="zh-CN" dirty="0" err="1" smtClean="0"/>
              <a:t>balabala</a:t>
            </a:r>
            <a:r>
              <a:rPr kumimoji="1" lang="zh-CN" altLang="en-US" dirty="0" smtClean="0"/>
              <a:t>。。。好烦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6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https://blog.csdn.net/P6P7qsW6ua47A2Sb/article/details/78892430</a:t>
            </a:r>
            <a:endParaRPr kumimoji="1" lang="en-US" altLang="zh-CN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developers.weixin.qq.com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miniprogram</a:t>
            </a:r>
            <a:r>
              <a:rPr kumimoji="1" lang="en-US" altLang="zh-CN" dirty="0"/>
              <a:t>/dev/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qrcode.html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2407" y="412821"/>
            <a:ext cx="22971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PC/H5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6295" y="412821"/>
            <a:ext cx="21780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58836" y="412821"/>
            <a:ext cx="23609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小程序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81125" y="412821"/>
            <a:ext cx="236093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微信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61872" y="1737360"/>
            <a:ext cx="1389888" cy="62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2407" y="2688335"/>
            <a:ext cx="1883664" cy="710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显示带参数的小程序二维码</a:t>
            </a:r>
            <a:endParaRPr kumimoji="1"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651760" y="2176272"/>
            <a:ext cx="1141737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7808" y="2029968"/>
            <a:ext cx="2066544" cy="100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生成带参数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的小程序二维码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651761" y="2687209"/>
            <a:ext cx="1146048" cy="312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46424" y="2999233"/>
            <a:ext cx="1827015" cy="713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扫二维码</a:t>
            </a:r>
            <a:endParaRPr kumimoji="1"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2651760" y="3126120"/>
            <a:ext cx="3942327" cy="45720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875520" y="3199272"/>
            <a:ext cx="1700784" cy="824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打开小程序</a:t>
            </a:r>
            <a:endParaRPr kumimoji="1"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8473439" y="3399313"/>
            <a:ext cx="1402081" cy="31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778355" y="4464529"/>
            <a:ext cx="1944253" cy="10058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根据二维码参数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跳转到授权确认页面</a:t>
            </a:r>
            <a:endParaRPr kumimoji="1"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1865376" y="1336151"/>
            <a:ext cx="201168" cy="40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0607040" y="4023360"/>
            <a:ext cx="274320" cy="4023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同侧角的矩形 19"/>
          <p:cNvSpPr/>
          <p:nvPr/>
        </p:nvSpPr>
        <p:spPr>
          <a:xfrm>
            <a:off x="9623428" y="6016752"/>
            <a:ext cx="947036" cy="585216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允许</a:t>
            </a:r>
            <a:endParaRPr kumimoji="1" lang="zh-CN" altLang="en-US" dirty="0"/>
          </a:p>
        </p:txBody>
      </p:sp>
      <p:sp>
        <p:nvSpPr>
          <p:cNvPr id="21" name="剪去同侧角的矩形 20"/>
          <p:cNvSpPr/>
          <p:nvPr/>
        </p:nvSpPr>
        <p:spPr>
          <a:xfrm>
            <a:off x="10890504" y="6016752"/>
            <a:ext cx="947036" cy="585216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拒绝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7" idx="2"/>
            <a:endCxn id="20" idx="3"/>
          </p:cNvCxnSpPr>
          <p:nvPr/>
        </p:nvCxnSpPr>
        <p:spPr>
          <a:xfrm flipH="1">
            <a:off x="10096946" y="5470369"/>
            <a:ext cx="653536" cy="5463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7" idx="2"/>
            <a:endCxn id="21" idx="3"/>
          </p:cNvCxnSpPr>
          <p:nvPr/>
        </p:nvCxnSpPr>
        <p:spPr>
          <a:xfrm>
            <a:off x="10750482" y="5470369"/>
            <a:ext cx="613540" cy="5463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61383" y="4224528"/>
            <a:ext cx="1505712" cy="1519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循环检查授权状态</a:t>
            </a:r>
            <a:endParaRPr kumimoji="1"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1591056" y="3399312"/>
            <a:ext cx="159759" cy="825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罐形 28"/>
          <p:cNvSpPr/>
          <p:nvPr/>
        </p:nvSpPr>
        <p:spPr>
          <a:xfrm>
            <a:off x="5864352" y="3601610"/>
            <a:ext cx="616773" cy="10424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943219" y="4005076"/>
            <a:ext cx="166420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scene</a:t>
            </a:r>
          </a:p>
          <a:p>
            <a:pPr algn="ctr"/>
            <a:r>
              <a:rPr kumimoji="1" lang="zh-CN" altLang="en-US" dirty="0" smtClean="0"/>
              <a:t>状态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Userid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时间戳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提供以上值的</a:t>
            </a:r>
            <a:r>
              <a:rPr kumimoji="1" lang="en-US" altLang="zh-CN" dirty="0" smtClean="0"/>
              <a:t>get/set</a:t>
            </a:r>
            <a:endParaRPr kumimoji="1" lang="zh-CN" altLang="en-US" dirty="0"/>
          </a:p>
        </p:txBody>
      </p:sp>
      <p:sp>
        <p:nvSpPr>
          <p:cNvPr id="32" name="左右箭头 31"/>
          <p:cNvSpPr/>
          <p:nvPr/>
        </p:nvSpPr>
        <p:spPr>
          <a:xfrm>
            <a:off x="2559427" y="4984044"/>
            <a:ext cx="1291459" cy="49377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左右箭头 32"/>
          <p:cNvSpPr/>
          <p:nvPr/>
        </p:nvSpPr>
        <p:spPr>
          <a:xfrm>
            <a:off x="5857827" y="5373291"/>
            <a:ext cx="3561942" cy="49377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同侧角的矩形 33"/>
          <p:cNvSpPr/>
          <p:nvPr/>
        </p:nvSpPr>
        <p:spPr>
          <a:xfrm>
            <a:off x="553211" y="6016752"/>
            <a:ext cx="947036" cy="58521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成功</a:t>
            </a:r>
            <a:endParaRPr kumimoji="1" lang="zh-CN" altLang="en-US" dirty="0"/>
          </a:p>
        </p:txBody>
      </p:sp>
      <p:sp>
        <p:nvSpPr>
          <p:cNvPr id="35" name="剪去同侧角的矩形 34"/>
          <p:cNvSpPr/>
          <p:nvPr/>
        </p:nvSpPr>
        <p:spPr>
          <a:xfrm>
            <a:off x="1826829" y="6016756"/>
            <a:ext cx="947036" cy="58521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失败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stCxn id="27" idx="3"/>
            <a:endCxn id="34" idx="3"/>
          </p:cNvCxnSpPr>
          <p:nvPr/>
        </p:nvCxnSpPr>
        <p:spPr>
          <a:xfrm flipH="1">
            <a:off x="1026729" y="5521103"/>
            <a:ext cx="155160" cy="4956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7" idx="5"/>
            <a:endCxn id="35" idx="3"/>
          </p:cNvCxnSpPr>
          <p:nvPr/>
        </p:nvCxnSpPr>
        <p:spPr>
          <a:xfrm>
            <a:off x="2246589" y="5521103"/>
            <a:ext cx="53758" cy="495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右箭头 41"/>
          <p:cNvSpPr/>
          <p:nvPr/>
        </p:nvSpPr>
        <p:spPr>
          <a:xfrm>
            <a:off x="5444285" y="4241689"/>
            <a:ext cx="640080" cy="40233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幻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13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状态说明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创建：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生成带参数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的小程序二维码，记录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值和时间戳，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值为特殊前缀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时间戳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随机数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使用中：微信扫码后，进入小程序授权登录页面。没有授权确认之前</a:t>
            </a:r>
            <a:endParaRPr kumimoji="1" lang="en-US" altLang="zh-CN" dirty="0" smtClean="0"/>
          </a:p>
          <a:p>
            <a:r>
              <a:rPr kumimoji="1" lang="zh-CN" altLang="en-US" dirty="0" smtClean="0"/>
              <a:t>允许：小程序授权确认中允许登录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已使用：</a:t>
            </a:r>
            <a:r>
              <a:rPr kumimoji="1" lang="en-US" altLang="zh-CN" dirty="0" smtClean="0"/>
              <a:t>PC/H5</a:t>
            </a:r>
            <a:r>
              <a:rPr kumimoji="1" lang="zh-CN" altLang="en-US" dirty="0" smtClean="0"/>
              <a:t>被授权端，监测到授权允许后，登录成功</a:t>
            </a:r>
            <a:endParaRPr kumimoji="1" lang="en-US" altLang="zh-CN" dirty="0" smtClean="0"/>
          </a:p>
          <a:p>
            <a:r>
              <a:rPr kumimoji="1" lang="zh-CN" altLang="en-US" dirty="0" smtClean="0"/>
              <a:t>超时：二维码授权确认的过程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分钟内有效</a:t>
            </a:r>
            <a:endParaRPr kumimoji="1" lang="en-US" altLang="zh-CN" dirty="0" smtClean="0"/>
          </a:p>
          <a:p>
            <a:r>
              <a:rPr kumimoji="1" lang="zh-CN" altLang="en-US" dirty="0" smtClean="0"/>
              <a:t>拒绝：小程序授权确认中拒绝登录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2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Scene, </a:t>
            </a:r>
            <a:r>
              <a:rPr kumimoji="1" lang="en-US" altLang="zh-CN" dirty="0" err="1" smtClean="0"/>
              <a:t>userid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created_at</a:t>
            </a:r>
            <a:r>
              <a:rPr kumimoji="1" lang="en-US" altLang="zh-CN" dirty="0" smtClean="0"/>
              <a:t>, status</a:t>
            </a:r>
            <a:r>
              <a:rPr kumimoji="1" lang="zh-CN" altLang="en-US" dirty="0" smtClean="0"/>
              <a:t>为关键字段。</a:t>
            </a:r>
            <a:r>
              <a:rPr kumimoji="1" lang="en-US" altLang="zh-CN" dirty="0" err="1" smtClean="0"/>
              <a:t>Openid</a:t>
            </a:r>
            <a:r>
              <a:rPr kumimoji="1" lang="zh-CN" altLang="en-US" dirty="0" smtClean="0"/>
              <a:t>字段暂时没有使用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28" y="2804922"/>
            <a:ext cx="8026400" cy="1028700"/>
          </a:xfrm>
          <a:prstGeom prst="rect">
            <a:avLst/>
          </a:prstGeom>
        </p:spPr>
      </p:pic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思路和安全说明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整个过程围绕小程序二维码支持参数的特性而设计，我们使用小程序参数方案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。也就是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参数。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每次点击登录行为，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服务器则生成一个随机字符串和小程序二维码。均在服务区端生成。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端得到了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，只赋予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变量中，不本地长期存储。小程序通过微信扫码二维码后得到</a:t>
            </a:r>
            <a:r>
              <a:rPr kumimoji="1" lang="en-US" altLang="zh-CN" dirty="0" smtClean="0"/>
              <a:t>scene</a:t>
            </a:r>
            <a:r>
              <a:rPr kumimoji="1" lang="zh-CN" altLang="en-US" dirty="0" smtClean="0"/>
              <a:t>值，也只赋予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变量中，不存储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78A2-77F9-DB49-8131-C631D425A06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</TotalTime>
  <Words>377</Words>
  <Application>Microsoft Macintosh PowerPoint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DengXian</vt:lpstr>
      <vt:lpstr>Rockwell</vt:lpstr>
      <vt:lpstr>Rockwell Condensed</vt:lpstr>
      <vt:lpstr>Rockwell Extra Bold</vt:lpstr>
      <vt:lpstr>Wingdings</vt:lpstr>
      <vt:lpstr>方正姚体</vt:lpstr>
      <vt:lpstr>木活字</vt:lpstr>
      <vt:lpstr>微信小程序授权登录</vt:lpstr>
      <vt:lpstr>需求来源</vt:lpstr>
      <vt:lpstr>参考</vt:lpstr>
      <vt:lpstr>PowerPoint 演示文稿</vt:lpstr>
      <vt:lpstr>状态说明</vt:lpstr>
      <vt:lpstr>数据库说明</vt:lpstr>
      <vt:lpstr>思路和安全说明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微信小程序授权登录</dc:title>
  <dc:creator>Microsoft Office 用户</dc:creator>
  <cp:lastModifiedBy>Microsoft Office 用户</cp:lastModifiedBy>
  <cp:revision>69</cp:revision>
  <dcterms:created xsi:type="dcterms:W3CDTF">2018-05-14T15:48:20Z</dcterms:created>
  <dcterms:modified xsi:type="dcterms:W3CDTF">2018-06-09T11:21:04Z</dcterms:modified>
</cp:coreProperties>
</file>