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8" d="100"/>
          <a:sy n="98" d="100"/>
        </p:scale>
        <p:origin x="3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Hobgood" userId="1428995429b24447" providerId="LiveId" clId="{B31A0A03-4A5E-407D-8C63-6CF3D4EED71D}"/>
    <pc:docChg chg="undo custSel addSld delSld modSld">
      <pc:chgData name="Joshua Hobgood" userId="1428995429b24447" providerId="LiveId" clId="{B31A0A03-4A5E-407D-8C63-6CF3D4EED71D}" dt="2017-11-29T15:55:33.082" v="384" actId="1076"/>
      <pc:docMkLst>
        <pc:docMk/>
      </pc:docMkLst>
      <pc:sldChg chg="del">
        <pc:chgData name="Joshua Hobgood" userId="1428995429b24447" providerId="LiveId" clId="{B31A0A03-4A5E-407D-8C63-6CF3D4EED71D}" dt="2017-11-27T15:53:06.868" v="1" actId="2696"/>
        <pc:sldMkLst>
          <pc:docMk/>
          <pc:sldMk cId="3373799153" sldId="256"/>
        </pc:sldMkLst>
      </pc:sldChg>
      <pc:sldChg chg="addSp delSp modSp add">
        <pc:chgData name="Joshua Hobgood" userId="1428995429b24447" providerId="LiveId" clId="{B31A0A03-4A5E-407D-8C63-6CF3D4EED71D}" dt="2017-11-27T16:18:34.531" v="226" actId="255"/>
        <pc:sldMkLst>
          <pc:docMk/>
          <pc:sldMk cId="2341504925" sldId="257"/>
        </pc:sldMkLst>
        <pc:spChg chg="del">
          <ac:chgData name="Joshua Hobgood" userId="1428995429b24447" providerId="LiveId" clId="{B31A0A03-4A5E-407D-8C63-6CF3D4EED71D}" dt="2017-11-27T15:53:11.696" v="2" actId="255"/>
          <ac:spMkLst>
            <pc:docMk/>
            <pc:sldMk cId="2341504925" sldId="257"/>
            <ac:spMk id="2" creationId="{F61A617B-33C5-4B62-BFBE-77628770DBB4}"/>
          </ac:spMkLst>
        </pc:spChg>
        <pc:spChg chg="del">
          <ac:chgData name="Joshua Hobgood" userId="1428995429b24447" providerId="LiveId" clId="{B31A0A03-4A5E-407D-8C63-6CF3D4EED71D}" dt="2017-11-27T15:53:11.696" v="2" actId="255"/>
          <ac:spMkLst>
            <pc:docMk/>
            <pc:sldMk cId="2341504925" sldId="257"/>
            <ac:spMk id="3" creationId="{8BA578F8-B898-49FD-B2A7-ED69FEBA702F}"/>
          </ac:spMkLst>
        </pc:spChg>
        <pc:spChg chg="add mod">
          <ac:chgData name="Joshua Hobgood" userId="1428995429b24447" providerId="LiveId" clId="{B31A0A03-4A5E-407D-8C63-6CF3D4EED71D}" dt="2017-11-27T16:18:34.531" v="226" actId="255"/>
          <ac:spMkLst>
            <pc:docMk/>
            <pc:sldMk cId="2341504925" sldId="257"/>
            <ac:spMk id="4" creationId="{08FCE2BB-8DCA-4C88-88A2-32C92E07F0ED}"/>
          </ac:spMkLst>
        </pc:spChg>
      </pc:sldChg>
      <pc:sldChg chg="addSp delSp modSp add">
        <pc:chgData name="Joshua Hobgood" userId="1428995429b24447" providerId="LiveId" clId="{B31A0A03-4A5E-407D-8C63-6CF3D4EED71D}" dt="2017-11-29T15:55:33.082" v="384" actId="1076"/>
        <pc:sldMkLst>
          <pc:docMk/>
          <pc:sldMk cId="1082597062" sldId="258"/>
        </pc:sldMkLst>
        <pc:spChg chg="add mod">
          <ac:chgData name="Joshua Hobgood" userId="1428995429b24447" providerId="LiveId" clId="{B31A0A03-4A5E-407D-8C63-6CF3D4EED71D}" dt="2017-11-29T15:32:57.779" v="272" actId="20577"/>
          <ac:spMkLst>
            <pc:docMk/>
            <pc:sldMk cId="1082597062" sldId="258"/>
            <ac:spMk id="2" creationId="{8C9D7040-7989-4D0D-AF27-2FD14FB74323}"/>
          </ac:spMkLst>
        </pc:spChg>
        <pc:spChg chg="add mod">
          <ac:chgData name="Joshua Hobgood" userId="1428995429b24447" providerId="LiveId" clId="{B31A0A03-4A5E-407D-8C63-6CF3D4EED71D}" dt="2017-11-29T15:33:05.920" v="273" actId="20577"/>
          <ac:spMkLst>
            <pc:docMk/>
            <pc:sldMk cId="1082597062" sldId="258"/>
            <ac:spMk id="3" creationId="{3482256D-A291-46AE-8EEE-6E518636B89F}"/>
          </ac:spMkLst>
        </pc:spChg>
        <pc:spChg chg="add del mod">
          <ac:chgData name="Joshua Hobgood" userId="1428995429b24447" providerId="LiveId" clId="{B31A0A03-4A5E-407D-8C63-6CF3D4EED71D}" dt="2017-11-29T15:39:01.973" v="275" actId="11529"/>
          <ac:spMkLst>
            <pc:docMk/>
            <pc:sldMk cId="1082597062" sldId="258"/>
            <ac:spMk id="11" creationId="{E39275B3-0D65-44B8-8393-5B9E03500D13}"/>
          </ac:spMkLst>
        </pc:spChg>
        <pc:spChg chg="add mod">
          <ac:chgData name="Joshua Hobgood" userId="1428995429b24447" providerId="LiveId" clId="{B31A0A03-4A5E-407D-8C63-6CF3D4EED71D}" dt="2017-11-29T15:40:02.605" v="286" actId="1076"/>
          <ac:spMkLst>
            <pc:docMk/>
            <pc:sldMk cId="1082597062" sldId="258"/>
            <ac:spMk id="12" creationId="{04E64F44-A9EA-4EEC-82CE-CF518A894456}"/>
          </ac:spMkLst>
        </pc:spChg>
        <pc:spChg chg="add mod">
          <ac:chgData name="Joshua Hobgood" userId="1428995429b24447" providerId="LiveId" clId="{B31A0A03-4A5E-407D-8C63-6CF3D4EED71D}" dt="2017-11-29T15:54:45.609" v="374" actId="1076"/>
          <ac:spMkLst>
            <pc:docMk/>
            <pc:sldMk cId="1082597062" sldId="258"/>
            <ac:spMk id="13" creationId="{8D044C7B-A576-415C-AEC0-0CA40FC09605}"/>
          </ac:spMkLst>
        </pc:spChg>
        <pc:spChg chg="add mod">
          <ac:chgData name="Joshua Hobgood" userId="1428995429b24447" providerId="LiveId" clId="{B31A0A03-4A5E-407D-8C63-6CF3D4EED71D}" dt="2017-11-29T15:46:19.137" v="347" actId="1076"/>
          <ac:spMkLst>
            <pc:docMk/>
            <pc:sldMk cId="1082597062" sldId="258"/>
            <ac:spMk id="14" creationId="{D84F65DC-D7F2-441C-8456-89325B2C0DA0}"/>
          </ac:spMkLst>
        </pc:spChg>
        <pc:spChg chg="add mod">
          <ac:chgData name="Joshua Hobgood" userId="1428995429b24447" providerId="LiveId" clId="{B31A0A03-4A5E-407D-8C63-6CF3D4EED71D}" dt="2017-11-29T15:54:45.609" v="374" actId="1076"/>
          <ac:spMkLst>
            <pc:docMk/>
            <pc:sldMk cId="1082597062" sldId="258"/>
            <ac:spMk id="15" creationId="{C5E7DFBC-6BAA-4AD5-AE90-F78691E1017E}"/>
          </ac:spMkLst>
        </pc:spChg>
        <pc:spChg chg="add mod">
          <ac:chgData name="Joshua Hobgood" userId="1428995429b24447" providerId="LiveId" clId="{B31A0A03-4A5E-407D-8C63-6CF3D4EED71D}" dt="2017-11-29T15:55:33.082" v="384" actId="1076"/>
          <ac:spMkLst>
            <pc:docMk/>
            <pc:sldMk cId="1082597062" sldId="258"/>
            <ac:spMk id="18" creationId="{DF55580E-CF1A-47D3-8E7E-21088B024894}"/>
          </ac:spMkLst>
        </pc:spChg>
        <pc:spChg chg="add del mod">
          <ac:chgData name="Joshua Hobgood" userId="1428995429b24447" providerId="LiveId" clId="{B31A0A03-4A5E-407D-8C63-6CF3D4EED71D}" dt="2017-11-29T15:55:22.828" v="382" actId="1076"/>
          <ac:spMkLst>
            <pc:docMk/>
            <pc:sldMk cId="1082597062" sldId="258"/>
            <ac:spMk id="19" creationId="{C63628A3-DCB5-4658-9A1F-274F419A9BB2}"/>
          </ac:spMkLst>
        </pc:spChg>
        <pc:spChg chg="add del mod">
          <ac:chgData name="Joshua Hobgood" userId="1428995429b24447" providerId="LiveId" clId="{B31A0A03-4A5E-407D-8C63-6CF3D4EED71D}" dt="2017-11-29T15:42:42.041" v="320" actId="478"/>
          <ac:spMkLst>
            <pc:docMk/>
            <pc:sldMk cId="1082597062" sldId="258"/>
            <ac:spMk id="20" creationId="{E364774A-04D8-47CB-A3B8-C2A8C450FC83}"/>
          </ac:spMkLst>
        </pc:spChg>
        <pc:spChg chg="add del mod">
          <ac:chgData name="Joshua Hobgood" userId="1428995429b24447" providerId="LiveId" clId="{B31A0A03-4A5E-407D-8C63-6CF3D4EED71D}" dt="2017-11-29T15:43:08.559" v="322" actId="478"/>
          <ac:spMkLst>
            <pc:docMk/>
            <pc:sldMk cId="1082597062" sldId="258"/>
            <ac:spMk id="21" creationId="{61A2DE3A-E785-45B8-AE51-084A3D2F5F09}"/>
          </ac:spMkLst>
        </pc:spChg>
        <pc:spChg chg="add del mod">
          <ac:chgData name="Joshua Hobgood" userId="1428995429b24447" providerId="LiveId" clId="{B31A0A03-4A5E-407D-8C63-6CF3D4EED71D}" dt="2017-11-29T15:44:47.918" v="331" actId="478"/>
          <ac:spMkLst>
            <pc:docMk/>
            <pc:sldMk cId="1082597062" sldId="258"/>
            <ac:spMk id="22" creationId="{8AFE3A0B-F9F1-4B20-8CA5-E8536B57F6A7}"/>
          </ac:spMkLst>
        </pc:spChg>
        <pc:spChg chg="add del mod">
          <ac:chgData name="Joshua Hobgood" userId="1428995429b24447" providerId="LiveId" clId="{B31A0A03-4A5E-407D-8C63-6CF3D4EED71D}" dt="2017-11-29T15:46:24.684" v="348" actId="478"/>
          <ac:spMkLst>
            <pc:docMk/>
            <pc:sldMk cId="1082597062" sldId="258"/>
            <ac:spMk id="23" creationId="{EEA42665-32E0-4B99-9912-4571937D6EF4}"/>
          </ac:spMkLst>
        </pc:spChg>
        <pc:spChg chg="add mod">
          <ac:chgData name="Joshua Hobgood" userId="1428995429b24447" providerId="LiveId" clId="{B31A0A03-4A5E-407D-8C63-6CF3D4EED71D}" dt="2017-11-29T15:54:45.609" v="374" actId="1076"/>
          <ac:spMkLst>
            <pc:docMk/>
            <pc:sldMk cId="1082597062" sldId="258"/>
            <ac:spMk id="24" creationId="{263A331C-1DCE-4152-8B44-000F9DEC7866}"/>
          </ac:spMkLst>
        </pc:spChg>
        <pc:spChg chg="add mod">
          <ac:chgData name="Joshua Hobgood" userId="1428995429b24447" providerId="LiveId" clId="{B31A0A03-4A5E-407D-8C63-6CF3D4EED71D}" dt="2017-11-29T15:55:18.428" v="381" actId="1076"/>
          <ac:spMkLst>
            <pc:docMk/>
            <pc:sldMk cId="1082597062" sldId="258"/>
            <ac:spMk id="25" creationId="{3DCA7C1B-E3BD-4505-B797-5DC7B2CDEE47}"/>
          </ac:spMkLst>
        </pc:spChg>
        <pc:spChg chg="add mod">
          <ac:chgData name="Joshua Hobgood" userId="1428995429b24447" providerId="LiveId" clId="{B31A0A03-4A5E-407D-8C63-6CF3D4EED71D}" dt="2017-11-29T15:46:15.398" v="346" actId="14100"/>
          <ac:spMkLst>
            <pc:docMk/>
            <pc:sldMk cId="1082597062" sldId="258"/>
            <ac:spMk id="26" creationId="{80AEF13F-FBDE-470D-9B35-1885C51A0C84}"/>
          </ac:spMkLst>
        </pc:spChg>
        <pc:spChg chg="add mod">
          <ac:chgData name="Joshua Hobgood" userId="1428995429b24447" providerId="LiveId" clId="{B31A0A03-4A5E-407D-8C63-6CF3D4EED71D}" dt="2017-11-29T15:53:58.578" v="369" actId="14100"/>
          <ac:spMkLst>
            <pc:docMk/>
            <pc:sldMk cId="1082597062" sldId="258"/>
            <ac:spMk id="29" creationId="{263D5D32-888B-4FEE-9425-9AD07748682F}"/>
          </ac:spMkLst>
        </pc:spChg>
        <pc:spChg chg="add mod">
          <ac:chgData name="Joshua Hobgood" userId="1428995429b24447" providerId="LiveId" clId="{B31A0A03-4A5E-407D-8C63-6CF3D4EED71D}" dt="2017-11-29T15:53:58.578" v="369" actId="14100"/>
          <ac:spMkLst>
            <pc:docMk/>
            <pc:sldMk cId="1082597062" sldId="258"/>
            <ac:spMk id="30" creationId="{B9B3CC44-9535-4401-BBCA-84BED8818AF4}"/>
          </ac:spMkLst>
        </pc:spChg>
        <pc:cxnChg chg="add del mod">
          <ac:chgData name="Joshua Hobgood" userId="1428995429b24447" providerId="LiveId" clId="{B31A0A03-4A5E-407D-8C63-6CF3D4EED71D}" dt="2017-11-29T15:54:00.468" v="370" actId="478"/>
          <ac:cxnSpMkLst>
            <pc:docMk/>
            <pc:sldMk cId="1082597062" sldId="258"/>
            <ac:cxnSpMk id="5" creationId="{8983D2F1-1735-4466-A566-CA35647CB73E}"/>
          </ac:cxnSpMkLst>
        </pc:cxnChg>
        <pc:cxnChg chg="add del mod">
          <ac:chgData name="Joshua Hobgood" userId="1428995429b24447" providerId="LiveId" clId="{B31A0A03-4A5E-407D-8C63-6CF3D4EED71D}" dt="2017-11-29T15:54:07.022" v="372" actId="478"/>
          <ac:cxnSpMkLst>
            <pc:docMk/>
            <pc:sldMk cId="1082597062" sldId="258"/>
            <ac:cxnSpMk id="8" creationId="{84982CB1-FCBA-4E16-B974-81355668EC74}"/>
          </ac:cxnSpMkLst>
        </pc:cxnChg>
        <pc:cxnChg chg="add del mod">
          <ac:chgData name="Joshua Hobgood" userId="1428995429b24447" providerId="LiveId" clId="{B31A0A03-4A5E-407D-8C63-6CF3D4EED71D}" dt="2017-11-29T15:54:09.100" v="373" actId="478"/>
          <ac:cxnSpMkLst>
            <pc:docMk/>
            <pc:sldMk cId="1082597062" sldId="258"/>
            <ac:cxnSpMk id="9" creationId="{3F7FFADD-4BE5-4C95-8E5D-7A5ADE760CCF}"/>
          </ac:cxnSpMkLst>
        </pc:cxnChg>
        <pc:cxnChg chg="add del mod">
          <ac:chgData name="Joshua Hobgood" userId="1428995429b24447" providerId="LiveId" clId="{B31A0A03-4A5E-407D-8C63-6CF3D4EED71D}" dt="2017-11-29T15:54:03.443" v="371" actId="478"/>
          <ac:cxnSpMkLst>
            <pc:docMk/>
            <pc:sldMk cId="1082597062" sldId="258"/>
            <ac:cxnSpMk id="10" creationId="{9DFA261C-280D-4424-BF5F-E940DD3A8B2A}"/>
          </ac:cxnSpMkLst>
        </pc:cxnChg>
        <pc:cxnChg chg="add del mod">
          <ac:chgData name="Joshua Hobgood" userId="1428995429b24447" providerId="LiveId" clId="{B31A0A03-4A5E-407D-8C63-6CF3D4EED71D}" dt="2017-11-29T15:41:09.397" v="302" actId="478"/>
          <ac:cxnSpMkLst>
            <pc:docMk/>
            <pc:sldMk cId="1082597062" sldId="258"/>
            <ac:cxnSpMk id="16" creationId="{CD0930F7-9407-4B61-8D62-41A54B415095}"/>
          </ac:cxnSpMkLst>
        </pc:cxnChg>
        <pc:cxnChg chg="add mod">
          <ac:chgData name="Joshua Hobgood" userId="1428995429b24447" providerId="LiveId" clId="{B31A0A03-4A5E-407D-8C63-6CF3D4EED71D}" dt="2017-11-29T15:53:58.578" v="369" actId="14100"/>
          <ac:cxnSpMkLst>
            <pc:docMk/>
            <pc:sldMk cId="1082597062" sldId="258"/>
            <ac:cxnSpMk id="28" creationId="{7096AF15-95EC-4005-B12F-2E65FBBBCA1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3F096-EABD-4926-B451-94A17BE20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B4F92D0-00D9-498B-A53C-35377992F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C195AA-F417-41BD-B7C6-B0793A9E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7B34E9-2D9D-4222-8CC6-9F585C2D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345A49-B6BD-4BCD-B58A-93165208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9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0F2F1-E1F9-42F1-92AD-DC3F010B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B7FB99-FC49-4635-A64F-D6C6133F9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9A4EB6-D566-4FED-8F1F-206D0CE2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47A8BE-5B5E-4444-AFD0-2691D67D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C83D33-1816-41F0-9F33-62758DC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9B4FFC2-5E7C-4251-B167-A40A9943C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0D90FEE-030B-4267-87C6-5FB080EF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3A2869-56C6-47E8-B2AE-C6DC2CFB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CFF264-C7F7-45FF-ADEA-5C7243CD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74307-18C7-4C1E-879F-B94C68A9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6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6F148-C3D2-49F3-B314-49629778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C3FCE9-E64F-4831-A165-21F201A2F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B89B35-0AF3-4106-A056-CE6F6AF4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12562F-9F88-4620-AD51-359B3B35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A01975-536F-4DBD-8E97-B4B68251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025F3-FBC8-4F03-857D-C6F6C94B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1041F7-194A-4850-BE3B-682639E5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A264F-7FB0-45A0-A077-4B9024E6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5A747C-9C1E-4ADB-BB50-73A65785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4844CA-77BF-4B56-83B4-417C8329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479A0-CDFE-4F37-A989-8573C96F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F32C3F-2C46-4E5B-93C2-63A2F11DD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2E4CAB-2D92-428D-B07E-2174C61F2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FA9081-8331-46B9-B978-FBD8D1FB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843459-5E28-4F14-8532-EA9E7032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0E140C-917A-4DB0-B5C6-0F2398AD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C5219A-2CB0-4385-82ED-080D92CC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14CCA2-4C9A-454E-BC0B-D72C41D7F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9979EA-5EAB-4C76-94FC-30C2158DE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B8C232-6ECA-45EC-ADBF-464881C51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A190BCF-1C09-42A6-9CEF-A23B42828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102F7F8-4276-4222-BA52-1488BCF8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1924646-AB2C-4E9E-B723-78392303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50BB6A1-14A0-4435-B938-A2F135A4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897D4-215D-409F-935D-CEE8C66F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05EFB9C-1961-4BA9-96A7-F70372E3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117385-8066-43BF-8657-7E00BAAF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590F1-1974-44EC-970D-4354194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3E92331-CE8C-41A3-ADB8-E4820660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8CCC741-AED5-4F3F-8396-4AB4682C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496D66-7CCC-4FA8-90A7-61BFFFC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7617C-BEC7-4BB3-AFED-B46E56FF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2DBB92-7B8F-489C-8D14-567E06E6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EE4F7B-AC41-4F3A-B910-C91D3BC13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C7B4E1-70D5-44B2-AE38-749DD443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6AF63D-5803-4E3E-B548-E9F22964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BC3112-C64F-4923-92A3-9D5986D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0A012-BF79-47EA-9F29-8FAC94CB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8B6AECA-5CCD-4DA9-BB9B-8B6587B85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1D7D37-B6BA-41E5-85D6-13E5C2A9A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90AB3F-96E0-418E-B32E-2081755E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2E8-5E9D-4CCE-A277-382E49B897F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F48753-F637-4C21-AF1F-B2091258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D73298-E9EC-46C0-9AA9-BEC36979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56C452E-E758-478F-A3F8-4F68EB8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0E382D-42A8-48DE-813A-E3982925B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865289-72DC-4A75-80B0-67287C434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D2E8-5E9D-4CCE-A277-382E49B897F3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D34985-C67F-4BA2-BCD8-74A3E20B3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25C643-40BE-4EA7-8F72-A7CF380E2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B4E1-EA33-45CE-A799-17D7EC41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5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FCE2BB-8DCA-4C88-88A2-32C92E07F0ED}"/>
              </a:ext>
            </a:extLst>
          </p:cNvPr>
          <p:cNvSpPr txBox="1"/>
          <p:nvPr/>
        </p:nvSpPr>
        <p:spPr>
          <a:xfrm>
            <a:off x="66502" y="83127"/>
            <a:ext cx="34996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dH</a:t>
            </a:r>
            <a:r>
              <a:rPr lang="en-US" sz="1100" dirty="0"/>
              <a:t>/ </a:t>
            </a:r>
            <a:r>
              <a:rPr lang="en-US" sz="1100" dirty="0" err="1"/>
              <a:t>dt</a:t>
            </a:r>
            <a:r>
              <a:rPr lang="en-US" sz="1100" dirty="0"/>
              <a:t> = </a:t>
            </a:r>
            <a:r>
              <a:rPr lang="en-US" sz="1100" dirty="0" err="1"/>
              <a:t>bH</a:t>
            </a:r>
            <a:r>
              <a:rPr lang="en-US" sz="1100" dirty="0"/>
              <a:t> −</a:t>
            </a:r>
            <a:r>
              <a:rPr lang="en-US" sz="1100" dirty="0" err="1"/>
              <a:t>aPH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dP</a:t>
            </a:r>
            <a:r>
              <a:rPr lang="en-US" sz="1100" dirty="0"/>
              <a:t>/</a:t>
            </a:r>
            <a:r>
              <a:rPr lang="en-US" sz="1100" dirty="0" err="1"/>
              <a:t>dt</a:t>
            </a:r>
            <a:r>
              <a:rPr lang="en-US" sz="1100" dirty="0"/>
              <a:t> = </a:t>
            </a:r>
            <a:r>
              <a:rPr lang="en-US" sz="1100" dirty="0" err="1"/>
              <a:t>eaPH</a:t>
            </a:r>
            <a:r>
              <a:rPr lang="en-US" sz="1100" dirty="0"/>
              <a:t> −</a:t>
            </a:r>
            <a:r>
              <a:rPr lang="en-US" sz="1100" dirty="0" err="1"/>
              <a:t>sP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H = herbivore (state)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P= predator (state)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b=prey birth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a= predator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e= conversion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S= predator death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150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C9D7040-7989-4D0D-AF27-2FD14FB74323}"/>
              </a:ext>
            </a:extLst>
          </p:cNvPr>
          <p:cNvSpPr/>
          <p:nvPr/>
        </p:nvSpPr>
        <p:spPr>
          <a:xfrm>
            <a:off x="921025" y="565356"/>
            <a:ext cx="1932808" cy="10010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82256D-A291-46AE-8EEE-6E518636B89F}"/>
              </a:ext>
            </a:extLst>
          </p:cNvPr>
          <p:cNvSpPr/>
          <p:nvPr/>
        </p:nvSpPr>
        <p:spPr>
          <a:xfrm>
            <a:off x="921025" y="2419784"/>
            <a:ext cx="1932808" cy="10010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</a:t>
            </a: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xmlns="" id="{04E64F44-A9EA-4EEC-82CE-CF518A894456}"/>
              </a:ext>
            </a:extLst>
          </p:cNvPr>
          <p:cNvSpPr/>
          <p:nvPr/>
        </p:nvSpPr>
        <p:spPr>
          <a:xfrm rot="16200000">
            <a:off x="400441" y="560924"/>
            <a:ext cx="931735" cy="875395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xmlns="" id="{8D044C7B-A576-415C-AEC0-0CA40FC09605}"/>
              </a:ext>
            </a:extLst>
          </p:cNvPr>
          <p:cNvSpPr/>
          <p:nvPr/>
        </p:nvSpPr>
        <p:spPr>
          <a:xfrm rot="10800000">
            <a:off x="1772516" y="1193003"/>
            <a:ext cx="931735" cy="875395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4F65DC-D7F2-441C-8456-89325B2C0DA0}"/>
              </a:ext>
            </a:extLst>
          </p:cNvPr>
          <p:cNvSpPr txBox="1"/>
          <p:nvPr/>
        </p:nvSpPr>
        <p:spPr>
          <a:xfrm rot="16200000">
            <a:off x="605953" y="8591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5E7DFBC-6BAA-4AD5-AE90-F78691E1017E}"/>
              </a:ext>
            </a:extLst>
          </p:cNvPr>
          <p:cNvSpPr txBox="1"/>
          <p:nvPr/>
        </p:nvSpPr>
        <p:spPr>
          <a:xfrm>
            <a:off x="2160673" y="154438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xmlns="" id="{DF55580E-CF1A-47D3-8E7E-21088B024894}"/>
              </a:ext>
            </a:extLst>
          </p:cNvPr>
          <p:cNvSpPr/>
          <p:nvPr/>
        </p:nvSpPr>
        <p:spPr>
          <a:xfrm rot="5400000" flipH="1">
            <a:off x="2414714" y="2492239"/>
            <a:ext cx="931735" cy="87539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156593"/>
              <a:gd name="adj5" fmla="val 1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3628A3-DCB5-4658-9A1F-274F419A9BB2}"/>
              </a:ext>
            </a:extLst>
          </p:cNvPr>
          <p:cNvSpPr txBox="1"/>
          <p:nvPr/>
        </p:nvSpPr>
        <p:spPr>
          <a:xfrm>
            <a:off x="2873851" y="278969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xmlns="" id="{263A331C-1DCE-4152-8B44-000F9DEC7866}"/>
              </a:ext>
            </a:extLst>
          </p:cNvPr>
          <p:cNvSpPr/>
          <p:nvPr/>
        </p:nvSpPr>
        <p:spPr>
          <a:xfrm>
            <a:off x="2039757" y="1599031"/>
            <a:ext cx="207294" cy="215719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3DCA7C1B-E3BD-4505-B797-5DC7B2CDEE47}"/>
              </a:ext>
            </a:extLst>
          </p:cNvPr>
          <p:cNvSpPr/>
          <p:nvPr/>
        </p:nvSpPr>
        <p:spPr>
          <a:xfrm>
            <a:off x="2865306" y="2746099"/>
            <a:ext cx="207294" cy="215719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xmlns="" id="{80AEF13F-FBDE-470D-9B35-1885C51A0C84}"/>
              </a:ext>
            </a:extLst>
          </p:cNvPr>
          <p:cNvSpPr/>
          <p:nvPr/>
        </p:nvSpPr>
        <p:spPr>
          <a:xfrm rot="16200000">
            <a:off x="740024" y="747151"/>
            <a:ext cx="214216" cy="167326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7096AF15-95EC-4005-B12F-2E65FBBBCA11}"/>
              </a:ext>
            </a:extLst>
          </p:cNvPr>
          <p:cNvCxnSpPr>
            <a:cxnSpLocks/>
          </p:cNvCxnSpPr>
          <p:nvPr/>
        </p:nvCxnSpPr>
        <p:spPr>
          <a:xfrm>
            <a:off x="1319349" y="1590141"/>
            <a:ext cx="0" cy="82296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lus Sign 28">
            <a:extLst>
              <a:ext uri="{FF2B5EF4-FFF2-40B4-BE49-F238E27FC236}">
                <a16:creationId xmlns:a16="http://schemas.microsoft.com/office/drawing/2014/main" xmlns="" id="{263D5D32-888B-4FEE-9425-9AD07748682F}"/>
              </a:ext>
            </a:extLst>
          </p:cNvPr>
          <p:cNvSpPr/>
          <p:nvPr/>
        </p:nvSpPr>
        <p:spPr>
          <a:xfrm>
            <a:off x="1606386" y="1878329"/>
            <a:ext cx="214216" cy="167326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9B3CC44-9535-4401-BBCA-84BED8818AF4}"/>
              </a:ext>
            </a:extLst>
          </p:cNvPr>
          <p:cNvSpPr txBox="1"/>
          <p:nvPr/>
        </p:nvSpPr>
        <p:spPr>
          <a:xfrm>
            <a:off x="1413412" y="187604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979219" y="1315795"/>
            <a:ext cx="5238011" cy="2423210"/>
            <a:chOff x="4979219" y="1315795"/>
            <a:chExt cx="5238011" cy="24232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8C9D7040-7989-4D0D-AF27-2FD14FB74323}"/>
                </a:ext>
              </a:extLst>
            </p:cNvPr>
            <p:cNvSpPr/>
            <p:nvPr/>
          </p:nvSpPr>
          <p:spPr>
            <a:xfrm>
              <a:off x="4979219" y="2245377"/>
              <a:ext cx="1932808" cy="100107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H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82256D-A291-46AE-8EEE-6E518636B89F}"/>
                </a:ext>
              </a:extLst>
            </p:cNvPr>
            <p:cNvSpPr/>
            <p:nvPr/>
          </p:nvSpPr>
          <p:spPr>
            <a:xfrm>
              <a:off x="7819976" y="2245377"/>
              <a:ext cx="1932808" cy="100107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P</a:t>
              </a:r>
            </a:p>
          </p:txBody>
        </p:sp>
        <p:sp>
          <p:nvSpPr>
            <p:cNvPr id="31" name="Arrow: Circular 11">
              <a:extLst>
                <a:ext uri="{FF2B5EF4-FFF2-40B4-BE49-F238E27FC236}">
                  <a16:creationId xmlns:a16="http://schemas.microsoft.com/office/drawing/2014/main" xmlns="" id="{04E64F44-A9EA-4EEC-82CE-CF518A894456}"/>
                </a:ext>
              </a:extLst>
            </p:cNvPr>
            <p:cNvSpPr/>
            <p:nvPr/>
          </p:nvSpPr>
          <p:spPr>
            <a:xfrm>
              <a:off x="5074962" y="1464489"/>
              <a:ext cx="1587822" cy="1448021"/>
            </a:xfrm>
            <a:prstGeom prst="circular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Arrow: Circular 12">
              <a:extLst>
                <a:ext uri="{FF2B5EF4-FFF2-40B4-BE49-F238E27FC236}">
                  <a16:creationId xmlns:a16="http://schemas.microsoft.com/office/drawing/2014/main" xmlns="" id="{8D044C7B-A576-415C-AEC0-0CA40FC09605}"/>
                </a:ext>
              </a:extLst>
            </p:cNvPr>
            <p:cNvSpPr/>
            <p:nvPr/>
          </p:nvSpPr>
          <p:spPr>
            <a:xfrm rot="9136668">
              <a:off x="6361720" y="2639779"/>
              <a:ext cx="1069580" cy="1099226"/>
            </a:xfrm>
            <a:prstGeom prst="circular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D84F65DC-D7F2-441C-8456-89325B2C0DA0}"/>
                </a:ext>
              </a:extLst>
            </p:cNvPr>
            <p:cNvSpPr txBox="1"/>
            <p:nvPr/>
          </p:nvSpPr>
          <p:spPr>
            <a:xfrm>
              <a:off x="5350159" y="131579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5E7DFBC-6BAA-4AD5-AE90-F78691E1017E}"/>
                </a:ext>
              </a:extLst>
            </p:cNvPr>
            <p:cNvSpPr txBox="1"/>
            <p:nvPr/>
          </p:nvSpPr>
          <p:spPr>
            <a:xfrm>
              <a:off x="6942251" y="3051525"/>
              <a:ext cx="374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35" name="Arrow: Circular 17">
              <a:extLst>
                <a:ext uri="{FF2B5EF4-FFF2-40B4-BE49-F238E27FC236}">
                  <a16:creationId xmlns:a16="http://schemas.microsoft.com/office/drawing/2014/main" xmlns="" id="{DF55580E-CF1A-47D3-8E7E-21088B024894}"/>
                </a:ext>
              </a:extLst>
            </p:cNvPr>
            <p:cNvSpPr/>
            <p:nvPr/>
          </p:nvSpPr>
          <p:spPr>
            <a:xfrm rot="5400000" flipH="1">
              <a:off x="9313665" y="2317832"/>
              <a:ext cx="931735" cy="87539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156593"/>
                <a:gd name="adj5" fmla="val 125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C63628A3-DCB5-4658-9A1F-274F419A9BB2}"/>
                </a:ext>
              </a:extLst>
            </p:cNvPr>
            <p:cNvSpPr txBox="1"/>
            <p:nvPr/>
          </p:nvSpPr>
          <p:spPr>
            <a:xfrm>
              <a:off x="9772802" y="2615283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7" name="Minus Sign 23">
              <a:extLst>
                <a:ext uri="{FF2B5EF4-FFF2-40B4-BE49-F238E27FC236}">
                  <a16:creationId xmlns:a16="http://schemas.microsoft.com/office/drawing/2014/main" xmlns="" id="{263A331C-1DCE-4152-8B44-000F9DEC7866}"/>
                </a:ext>
              </a:extLst>
            </p:cNvPr>
            <p:cNvSpPr/>
            <p:nvPr/>
          </p:nvSpPr>
          <p:spPr>
            <a:xfrm rot="20130999">
              <a:off x="6816993" y="3282581"/>
              <a:ext cx="207294" cy="215719"/>
            </a:xfrm>
            <a:prstGeom prst="mathMin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inus Sign 24">
              <a:extLst>
                <a:ext uri="{FF2B5EF4-FFF2-40B4-BE49-F238E27FC236}">
                  <a16:creationId xmlns:a16="http://schemas.microsoft.com/office/drawing/2014/main" xmlns="" id="{3DCA7C1B-E3BD-4505-B797-5DC7B2CDEE47}"/>
                </a:ext>
              </a:extLst>
            </p:cNvPr>
            <p:cNvSpPr/>
            <p:nvPr/>
          </p:nvSpPr>
          <p:spPr>
            <a:xfrm>
              <a:off x="9764257" y="2571692"/>
              <a:ext cx="207294" cy="215719"/>
            </a:xfrm>
            <a:prstGeom prst="mathMin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lus Sign 25">
              <a:extLst>
                <a:ext uri="{FF2B5EF4-FFF2-40B4-BE49-F238E27FC236}">
                  <a16:creationId xmlns:a16="http://schemas.microsoft.com/office/drawing/2014/main" xmlns="" id="{80AEF13F-FBDE-470D-9B35-1885C51A0C84}"/>
                </a:ext>
              </a:extLst>
            </p:cNvPr>
            <p:cNvSpPr/>
            <p:nvPr/>
          </p:nvSpPr>
          <p:spPr>
            <a:xfrm>
              <a:off x="5575671" y="1334454"/>
              <a:ext cx="214216" cy="167326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7096AF15-95EC-4005-B12F-2E65FBBBCA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2027" y="2717285"/>
              <a:ext cx="91440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lus Sign 28">
              <a:extLst>
                <a:ext uri="{FF2B5EF4-FFF2-40B4-BE49-F238E27FC236}">
                  <a16:creationId xmlns:a16="http://schemas.microsoft.com/office/drawing/2014/main" xmlns="" id="{263D5D32-888B-4FEE-9425-9AD07748682F}"/>
                </a:ext>
              </a:extLst>
            </p:cNvPr>
            <p:cNvSpPr/>
            <p:nvPr/>
          </p:nvSpPr>
          <p:spPr>
            <a:xfrm>
              <a:off x="7586762" y="2432184"/>
              <a:ext cx="214216" cy="167326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B9B3CC44-9535-4401-BBCA-84BED8818AF4}"/>
                </a:ext>
              </a:extLst>
            </p:cNvPr>
            <p:cNvSpPr txBox="1"/>
            <p:nvPr/>
          </p:nvSpPr>
          <p:spPr>
            <a:xfrm>
              <a:off x="7372334" y="2376367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43" name="Arrow: Circular 12">
              <a:extLst>
                <a:ext uri="{FF2B5EF4-FFF2-40B4-BE49-F238E27FC236}">
                  <a16:creationId xmlns:a16="http://schemas.microsoft.com/office/drawing/2014/main" xmlns="" id="{8D044C7B-A576-415C-AEC0-0CA40FC09605}"/>
                </a:ext>
              </a:extLst>
            </p:cNvPr>
            <p:cNvSpPr/>
            <p:nvPr/>
          </p:nvSpPr>
          <p:spPr>
            <a:xfrm>
              <a:off x="5358900" y="1769981"/>
              <a:ext cx="931735" cy="875395"/>
            </a:xfrm>
            <a:prstGeom prst="circular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C5E7DFBC-6BAA-4AD5-AE90-F78691E1017E}"/>
                </a:ext>
              </a:extLst>
            </p:cNvPr>
            <p:cNvSpPr txBox="1"/>
            <p:nvPr/>
          </p:nvSpPr>
          <p:spPr>
            <a:xfrm>
              <a:off x="5770445" y="191333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5" name="Minus Sign 23">
              <a:extLst>
                <a:ext uri="{FF2B5EF4-FFF2-40B4-BE49-F238E27FC236}">
                  <a16:creationId xmlns:a16="http://schemas.microsoft.com/office/drawing/2014/main" xmlns="" id="{263A331C-1DCE-4152-8B44-000F9DEC7866}"/>
                </a:ext>
              </a:extLst>
            </p:cNvPr>
            <p:cNvSpPr/>
            <p:nvPr/>
          </p:nvSpPr>
          <p:spPr>
            <a:xfrm>
              <a:off x="5649529" y="1967978"/>
              <a:ext cx="207294" cy="215719"/>
            </a:xfrm>
            <a:prstGeom prst="mathMin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B9B3CC44-9535-4401-BBCA-84BED8818AF4}"/>
                </a:ext>
              </a:extLst>
            </p:cNvPr>
            <p:cNvSpPr txBox="1"/>
            <p:nvPr/>
          </p:nvSpPr>
          <p:spPr>
            <a:xfrm>
              <a:off x="6968724" y="2682193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259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55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Hobgood</dc:creator>
  <cp:lastModifiedBy>Brittni Bertolet</cp:lastModifiedBy>
  <cp:revision>3</cp:revision>
  <dcterms:created xsi:type="dcterms:W3CDTF">2017-11-27T15:51:24Z</dcterms:created>
  <dcterms:modified xsi:type="dcterms:W3CDTF">2017-12-04T20:26:25Z</dcterms:modified>
</cp:coreProperties>
</file>