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1" d="100"/>
          <a:sy n="51" d="100"/>
        </p:scale>
        <p:origin x="35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Hobgood" userId="1428995429b24447" providerId="LiveId" clId="{B31A0A03-4A5E-407D-8C63-6CF3D4EED71D}"/>
    <pc:docChg chg="undo custSel addSld delSld modSld">
      <pc:chgData name="Joshua Hobgood" userId="1428995429b24447" providerId="LiveId" clId="{B31A0A03-4A5E-407D-8C63-6CF3D4EED71D}" dt="2017-11-27T16:18:34.531" v="226" actId="255"/>
      <pc:docMkLst>
        <pc:docMk/>
      </pc:docMkLst>
      <pc:sldChg chg="del">
        <pc:chgData name="Joshua Hobgood" userId="1428995429b24447" providerId="LiveId" clId="{B31A0A03-4A5E-407D-8C63-6CF3D4EED71D}" dt="2017-11-27T15:53:06.868" v="1" actId="2696"/>
        <pc:sldMkLst>
          <pc:docMk/>
          <pc:sldMk cId="3373799153" sldId="256"/>
        </pc:sldMkLst>
      </pc:sldChg>
      <pc:sldChg chg="addSp delSp modSp add">
        <pc:chgData name="Joshua Hobgood" userId="1428995429b24447" providerId="LiveId" clId="{B31A0A03-4A5E-407D-8C63-6CF3D4EED71D}" dt="2017-11-27T16:18:34.531" v="226" actId="255"/>
        <pc:sldMkLst>
          <pc:docMk/>
          <pc:sldMk cId="2341504925" sldId="257"/>
        </pc:sldMkLst>
        <pc:spChg chg="del">
          <ac:chgData name="Joshua Hobgood" userId="1428995429b24447" providerId="LiveId" clId="{B31A0A03-4A5E-407D-8C63-6CF3D4EED71D}" dt="2017-11-27T15:53:11.696" v="2"/>
          <ac:spMkLst>
            <pc:docMk/>
            <pc:sldMk cId="2341504925" sldId="257"/>
            <ac:spMk id="2" creationId="{F61A617B-33C5-4B62-BFBE-77628770DBB4}"/>
          </ac:spMkLst>
        </pc:spChg>
        <pc:spChg chg="del">
          <ac:chgData name="Joshua Hobgood" userId="1428995429b24447" providerId="LiveId" clId="{B31A0A03-4A5E-407D-8C63-6CF3D4EED71D}" dt="2017-11-27T15:53:11.696" v="2"/>
          <ac:spMkLst>
            <pc:docMk/>
            <pc:sldMk cId="2341504925" sldId="257"/>
            <ac:spMk id="3" creationId="{8BA578F8-B898-49FD-B2A7-ED69FEBA702F}"/>
          </ac:spMkLst>
        </pc:spChg>
        <pc:spChg chg="add mod">
          <ac:chgData name="Joshua Hobgood" userId="1428995429b24447" providerId="LiveId" clId="{B31A0A03-4A5E-407D-8C63-6CF3D4EED71D}" dt="2017-11-27T16:18:34.531" v="226" actId="255"/>
          <ac:spMkLst>
            <pc:docMk/>
            <pc:sldMk cId="2341504925" sldId="257"/>
            <ac:spMk id="4" creationId="{08FCE2BB-8DCA-4C88-88A2-32C92E07F0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F096-EABD-4926-B451-94A17BE2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F92D0-00D9-498B-A53C-35377992F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95AA-F417-41BD-B7C6-B0793A9E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34E9-2D9D-4222-8CC6-9F585C2D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5A49-B6BD-4BCD-B58A-93165208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F2F1-E1F9-42F1-92AD-DC3F010B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7FB99-FC49-4635-A64F-D6C6133F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4EB6-D566-4FED-8F1F-206D0CE2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A8BE-5B5E-4444-AFD0-2691D67D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3D33-1816-41F0-9F33-62758DC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4FFC2-5E7C-4251-B167-A40A9943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0FEE-030B-4267-87C6-5FB080EF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2869-56C6-47E8-B2AE-C6DC2CFB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F264-C7F7-45FF-ADEA-5C7243CD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74307-18C7-4C1E-879F-B94C68A9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F148-C3D2-49F3-B314-49629778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FCE9-E64F-4831-A165-21F201A2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9B35-0AF3-4106-A056-CE6F6AF4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562F-9F88-4620-AD51-359B3B35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1975-536F-4DBD-8E97-B4B6825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25F3-FBC8-4F03-857D-C6F6C94B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41F7-194A-4850-BE3B-682639E5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264F-7FB0-45A0-A077-4B9024E6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747C-9C1E-4ADB-BB50-73A65785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44CA-77BF-4B56-83B4-417C8329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79A0-CDFE-4F37-A989-8573C96F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2C3F-2C46-4E5B-93C2-63A2F11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E4CAB-2D92-428D-B07E-2174C61F2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9081-8331-46B9-B978-FBD8D1FB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3459-5E28-4F14-8532-EA9E7032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140C-917A-4DB0-B5C6-0F2398AD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219A-2CB0-4385-82ED-080D92CC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CCA2-4C9A-454E-BC0B-D72C41D7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979EA-5EAB-4C76-94FC-30C2158D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8C232-6ECA-45EC-ADBF-464881C51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0BCF-1C09-42A6-9CEF-A23B42828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2F7F8-4276-4222-BA52-1488BCF8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24646-AB2C-4E9E-B723-78392303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BB6A1-14A0-4435-B938-A2F135A4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97D4-215D-409F-935D-CEE8C66F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EFB9C-1961-4BA9-96A7-F70372E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17385-8066-43BF-8657-7E00BAA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590F1-1974-44EC-970D-4354194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92331-CE8C-41A3-ADB8-E4820660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CC741-AED5-4F3F-8396-4AB4682C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6D66-7CCC-4FA8-90A7-61BFFFC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617C-BEC7-4BB3-AFED-B46E56FF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BB92-7B8F-489C-8D14-567E06E6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E4F7B-AC41-4F3A-B910-C91D3BC1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7B4E1-70D5-44B2-AE38-749DD443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AF63D-5803-4E3E-B548-E9F22964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3112-C64F-4923-92A3-9D5986D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A012-BF79-47EA-9F29-8FAC94C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AECA-5CCD-4DA9-BB9B-8B6587B85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7D37-B6BA-41E5-85D6-13E5C2A9A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AB3F-96E0-418E-B32E-2081755E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48753-F637-4C21-AF1F-B209125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73298-E9EC-46C0-9AA9-BEC36979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C452E-E758-478F-A3F8-4F68EB8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382D-42A8-48DE-813A-E3982925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5289-72DC-4A75-80B0-67287C434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D2E8-5E9D-4CCE-A277-382E49B897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4985-C67F-4BA2-BCD8-74A3E20B3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C643-40BE-4EA7-8F72-A7CF380E2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FCE2BB-8DCA-4C88-88A2-32C92E07F0ED}"/>
              </a:ext>
            </a:extLst>
          </p:cNvPr>
          <p:cNvSpPr txBox="1"/>
          <p:nvPr/>
        </p:nvSpPr>
        <p:spPr>
          <a:xfrm>
            <a:off x="66502" y="83127"/>
            <a:ext cx="34996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dH</a:t>
            </a:r>
            <a:r>
              <a:rPr lang="en-US" sz="1100" dirty="0"/>
              <a:t>/ </a:t>
            </a:r>
            <a:r>
              <a:rPr lang="en-US" sz="1100" dirty="0" err="1"/>
              <a:t>dt</a:t>
            </a:r>
            <a:r>
              <a:rPr lang="en-US" sz="1100" dirty="0"/>
              <a:t> = </a:t>
            </a:r>
            <a:r>
              <a:rPr lang="en-US" sz="1100" dirty="0" err="1"/>
              <a:t>bH</a:t>
            </a:r>
            <a:r>
              <a:rPr lang="en-US" sz="1100" dirty="0"/>
              <a:t> −</a:t>
            </a:r>
            <a:r>
              <a:rPr lang="en-US" sz="1100" dirty="0" err="1"/>
              <a:t>aPH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dP</a:t>
            </a:r>
            <a:r>
              <a:rPr lang="en-US" sz="1100" dirty="0"/>
              <a:t>/</a:t>
            </a:r>
            <a:r>
              <a:rPr lang="en-US" sz="1100" dirty="0" err="1"/>
              <a:t>dt</a:t>
            </a:r>
            <a:r>
              <a:rPr lang="en-US" sz="1100" dirty="0"/>
              <a:t> = </a:t>
            </a:r>
            <a:r>
              <a:rPr lang="en-US" sz="1100" dirty="0" err="1"/>
              <a:t>eaPH</a:t>
            </a:r>
            <a:r>
              <a:rPr lang="en-US" sz="1100" dirty="0"/>
              <a:t> −</a:t>
            </a:r>
            <a:r>
              <a:rPr lang="en-US" sz="1100" dirty="0" err="1"/>
              <a:t>sP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 = herbivore (state)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P= predator (state)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b=prey birth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a= predator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e= conversion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S= predator death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0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Hobgood</dc:creator>
  <cp:lastModifiedBy>Joshua Hobgood</cp:lastModifiedBy>
  <cp:revision>1</cp:revision>
  <dcterms:created xsi:type="dcterms:W3CDTF">2017-11-27T15:51:24Z</dcterms:created>
  <dcterms:modified xsi:type="dcterms:W3CDTF">2017-11-27T16:18:34Z</dcterms:modified>
</cp:coreProperties>
</file>