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0A69-1543-4B20-9C9C-CA86548D9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B9407-E67B-4D86-BF20-466A41007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4FFDD-A317-450E-B791-5D57BB29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8B7F-D0F1-45AC-AC5C-FB8CE31B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FFC8E-365E-4097-BFD7-9043C32C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4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65F55-00FA-4219-AF54-C0671D25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9EB2E-F2D0-49E1-8C50-A524F2DD0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7F4CA-F363-401E-A910-C5199ABC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46832-AB4B-4900-AFD0-612243C5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54E32-D08D-404C-A5DB-54C126A2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0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F1A701-F287-4ABA-8F9D-3D8DE940E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4839C-539C-4E53-A1DA-99BFF148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01C71-6EA1-4524-86AF-45DB053E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346AF-095B-443B-9808-E68D9BFC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F32D7-C089-45D8-B9D6-B0790439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4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5B08-B228-4ED5-A8CC-30EA124B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080D3-66E0-4632-BD6A-BCFCBC6B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061A4-7962-457B-8E25-657727C0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4E090-AD78-4FB3-9B79-72C3393B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6EF25-236B-4DC6-9C89-2684F46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1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A1ED5-F02E-40C0-A9BD-2443E745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09285-821F-44E8-BC0D-79F0FBFBE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AF229-C835-4E63-84E9-ACF2E064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018A2-343D-4649-A246-E8287D51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559D5-89DE-4EF1-B504-E3B852CA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7C752-0609-4BD0-87BC-D86369E7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ECD36-18C4-4A97-94BE-13610E9F7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E4665-D28D-4B8B-A547-306B3CEB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93625-A90E-4AA0-A560-9AEAA0A5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EF13E-4F3A-4A40-A53F-C08779E9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9C4FC-E226-4FA0-A02F-4EDF55C0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8F5A1-1537-4E15-86B5-21E3F4CB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A856E-12E2-47A5-90C3-1D74C2FF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0B09C-F960-45EA-8515-B16780A3C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D21152-B542-484B-A8CF-BA942C6B8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225D6B-565B-4AFD-A2DD-41DBA99A0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3E488-29A1-455A-A3A0-8571404E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9EC901-411D-48EB-AA9E-83C2BA22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18842-FC99-449D-9601-7E95E560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8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0BA65-E067-43B3-B550-6E0D8415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4CAF53-A3C8-42CE-8477-014E32B3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F8942B-6EEA-45FA-B365-A2D8361E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1A6DA-C585-46F3-8B0E-5775D870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4D362C-A3A0-4BE0-A661-E3CE988E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37299-E882-4A49-8D29-2853CB2A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034F6-2C3B-47B4-9816-C8162632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5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A9C44-2FDC-4C16-A595-B7A1E4B1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64B75-C009-4715-AC06-35C41943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A0C84-7DA6-4923-AC4B-DC64445B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87334-E212-45CC-AF11-88F0172C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7447F-D396-4AE7-9440-54B69DAF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A8F35-C91D-48DA-9078-517435E2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1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C740D-8347-49AD-81FF-BD66C1CE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A8DA91-28CF-4449-9802-E13E2F08A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4A1AB-FC8C-4918-B2C6-D7326109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8EABD-C493-4381-8EBE-338F999A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74C54-9A32-46FB-9078-5A1D16AD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5D9A6-EE60-43BD-B373-DA9A7D87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2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37DA3C-1645-4180-B5F5-865C25C4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7A8E8-CDC5-4615-90E4-6194E0A3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5D73B-22BF-4749-AA15-531B38A1A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153F-F26D-458E-AF84-E1B4532B8B7F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29F50-4407-4687-B671-B0BB32745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003AF-704E-4D68-993A-29713EEC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4875-EAE3-48F1-AEA4-695B8CB0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0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FB6C7-54F3-4429-A2C7-6C5B78F55A5E}"/>
              </a:ext>
            </a:extLst>
          </p:cNvPr>
          <p:cNvSpPr txBox="1"/>
          <p:nvPr/>
        </p:nvSpPr>
        <p:spPr>
          <a:xfrm>
            <a:off x="1096818" y="1722586"/>
            <a:ext cx="999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㈜ 세일여행사 서비스 업무 관리 데이터베이스 구축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C9D24-A5DE-4FDF-8356-B8138F581740}"/>
              </a:ext>
            </a:extLst>
          </p:cNvPr>
          <p:cNvSpPr txBox="1"/>
          <p:nvPr/>
        </p:nvSpPr>
        <p:spPr>
          <a:xfrm>
            <a:off x="4225636" y="4239488"/>
            <a:ext cx="374072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경영학부 </a:t>
            </a:r>
            <a:r>
              <a:rPr lang="en-US" altLang="ko-KR" dirty="0"/>
              <a:t>IT</a:t>
            </a:r>
            <a:r>
              <a:rPr lang="ko-KR" altLang="en-US" dirty="0"/>
              <a:t>경영전공 김민경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경영학부 </a:t>
            </a:r>
            <a:r>
              <a:rPr lang="en-US" altLang="ko-KR" dirty="0"/>
              <a:t>IT</a:t>
            </a:r>
            <a:r>
              <a:rPr lang="ko-KR" altLang="en-US" dirty="0"/>
              <a:t>경영전공 하성민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경영학부 </a:t>
            </a:r>
            <a:r>
              <a:rPr lang="en-US" altLang="ko-KR" dirty="0"/>
              <a:t>IT</a:t>
            </a:r>
            <a:r>
              <a:rPr lang="ko-KR" altLang="en-US" dirty="0"/>
              <a:t>경영전공 한재현</a:t>
            </a:r>
          </a:p>
        </p:txBody>
      </p:sp>
    </p:spTree>
    <p:extLst>
      <p:ext uri="{BB962C8B-B14F-4D97-AF65-F5344CB8AC3E}">
        <p14:creationId xmlns:p14="http://schemas.microsoft.com/office/powerpoint/2010/main" val="23227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D9EDB1-211C-49FA-92B6-A054CBBF397A}"/>
              </a:ext>
            </a:extLst>
          </p:cNvPr>
          <p:cNvSpPr/>
          <p:nvPr/>
        </p:nvSpPr>
        <p:spPr>
          <a:xfrm>
            <a:off x="4907868" y="387352"/>
            <a:ext cx="2376264" cy="553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업무 기능도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A46BB8-EE35-4C12-80CB-9C08361B368C}"/>
              </a:ext>
            </a:extLst>
          </p:cNvPr>
          <p:cNvSpPr/>
          <p:nvPr/>
        </p:nvSpPr>
        <p:spPr>
          <a:xfrm>
            <a:off x="2288663" y="1099195"/>
            <a:ext cx="7200800" cy="417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㈜세일여행사 서비스 업무관리 시스템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0A00A4-FE1A-465E-992A-5637A46DEC7B}"/>
              </a:ext>
            </a:extLst>
          </p:cNvPr>
          <p:cNvGrpSpPr/>
          <p:nvPr/>
        </p:nvGrpSpPr>
        <p:grpSpPr>
          <a:xfrm>
            <a:off x="4575987" y="1965596"/>
            <a:ext cx="1026432" cy="641520"/>
            <a:chOff x="1861113" y="1728191"/>
            <a:chExt cx="1026432" cy="641520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6ABCC2B-9AB9-4180-A80C-99B7A01BA047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사각형: 둥근 모서리 4">
              <a:extLst>
                <a:ext uri="{FF2B5EF4-FFF2-40B4-BE49-F238E27FC236}">
                  <a16:creationId xmlns:a16="http://schemas.microsoft.com/office/drawing/2014/main" id="{07473F5E-1D39-4A77-A0A8-750300726990}"/>
                </a:ext>
              </a:extLst>
            </p:cNvPr>
            <p:cNvSpPr txBox="1"/>
            <p:nvPr/>
          </p:nvSpPr>
          <p:spPr>
            <a:xfrm>
              <a:off x="1879902" y="1746980"/>
              <a:ext cx="988854" cy="603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/>
                <a:t>직원관리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8EF8CEE-8264-48AB-94E9-7B07253AAE3C}"/>
              </a:ext>
            </a:extLst>
          </p:cNvPr>
          <p:cNvGrpSpPr/>
          <p:nvPr/>
        </p:nvGrpSpPr>
        <p:grpSpPr>
          <a:xfrm>
            <a:off x="4570863" y="2853727"/>
            <a:ext cx="1031120" cy="641520"/>
            <a:chOff x="1861113" y="1728191"/>
            <a:chExt cx="1031120" cy="64152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45258F2-B240-4E5C-8133-39B98C6D02D2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사각형: 둥근 모서리 4">
              <a:extLst>
                <a:ext uri="{FF2B5EF4-FFF2-40B4-BE49-F238E27FC236}">
                  <a16:creationId xmlns:a16="http://schemas.microsoft.com/office/drawing/2014/main" id="{DACA175F-33F9-4D32-93E4-F7A307AB9B9D}"/>
                </a:ext>
              </a:extLst>
            </p:cNvPr>
            <p:cNvSpPr txBox="1"/>
            <p:nvPr/>
          </p:nvSpPr>
          <p:spPr>
            <a:xfrm>
              <a:off x="1903379" y="1735426"/>
              <a:ext cx="988854" cy="603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/>
                <a:t>고객관리</a:t>
              </a:r>
              <a:endParaRPr lang="ko-KR" altLang="en-US" sz="1600" kern="12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2D8C94D-C885-45E1-80D5-FCC341F5E4DB}"/>
              </a:ext>
            </a:extLst>
          </p:cNvPr>
          <p:cNvGrpSpPr/>
          <p:nvPr/>
        </p:nvGrpSpPr>
        <p:grpSpPr>
          <a:xfrm>
            <a:off x="4552074" y="3759450"/>
            <a:ext cx="1026432" cy="622731"/>
            <a:chOff x="1861113" y="1714096"/>
            <a:chExt cx="1026432" cy="65561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00F9A9B-4E63-4DB3-BAD1-CB67052CB4D8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사각형: 둥근 모서리 4">
              <a:extLst>
                <a:ext uri="{FF2B5EF4-FFF2-40B4-BE49-F238E27FC236}">
                  <a16:creationId xmlns:a16="http://schemas.microsoft.com/office/drawing/2014/main" id="{AF429545-D8D1-4896-8687-A481C085A052}"/>
                </a:ext>
              </a:extLst>
            </p:cNvPr>
            <p:cNvSpPr txBox="1"/>
            <p:nvPr/>
          </p:nvSpPr>
          <p:spPr>
            <a:xfrm>
              <a:off x="1879902" y="1714096"/>
              <a:ext cx="988854" cy="603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/>
                <a:t>예약관리</a:t>
              </a:r>
              <a:endParaRPr lang="ko-KR" altLang="en-US" sz="1600" kern="120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51C8952-84EB-4DE8-ADB1-F6C43B2A2966}"/>
              </a:ext>
            </a:extLst>
          </p:cNvPr>
          <p:cNvGrpSpPr/>
          <p:nvPr/>
        </p:nvGrpSpPr>
        <p:grpSpPr>
          <a:xfrm>
            <a:off x="4594776" y="5450367"/>
            <a:ext cx="1026432" cy="641520"/>
            <a:chOff x="1861113" y="1728191"/>
            <a:chExt cx="1026432" cy="641520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5E625175-C073-4D6E-BCD7-AD770390C243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사각형: 둥근 모서리 4">
              <a:extLst>
                <a:ext uri="{FF2B5EF4-FFF2-40B4-BE49-F238E27FC236}">
                  <a16:creationId xmlns:a16="http://schemas.microsoft.com/office/drawing/2014/main" id="{022C3FD1-8482-46F4-A08D-74C8B9EAC242}"/>
                </a:ext>
              </a:extLst>
            </p:cNvPr>
            <p:cNvSpPr txBox="1"/>
            <p:nvPr/>
          </p:nvSpPr>
          <p:spPr>
            <a:xfrm>
              <a:off x="1879902" y="1746980"/>
              <a:ext cx="988854" cy="603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/>
                <a:t>정산관리</a:t>
              </a:r>
              <a:endParaRPr lang="ko-KR" altLang="en-US" sz="1600" kern="1200" dirty="0"/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19C9C73-F7AB-45DE-AF33-3B124962963B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625087" y="3174487"/>
            <a:ext cx="94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DAD67A4-E1F1-4F8A-B786-4970F94E8FE5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625087" y="4077510"/>
            <a:ext cx="92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E4B6DA-D23D-44E2-8245-CA134ECB3EAB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625088" y="2286356"/>
            <a:ext cx="9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1DA22ED-8365-4FB0-9BBD-163BEF9FD131}"/>
              </a:ext>
            </a:extLst>
          </p:cNvPr>
          <p:cNvGrpSpPr/>
          <p:nvPr/>
        </p:nvGrpSpPr>
        <p:grpSpPr>
          <a:xfrm>
            <a:off x="4575987" y="4610036"/>
            <a:ext cx="1033262" cy="641520"/>
            <a:chOff x="1854283" y="1728191"/>
            <a:chExt cx="1033262" cy="64152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AA116FB-2F7A-44B5-A6E5-22889CD24072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사각형: 둥근 모서리 4">
              <a:extLst>
                <a:ext uri="{FF2B5EF4-FFF2-40B4-BE49-F238E27FC236}">
                  <a16:creationId xmlns:a16="http://schemas.microsoft.com/office/drawing/2014/main" id="{37607F07-25B0-4A89-9F00-3C81E59E4F20}"/>
                </a:ext>
              </a:extLst>
            </p:cNvPr>
            <p:cNvSpPr txBox="1"/>
            <p:nvPr/>
          </p:nvSpPr>
          <p:spPr>
            <a:xfrm>
              <a:off x="1854283" y="1734784"/>
              <a:ext cx="988854" cy="603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/>
                <a:t>상품관리</a:t>
              </a:r>
              <a:endParaRPr lang="ko-KR" altLang="en-US" sz="1600" kern="1200" dirty="0"/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6C4021-8FB2-475A-9E44-1FD6D926FCE1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625087" y="4918600"/>
            <a:ext cx="95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CD6DA07-15C3-47FD-8D72-F3F54B6414D7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625087" y="5771127"/>
            <a:ext cx="96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06491A2-B747-4CED-904D-97CEE6F60E6D}"/>
              </a:ext>
            </a:extLst>
          </p:cNvPr>
          <p:cNvGrpSpPr/>
          <p:nvPr/>
        </p:nvGrpSpPr>
        <p:grpSpPr>
          <a:xfrm>
            <a:off x="7416743" y="2002514"/>
            <a:ext cx="1694688" cy="417576"/>
            <a:chOff x="1861113" y="1728191"/>
            <a:chExt cx="1026432" cy="641520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6BDE1E2-67B0-4B7D-85E5-3E82B1F7ED9D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사각형: 둥근 모서리 4">
              <a:extLst>
                <a:ext uri="{FF2B5EF4-FFF2-40B4-BE49-F238E27FC236}">
                  <a16:creationId xmlns:a16="http://schemas.microsoft.com/office/drawing/2014/main" id="{7F77A202-0C8D-4184-86B6-5CA829C606BF}"/>
                </a:ext>
              </a:extLst>
            </p:cNvPr>
            <p:cNvSpPr txBox="1"/>
            <p:nvPr/>
          </p:nvSpPr>
          <p:spPr>
            <a:xfrm>
              <a:off x="1879902" y="1746980"/>
              <a:ext cx="988854" cy="603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/>
                <a:t>가이드 관리</a:t>
              </a:r>
              <a:endParaRPr lang="ko-KR" altLang="en-US" sz="1600" kern="1200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2F29E76-DB11-4584-B2A9-68C1B6295EA8}"/>
              </a:ext>
            </a:extLst>
          </p:cNvPr>
          <p:cNvGrpSpPr/>
          <p:nvPr/>
        </p:nvGrpSpPr>
        <p:grpSpPr>
          <a:xfrm>
            <a:off x="7416743" y="2481381"/>
            <a:ext cx="1694688" cy="417576"/>
            <a:chOff x="1861113" y="1728191"/>
            <a:chExt cx="1026432" cy="64152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3901264-C728-40ED-AFC8-02487E002C5E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사각형: 둥근 모서리 4">
              <a:extLst>
                <a:ext uri="{FF2B5EF4-FFF2-40B4-BE49-F238E27FC236}">
                  <a16:creationId xmlns:a16="http://schemas.microsoft.com/office/drawing/2014/main" id="{5BE8AEA8-7D93-4BA8-B16A-8339490B74B4}"/>
                </a:ext>
              </a:extLst>
            </p:cNvPr>
            <p:cNvSpPr txBox="1"/>
            <p:nvPr/>
          </p:nvSpPr>
          <p:spPr>
            <a:xfrm>
              <a:off x="1879902" y="1746980"/>
              <a:ext cx="988854" cy="603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/>
                <a:t>행사 팀 관리</a:t>
              </a:r>
              <a:endParaRPr lang="ko-KR" altLang="en-US" sz="1600" kern="12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3E4E67D-367D-4E3A-87E8-6D12691BCAE9}"/>
              </a:ext>
            </a:extLst>
          </p:cNvPr>
          <p:cNvGrpSpPr/>
          <p:nvPr/>
        </p:nvGrpSpPr>
        <p:grpSpPr>
          <a:xfrm>
            <a:off x="7404784" y="3450939"/>
            <a:ext cx="1722712" cy="541515"/>
            <a:chOff x="1861113" y="1728191"/>
            <a:chExt cx="1026432" cy="728611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E6BD194-A5CC-4FFB-BDAD-BFDC8C5F3A5E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사각형: 둥근 모서리 4">
              <a:extLst>
                <a:ext uri="{FF2B5EF4-FFF2-40B4-BE49-F238E27FC236}">
                  <a16:creationId xmlns:a16="http://schemas.microsoft.com/office/drawing/2014/main" id="{914E511E-9B26-48DE-98CE-7DBB05EAF832}"/>
                </a:ext>
              </a:extLst>
            </p:cNvPr>
            <p:cNvSpPr txBox="1"/>
            <p:nvPr/>
          </p:nvSpPr>
          <p:spPr>
            <a:xfrm>
              <a:off x="1867907" y="1759030"/>
              <a:ext cx="988854" cy="697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/>
                <a:t>단체 관리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1EDE623-7B53-4283-9C52-238A825F4D60}"/>
              </a:ext>
            </a:extLst>
          </p:cNvPr>
          <p:cNvGrpSpPr/>
          <p:nvPr/>
        </p:nvGrpSpPr>
        <p:grpSpPr>
          <a:xfrm>
            <a:off x="7412049" y="2961769"/>
            <a:ext cx="1694679" cy="417576"/>
            <a:chOff x="1861113" y="1728191"/>
            <a:chExt cx="1026432" cy="641520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CBAFBF4-2772-4454-B56C-3B58CEB36D9A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사각형: 둥근 모서리 4">
              <a:extLst>
                <a:ext uri="{FF2B5EF4-FFF2-40B4-BE49-F238E27FC236}">
                  <a16:creationId xmlns:a16="http://schemas.microsoft.com/office/drawing/2014/main" id="{AB61EF45-84A2-4EAD-80FC-F6D45CFD646B}"/>
                </a:ext>
              </a:extLst>
            </p:cNvPr>
            <p:cNvSpPr txBox="1"/>
            <p:nvPr/>
          </p:nvSpPr>
          <p:spPr>
            <a:xfrm>
              <a:off x="1879902" y="1746980"/>
              <a:ext cx="988854" cy="603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/>
                <a:t>고객정보관리</a:t>
              </a:r>
              <a:endParaRPr lang="ko-KR" altLang="en-US" sz="1600" kern="12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8EDC559-F29B-42A2-B64E-50DF0B2271FA}"/>
              </a:ext>
            </a:extLst>
          </p:cNvPr>
          <p:cNvGrpSpPr/>
          <p:nvPr/>
        </p:nvGrpSpPr>
        <p:grpSpPr>
          <a:xfrm>
            <a:off x="7443070" y="4623666"/>
            <a:ext cx="1784044" cy="417576"/>
            <a:chOff x="1861113" y="1728191"/>
            <a:chExt cx="1026432" cy="641520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8A0FEA7-2FC1-401F-8566-9711A28119F9}"/>
                </a:ext>
              </a:extLst>
            </p:cNvPr>
            <p:cNvSpPr/>
            <p:nvPr/>
          </p:nvSpPr>
          <p:spPr>
            <a:xfrm>
              <a:off x="1861113" y="1728191"/>
              <a:ext cx="1026432" cy="641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사각형: 둥근 모서리 4">
              <a:extLst>
                <a:ext uri="{FF2B5EF4-FFF2-40B4-BE49-F238E27FC236}">
                  <a16:creationId xmlns:a16="http://schemas.microsoft.com/office/drawing/2014/main" id="{5BBEB66A-9E83-4FD0-81C0-EAB0859B92A4}"/>
                </a:ext>
              </a:extLst>
            </p:cNvPr>
            <p:cNvSpPr txBox="1"/>
            <p:nvPr/>
          </p:nvSpPr>
          <p:spPr>
            <a:xfrm>
              <a:off x="1879902" y="1746980"/>
              <a:ext cx="988854" cy="603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/>
                <a:t>패키지 상품관리</a:t>
              </a:r>
              <a:endParaRPr lang="ko-KR" altLang="en-US" sz="1600" kern="1200" dirty="0"/>
            </a:p>
          </p:txBody>
        </p:sp>
      </p:grp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0162ECB-5721-4ED2-93C6-A34A8616D584}"/>
              </a:ext>
            </a:extLst>
          </p:cNvPr>
          <p:cNvSpPr/>
          <p:nvPr/>
        </p:nvSpPr>
        <p:spPr>
          <a:xfrm>
            <a:off x="7467759" y="5171652"/>
            <a:ext cx="1734666" cy="417576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ko-KR" altLang="en-US" sz="1600" dirty="0"/>
              <a:t>여행 상품 관리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BAA9300-79DA-4DEC-895F-3E7ED9566997}"/>
              </a:ext>
            </a:extLst>
          </p:cNvPr>
          <p:cNvCxnSpPr>
            <a:cxnSpLocks/>
          </p:cNvCxnSpPr>
          <p:nvPr/>
        </p:nvCxnSpPr>
        <p:spPr>
          <a:xfrm flipH="1">
            <a:off x="3613406" y="2286356"/>
            <a:ext cx="11682" cy="34847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DFAFFA4-8832-4F1A-8262-0F4A3413D9B0}"/>
              </a:ext>
            </a:extLst>
          </p:cNvPr>
          <p:cNvSpPr/>
          <p:nvPr/>
        </p:nvSpPr>
        <p:spPr>
          <a:xfrm>
            <a:off x="1930400" y="1926316"/>
            <a:ext cx="1694688" cy="72008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관리 대상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99BD51-BBB2-4072-94A3-0096EE451CDE}"/>
              </a:ext>
            </a:extLst>
          </p:cNvPr>
          <p:cNvCxnSpPr>
            <a:cxnSpLocks/>
          </p:cNvCxnSpPr>
          <p:nvPr/>
        </p:nvCxnSpPr>
        <p:spPr>
          <a:xfrm>
            <a:off x="5621208" y="2240531"/>
            <a:ext cx="1795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1FD888F-28B3-4C73-89F4-8062122879F8}"/>
              </a:ext>
            </a:extLst>
          </p:cNvPr>
          <p:cNvCxnSpPr>
            <a:cxnSpLocks/>
          </p:cNvCxnSpPr>
          <p:nvPr/>
        </p:nvCxnSpPr>
        <p:spPr>
          <a:xfrm>
            <a:off x="5772003" y="2690169"/>
            <a:ext cx="164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836EE1C-4D69-48E0-B0B5-150857B2BF77}"/>
              </a:ext>
            </a:extLst>
          </p:cNvPr>
          <p:cNvCxnSpPr/>
          <p:nvPr/>
        </p:nvCxnSpPr>
        <p:spPr>
          <a:xfrm>
            <a:off x="5760321" y="2240531"/>
            <a:ext cx="0" cy="44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C7D675D-E22A-457C-B49D-361C7E1CD603}"/>
              </a:ext>
            </a:extLst>
          </p:cNvPr>
          <p:cNvCxnSpPr>
            <a:cxnSpLocks/>
          </p:cNvCxnSpPr>
          <p:nvPr/>
        </p:nvCxnSpPr>
        <p:spPr>
          <a:xfrm>
            <a:off x="5609249" y="3174487"/>
            <a:ext cx="1764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675627E-018C-463B-8918-C8DF60A47484}"/>
              </a:ext>
            </a:extLst>
          </p:cNvPr>
          <p:cNvCxnSpPr>
            <a:cxnSpLocks/>
          </p:cNvCxnSpPr>
          <p:nvPr/>
        </p:nvCxnSpPr>
        <p:spPr>
          <a:xfrm>
            <a:off x="5738537" y="3624125"/>
            <a:ext cx="164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8B38213-3272-4678-9D4C-24FA8EACB3A0}"/>
              </a:ext>
            </a:extLst>
          </p:cNvPr>
          <p:cNvCxnSpPr/>
          <p:nvPr/>
        </p:nvCxnSpPr>
        <p:spPr>
          <a:xfrm>
            <a:off x="5748362" y="3174487"/>
            <a:ext cx="0" cy="44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CB68E91-C36E-4C13-8E98-379CA54157BA}"/>
              </a:ext>
            </a:extLst>
          </p:cNvPr>
          <p:cNvCxnSpPr>
            <a:cxnSpLocks/>
          </p:cNvCxnSpPr>
          <p:nvPr/>
        </p:nvCxnSpPr>
        <p:spPr>
          <a:xfrm>
            <a:off x="5616514" y="4842474"/>
            <a:ext cx="1795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14FD600-90E3-4A99-83B2-91209536B87A}"/>
              </a:ext>
            </a:extLst>
          </p:cNvPr>
          <p:cNvCxnSpPr>
            <a:cxnSpLocks/>
          </p:cNvCxnSpPr>
          <p:nvPr/>
        </p:nvCxnSpPr>
        <p:spPr>
          <a:xfrm>
            <a:off x="5767309" y="5292112"/>
            <a:ext cx="164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BE54FAA-DC9B-460D-A28B-58E462F1CCEE}"/>
              </a:ext>
            </a:extLst>
          </p:cNvPr>
          <p:cNvCxnSpPr/>
          <p:nvPr/>
        </p:nvCxnSpPr>
        <p:spPr>
          <a:xfrm>
            <a:off x="5755627" y="4842474"/>
            <a:ext cx="0" cy="44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A3B7C5D-151A-4E0E-A5E6-A168F105D875}"/>
              </a:ext>
            </a:extLst>
          </p:cNvPr>
          <p:cNvSpPr/>
          <p:nvPr/>
        </p:nvSpPr>
        <p:spPr>
          <a:xfrm>
            <a:off x="4907868" y="350407"/>
            <a:ext cx="2376264" cy="553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업무 기능도</a:t>
            </a:r>
          </a:p>
        </p:txBody>
      </p:sp>
    </p:spTree>
    <p:extLst>
      <p:ext uri="{BB962C8B-B14F-4D97-AF65-F5344CB8AC3E}">
        <p14:creationId xmlns:p14="http://schemas.microsoft.com/office/powerpoint/2010/main" val="198005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801A20-0740-4DC8-8551-0FC43CC81D0A}"/>
              </a:ext>
            </a:extLst>
          </p:cNvPr>
          <p:cNvSpPr/>
          <p:nvPr/>
        </p:nvSpPr>
        <p:spPr>
          <a:xfrm>
            <a:off x="4713333" y="924329"/>
            <a:ext cx="2854387" cy="70514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가이드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AE7BCF-28AB-4B09-8BFC-BD86E9A3566B}"/>
              </a:ext>
            </a:extLst>
          </p:cNvPr>
          <p:cNvSpPr/>
          <p:nvPr/>
        </p:nvSpPr>
        <p:spPr>
          <a:xfrm>
            <a:off x="4686292" y="2986869"/>
            <a:ext cx="2854387" cy="873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 업무 관리 시스템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30E1EE-0527-4E51-92AE-2CE027ACE029}"/>
              </a:ext>
            </a:extLst>
          </p:cNvPr>
          <p:cNvSpPr/>
          <p:nvPr/>
        </p:nvSpPr>
        <p:spPr>
          <a:xfrm>
            <a:off x="4686292" y="5324665"/>
            <a:ext cx="2854387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중간 관리자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48D07D2-0537-4E5A-AC60-A4ADC2DAA844}"/>
              </a:ext>
            </a:extLst>
          </p:cNvPr>
          <p:cNvSpPr/>
          <p:nvPr/>
        </p:nvSpPr>
        <p:spPr>
          <a:xfrm>
            <a:off x="5709062" y="1784220"/>
            <a:ext cx="307507" cy="87375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2564EEE-EFAC-4C19-9695-208098D32AD9}"/>
              </a:ext>
            </a:extLst>
          </p:cNvPr>
          <p:cNvSpPr/>
          <p:nvPr/>
        </p:nvSpPr>
        <p:spPr>
          <a:xfrm rot="10800000">
            <a:off x="6175433" y="1784219"/>
            <a:ext cx="288032" cy="87375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4BBACD4-5230-413D-B07E-F25158B32775}"/>
              </a:ext>
            </a:extLst>
          </p:cNvPr>
          <p:cNvSpPr/>
          <p:nvPr/>
        </p:nvSpPr>
        <p:spPr>
          <a:xfrm rot="10800000">
            <a:off x="6175433" y="4240303"/>
            <a:ext cx="288032" cy="87375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BE8F086-C0EC-4ECE-8BC0-79FF1E3909B5}"/>
              </a:ext>
            </a:extLst>
          </p:cNvPr>
          <p:cNvSpPr/>
          <p:nvPr/>
        </p:nvSpPr>
        <p:spPr>
          <a:xfrm>
            <a:off x="5709062" y="4246658"/>
            <a:ext cx="307507" cy="87375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8663A2-79A7-41A2-8C2D-375A414CE703}"/>
              </a:ext>
            </a:extLst>
          </p:cNvPr>
          <p:cNvSpPr/>
          <p:nvPr/>
        </p:nvSpPr>
        <p:spPr>
          <a:xfrm>
            <a:off x="6603362" y="2033740"/>
            <a:ext cx="1204308" cy="406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보고서요청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83344F-D1AC-4BFF-A29C-09E728C58AAB}"/>
              </a:ext>
            </a:extLst>
          </p:cNvPr>
          <p:cNvSpPr/>
          <p:nvPr/>
        </p:nvSpPr>
        <p:spPr>
          <a:xfrm>
            <a:off x="4364857" y="1954862"/>
            <a:ext cx="1204308" cy="406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업무보고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751E823-4B10-470E-B4DD-584A725637FF}"/>
              </a:ext>
            </a:extLst>
          </p:cNvPr>
          <p:cNvSpPr/>
          <p:nvPr/>
        </p:nvSpPr>
        <p:spPr>
          <a:xfrm>
            <a:off x="6622328" y="4441175"/>
            <a:ext cx="1204308" cy="406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행사지시서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75F2D77-9BF8-4FB1-A80C-413F3AB74CF2}"/>
              </a:ext>
            </a:extLst>
          </p:cNvPr>
          <p:cNvSpPr/>
          <p:nvPr/>
        </p:nvSpPr>
        <p:spPr>
          <a:xfrm>
            <a:off x="4364857" y="4395653"/>
            <a:ext cx="1204308" cy="406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정산서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632249-1947-4A03-923A-07D256E3210A}"/>
              </a:ext>
            </a:extLst>
          </p:cNvPr>
          <p:cNvSpPr/>
          <p:nvPr/>
        </p:nvSpPr>
        <p:spPr>
          <a:xfrm>
            <a:off x="733032" y="493660"/>
            <a:ext cx="2376264" cy="553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DFD Level 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1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9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BEE1D-8484-4BBB-B84C-8D0A5AEE2583}"/>
              </a:ext>
            </a:extLst>
          </p:cNvPr>
          <p:cNvSpPr txBox="1"/>
          <p:nvPr/>
        </p:nvSpPr>
        <p:spPr>
          <a:xfrm>
            <a:off x="838200" y="6776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논리적 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46DC6-76A3-42FE-8923-4D3750B2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72" y="568161"/>
            <a:ext cx="7416718" cy="59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9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9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BEE1D-8484-4BBB-B84C-8D0A5AEE258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물리적 </a:t>
            </a:r>
            <a:r>
              <a:rPr lang="en-US" altLang="ko-K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</a:t>
            </a:r>
            <a:r>
              <a:rPr lang="ko-KR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설계</a:t>
            </a:r>
          </a:p>
        </p:txBody>
      </p:sp>
      <p:pic>
        <p:nvPicPr>
          <p:cNvPr id="7" name="_x203220440" descr="EMB00003810b657">
            <a:extLst>
              <a:ext uri="{FF2B5EF4-FFF2-40B4-BE49-F238E27FC236}">
                <a16:creationId xmlns:a16="http://schemas.microsoft.com/office/drawing/2014/main" id="{833950CC-0150-4153-BD8D-11E75596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83" y="71919"/>
            <a:ext cx="7212941" cy="66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7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71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Seongmin Ha</dc:creator>
  <cp:lastModifiedBy>김민경</cp:lastModifiedBy>
  <cp:revision>6</cp:revision>
  <dcterms:created xsi:type="dcterms:W3CDTF">2018-05-15T08:24:58Z</dcterms:created>
  <dcterms:modified xsi:type="dcterms:W3CDTF">2018-06-06T23:03:27Z</dcterms:modified>
</cp:coreProperties>
</file>