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4" r:id="rId3"/>
    <p:sldId id="275" r:id="rId4"/>
    <p:sldId id="276" r:id="rId5"/>
    <p:sldId id="278" r:id="rId6"/>
    <p:sldId id="277" r:id="rId7"/>
    <p:sldId id="280" r:id="rId8"/>
    <p:sldId id="265" r:id="rId9"/>
    <p:sldId id="282" r:id="rId10"/>
    <p:sldId id="273" r:id="rId11"/>
    <p:sldId id="279" r:id="rId12"/>
    <p:sldId id="281" r:id="rId13"/>
    <p:sldId id="283" r:id="rId14"/>
    <p:sldId id="271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98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71E5E8-7DA4-4EDF-A153-93D629786EC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DFB8063-4FFE-4A96-A394-2BEE217B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8063-4FFE-4A96-A394-2BEE217B2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9C3A-2167-4612-9431-C2902F2BEAFA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0462" y="756849"/>
            <a:ext cx="11335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</a:p>
          <a:p>
            <a:r>
              <a:rPr lang="en-US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Complete &amp; Pending </a:t>
            </a:r>
          </a:p>
          <a:p>
            <a:r>
              <a:rPr lang="en-US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guideline</a:t>
            </a:r>
            <a:endParaRPr lang="en-US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2536" y="5746459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Service Network</a:t>
            </a:r>
          </a:p>
        </p:txBody>
      </p:sp>
    </p:spTree>
    <p:extLst>
      <p:ext uri="{BB962C8B-B14F-4D97-AF65-F5344CB8AC3E}">
        <p14:creationId xmlns:p14="http://schemas.microsoft.com/office/powerpoint/2010/main" val="32924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45"/>
            <a:ext cx="12192000" cy="68580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337752" y="733167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1164815">
            <a:off x="981998" y="465053"/>
            <a:ext cx="1955172" cy="138772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353820">
            <a:off x="1173229" y="1011931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part</a:t>
            </a:r>
            <a:endParaRPr lang="en-US" b="1" dirty="0"/>
          </a:p>
        </p:txBody>
      </p:sp>
      <p:sp>
        <p:nvSpPr>
          <p:cNvPr id="2" name="Right Bracket 1"/>
          <p:cNvSpPr/>
          <p:nvPr/>
        </p:nvSpPr>
        <p:spPr>
          <a:xfrm>
            <a:off x="6722076" y="1070918"/>
            <a:ext cx="889686" cy="160637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959584" y="3622750"/>
            <a:ext cx="7125729" cy="1079023"/>
          </a:xfrm>
          <a:prstGeom prst="wedgeRoundRectCallout">
            <a:avLst>
              <a:gd name="adj1" fmla="val -11121"/>
              <a:gd name="adj2" fmla="val -15754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91388" y="3748214"/>
            <a:ext cx="6862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the </a:t>
            </a:r>
            <a:r>
              <a:rPr lang="en-US" sz="2400" b="1" dirty="0" smtClean="0"/>
              <a:t>part </a:t>
            </a:r>
            <a:r>
              <a:rPr lang="en-US" sz="2400" b="1" dirty="0"/>
              <a:t>in the inquiry before you complete </a:t>
            </a:r>
            <a:r>
              <a:rPr lang="en-US" sz="2400" b="1" dirty="0" smtClean="0"/>
              <a:t>it.</a:t>
            </a:r>
          </a:p>
          <a:p>
            <a:r>
              <a:rPr lang="en-US" sz="2400" b="1" dirty="0" smtClean="0"/>
              <a:t>If you used, leave it</a:t>
            </a:r>
            <a:endParaRPr lang="en-US" sz="2400" b="1" dirty="0"/>
          </a:p>
        </p:txBody>
      </p:sp>
      <p:pic>
        <p:nvPicPr>
          <p:cNvPr id="13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2" y="957294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40" y="1754475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ame 14"/>
          <p:cNvSpPr/>
          <p:nvPr/>
        </p:nvSpPr>
        <p:spPr>
          <a:xfrm>
            <a:off x="11448304" y="1824863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64038" y="1675479"/>
            <a:ext cx="2543606" cy="7414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65435" y="1861516"/>
            <a:ext cx="254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  you not used, delete part</a:t>
            </a:r>
            <a:endParaRPr lang="en-US" sz="1600" b="1" dirty="0"/>
          </a:p>
        </p:txBody>
      </p:sp>
      <p:pic>
        <p:nvPicPr>
          <p:cNvPr id="20" name="Picture 6" descr="https://cdn-icons-png.flaticon.com/512/3841/38417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5" y="3498420"/>
            <a:ext cx="249794" cy="2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5" grpId="0" animBg="1"/>
      <p:bldP spid="17" grpId="0"/>
      <p:bldP spid="15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667265" y="749643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1164815">
            <a:off x="1146296" y="409631"/>
            <a:ext cx="2259232" cy="138772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353820">
            <a:off x="1239528" y="902726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Tracking</a:t>
            </a:r>
            <a:endParaRPr lang="en-US" b="1" dirty="0"/>
          </a:p>
        </p:txBody>
      </p:sp>
      <p:sp>
        <p:nvSpPr>
          <p:cNvPr id="7" name="Right Bracket 6"/>
          <p:cNvSpPr/>
          <p:nvPr/>
        </p:nvSpPr>
        <p:spPr>
          <a:xfrm>
            <a:off x="5090984" y="1647567"/>
            <a:ext cx="889686" cy="98854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56518" y="2480240"/>
            <a:ext cx="8789773" cy="3476367"/>
          </a:xfrm>
          <a:prstGeom prst="downArrow">
            <a:avLst>
              <a:gd name="adj1" fmla="val 50000"/>
              <a:gd name="adj2" fmla="val 772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1092" y="4151870"/>
            <a:ext cx="5840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Check the </a:t>
            </a:r>
            <a:r>
              <a:rPr lang="en-US" sz="2800" b="1" dirty="0" smtClean="0"/>
              <a:t>picture </a:t>
            </a:r>
            <a:r>
              <a:rPr lang="en-US" sz="2800" b="1" dirty="0"/>
              <a:t>in the inquiry before you complete it </a:t>
            </a:r>
          </a:p>
        </p:txBody>
      </p:sp>
      <p:pic>
        <p:nvPicPr>
          <p:cNvPr id="10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8" y="983843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43" y="4283675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5857875" y="6553200"/>
            <a:ext cx="476250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711146" y="4059074"/>
            <a:ext cx="4769708" cy="2364259"/>
          </a:xfrm>
          <a:prstGeom prst="downArrow">
            <a:avLst>
              <a:gd name="adj1" fmla="val 50000"/>
              <a:gd name="adj2" fmla="val 6742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99291" y="4285722"/>
            <a:ext cx="2492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you press the Save button, check all </a:t>
            </a:r>
            <a:r>
              <a:rPr lang="en-US" b="1" dirty="0" smtClean="0"/>
              <a:t>the information of </a:t>
            </a:r>
            <a:r>
              <a:rPr lang="en-US" b="1" dirty="0"/>
              <a:t>notes, parts, and photos and make a save</a:t>
            </a:r>
          </a:p>
        </p:txBody>
      </p:sp>
    </p:spTree>
    <p:extLst>
      <p:ext uri="{BB962C8B-B14F-4D97-AF65-F5344CB8AC3E}">
        <p14:creationId xmlns:p14="http://schemas.microsoft.com/office/powerpoint/2010/main" val="24883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1" y="1798579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/>
          <p:cNvSpPr/>
          <p:nvPr/>
        </p:nvSpPr>
        <p:spPr>
          <a:xfrm>
            <a:off x="0" y="971234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88664" y="1798579"/>
            <a:ext cx="4000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87697" y="2179879"/>
            <a:ext cx="2105024" cy="1809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20" y="2015677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ame 13"/>
          <p:cNvSpPr/>
          <p:nvPr/>
        </p:nvSpPr>
        <p:spPr>
          <a:xfrm>
            <a:off x="587697" y="3486684"/>
            <a:ext cx="2105024" cy="23326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063488" y="4539897"/>
            <a:ext cx="9276923" cy="2066338"/>
          </a:xfrm>
          <a:prstGeom prst="wedgeRoundRectCallout">
            <a:avLst>
              <a:gd name="adj1" fmla="val -37146"/>
              <a:gd name="adj2" fmla="val -8004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197207" y="4749146"/>
            <a:ext cx="9057746" cy="189960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Input Status as “Pending”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If tech has to go back to </a:t>
            </a:r>
            <a:r>
              <a:rPr lang="en-US" sz="2000" b="1" dirty="0" err="1" smtClean="0"/>
              <a:t>Cx</a:t>
            </a:r>
            <a:r>
              <a:rPr lang="en-US" sz="2000" b="1" dirty="0" smtClean="0"/>
              <a:t>, Input the reason as </a:t>
            </a:r>
            <a:r>
              <a:rPr lang="en-US" sz="20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“Re-scheduled from Customer”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If tech can’t complete the ticket, Input the reason </a:t>
            </a:r>
            <a:r>
              <a:rPr lang="en-US" sz="2000" b="1" dirty="0"/>
              <a:t>as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“ </a:t>
            </a:r>
            <a:r>
              <a:rPr lang="en-US" sz="20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Waiting for warranty documents (POP/BOS)”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19" name="Picture 6" descr="https://cdn-icons-png.flaticon.com/512/3841/38417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01" y="3336741"/>
            <a:ext cx="243289" cy="2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733659" y="318137"/>
            <a:ext cx="2290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&lt; Pending &gt;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8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7" grpId="0" animBg="1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9052" y="1768484"/>
            <a:ext cx="9560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any question,</a:t>
            </a:r>
          </a:p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do not hesitate to contact the Triage team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2536" y="5746459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Service Network</a:t>
            </a:r>
          </a:p>
        </p:txBody>
      </p:sp>
    </p:spTree>
    <p:extLst>
      <p:ext uri="{BB962C8B-B14F-4D97-AF65-F5344CB8AC3E}">
        <p14:creationId xmlns:p14="http://schemas.microsoft.com/office/powerpoint/2010/main" val="2308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14301" y="1790701"/>
            <a:ext cx="4000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14351" y="2333625"/>
            <a:ext cx="2105024" cy="1809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2817341" y="2076451"/>
            <a:ext cx="2298357" cy="7414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7341" y="2262488"/>
            <a:ext cx="23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Repair completed</a:t>
            </a:r>
            <a:endParaRPr lang="en-US" b="1" dirty="0"/>
          </a:p>
        </p:txBody>
      </p:sp>
      <p:sp>
        <p:nvSpPr>
          <p:cNvPr id="9" name="Frame 8"/>
          <p:cNvSpPr/>
          <p:nvPr/>
        </p:nvSpPr>
        <p:spPr>
          <a:xfrm>
            <a:off x="39278" y="878746"/>
            <a:ext cx="4000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720942" y="4261974"/>
            <a:ext cx="7505180" cy="1084383"/>
          </a:xfrm>
          <a:prstGeom prst="wedgeRoundRectCallout">
            <a:avLst>
              <a:gd name="adj1" fmla="val -61907"/>
              <a:gd name="adj2" fmla="val -20188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20943" y="4379195"/>
            <a:ext cx="7505179" cy="147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Click “Status”</a:t>
            </a:r>
          </a:p>
          <a:p>
            <a:pPr marL="0" indent="0">
              <a:buNone/>
            </a:pPr>
            <a:r>
              <a:rPr lang="en-US" sz="2400" dirty="0" smtClean="0"/>
              <a:t>      Click “Repair Complete”</a:t>
            </a:r>
          </a:p>
        </p:txBody>
      </p:sp>
      <p:pic>
        <p:nvPicPr>
          <p:cNvPr id="14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525999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936197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0" y="1787998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51" y="2094361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26011" y="232679"/>
            <a:ext cx="240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&lt; Complete &gt;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620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1352551"/>
            <a:ext cx="542926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542926" y="1638301"/>
            <a:ext cx="2105024" cy="1809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2882985" y="1352551"/>
            <a:ext cx="2298357" cy="7414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2985" y="1538588"/>
            <a:ext cx="23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Repair completed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720942" y="4290550"/>
            <a:ext cx="7505180" cy="1117781"/>
          </a:xfrm>
          <a:prstGeom prst="wedgeRoundRectCallout">
            <a:avLst>
              <a:gd name="adj1" fmla="val -54003"/>
              <a:gd name="adj2" fmla="val -26092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20943" y="4379195"/>
            <a:ext cx="7505179" cy="147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Click “Sub Status”</a:t>
            </a:r>
          </a:p>
          <a:p>
            <a:pPr marL="0" indent="0">
              <a:buNone/>
            </a:pPr>
            <a:r>
              <a:rPr lang="en-US" sz="2400" dirty="0" smtClean="0"/>
              <a:t>      Click “Repair Complete”</a:t>
            </a:r>
          </a:p>
        </p:txBody>
      </p:sp>
      <p:pic>
        <p:nvPicPr>
          <p:cNvPr id="11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525999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936197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1299285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59" y="1819275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115330" y="6091237"/>
            <a:ext cx="4762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504825" y="4124326"/>
            <a:ext cx="2457450" cy="148589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3371850" y="3837545"/>
            <a:ext cx="4580237" cy="205945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1828" y="4410076"/>
            <a:ext cx="3781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 repair code.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most commonly used code is the one with emphasis before the code</a:t>
            </a:r>
          </a:p>
        </p:txBody>
      </p:sp>
      <p:pic>
        <p:nvPicPr>
          <p:cNvPr id="7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" y="5875158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98" y="3944176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3" y="4571215"/>
            <a:ext cx="3932244" cy="1467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788" y="5214552"/>
            <a:ext cx="3295135" cy="181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5545" y="5151278"/>
            <a:ext cx="313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Description </a:t>
            </a:r>
            <a:r>
              <a:rPr lang="en-US" sz="1400" b="1" dirty="0"/>
              <a:t>of </a:t>
            </a:r>
            <a:r>
              <a:rPr lang="en-US" sz="1400" b="1" dirty="0" smtClean="0"/>
              <a:t>repair reason type in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03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390525" y="3124201"/>
            <a:ext cx="2114550" cy="97154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0" y="5076825"/>
            <a:ext cx="476250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2768300" y="2610107"/>
            <a:ext cx="4580237" cy="205945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8278" y="3182638"/>
            <a:ext cx="3781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 </a:t>
            </a:r>
            <a:r>
              <a:rPr lang="en-US" b="1" dirty="0" smtClean="0"/>
              <a:t>defect </a:t>
            </a:r>
            <a:r>
              <a:rPr lang="en-US" b="1" dirty="0"/>
              <a:t>code.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most commonly used code is the one with emphasis before the code</a:t>
            </a:r>
          </a:p>
        </p:txBody>
      </p:sp>
      <p:pic>
        <p:nvPicPr>
          <p:cNvPr id="9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357223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3" y="2943374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8" y="4892491"/>
            <a:ext cx="3932244" cy="1467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982" y="5535828"/>
            <a:ext cx="3295135" cy="181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739" y="5472554"/>
            <a:ext cx="313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Description </a:t>
            </a:r>
            <a:r>
              <a:rPr lang="en-US" sz="1400" b="1" dirty="0"/>
              <a:t>of defect </a:t>
            </a:r>
            <a:r>
              <a:rPr lang="en-US" sz="1400" b="1" dirty="0" smtClean="0"/>
              <a:t>reason type in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04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" y="741404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1164815">
            <a:off x="599943" y="307243"/>
            <a:ext cx="2412780" cy="154381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353820">
            <a:off x="949142" y="905923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detail</a:t>
            </a:r>
            <a:endParaRPr lang="en-US" b="1" dirty="0"/>
          </a:p>
        </p:txBody>
      </p:sp>
      <p:sp>
        <p:nvSpPr>
          <p:cNvPr id="7" name="Frame 6"/>
          <p:cNvSpPr/>
          <p:nvPr/>
        </p:nvSpPr>
        <p:spPr>
          <a:xfrm>
            <a:off x="11969577" y="6115951"/>
            <a:ext cx="222423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481750" y="5785976"/>
            <a:ext cx="2380607" cy="86211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1751" y="6032369"/>
            <a:ext cx="23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Repair completed</a:t>
            </a:r>
            <a:endParaRPr lang="en-US" b="1" dirty="0"/>
          </a:p>
        </p:txBody>
      </p:sp>
      <p:pic>
        <p:nvPicPr>
          <p:cNvPr id="10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9" y="621752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82" y="5903301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11972926" y="838200"/>
            <a:ext cx="219074" cy="26953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0" y="838200"/>
            <a:ext cx="981074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1164815">
            <a:off x="9052631" y="1465282"/>
            <a:ext cx="2609540" cy="202821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353820">
            <a:off x="9403170" y="2073404"/>
            <a:ext cx="2529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the note in the inquiry before you complete it </a:t>
            </a:r>
            <a:endParaRPr lang="en-US" b="1" dirty="0"/>
          </a:p>
        </p:txBody>
      </p:sp>
      <p:sp>
        <p:nvSpPr>
          <p:cNvPr id="2" name="Right Bracket 1"/>
          <p:cNvSpPr/>
          <p:nvPr/>
        </p:nvSpPr>
        <p:spPr>
          <a:xfrm>
            <a:off x="8171935" y="791859"/>
            <a:ext cx="780621" cy="589726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777" y="1826278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234</Words>
  <Application>Microsoft Office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HSN</dc:creator>
  <cp:lastModifiedBy>HSN</cp:lastModifiedBy>
  <cp:revision>51</cp:revision>
  <cp:lastPrinted>2023-04-21T15:47:11Z</cp:lastPrinted>
  <dcterms:created xsi:type="dcterms:W3CDTF">2023-04-10T20:37:57Z</dcterms:created>
  <dcterms:modified xsi:type="dcterms:W3CDTF">2023-04-21T15:47:16Z</dcterms:modified>
</cp:coreProperties>
</file>