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73" r:id="rId4"/>
    <p:sldId id="287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07" r:id="rId14"/>
    <p:sldId id="310" r:id="rId15"/>
    <p:sldId id="308" r:id="rId16"/>
    <p:sldId id="311" r:id="rId17"/>
    <p:sldId id="313" r:id="rId18"/>
    <p:sldId id="312" r:id="rId19"/>
    <p:sldId id="315" r:id="rId20"/>
    <p:sldId id="316" r:id="rId21"/>
    <p:sldId id="317" r:id="rId22"/>
    <p:sldId id="318" r:id="rId23"/>
    <p:sldId id="324" r:id="rId24"/>
    <p:sldId id="319" r:id="rId25"/>
    <p:sldId id="322" r:id="rId26"/>
    <p:sldId id="323" r:id="rId27"/>
    <p:sldId id="325" r:id="rId28"/>
    <p:sldId id="328" r:id="rId29"/>
    <p:sldId id="320" r:id="rId30"/>
    <p:sldId id="326" r:id="rId31"/>
    <p:sldId id="327" r:id="rId32"/>
    <p:sldId id="25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7BB4D42-91CE-4012-9E57-E22D19407AA3}"/>
              </a:ext>
            </a:extLst>
          </p:cNvPr>
          <p:cNvGrpSpPr/>
          <p:nvPr/>
        </p:nvGrpSpPr>
        <p:grpSpPr>
          <a:xfrm>
            <a:off x="2223791" y="2240899"/>
            <a:ext cx="7744428" cy="1877437"/>
            <a:chOff x="2223791" y="1767838"/>
            <a:chExt cx="7744428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77178C71-EBB6-426E-B226-10A189FBC989}"/>
                </a:ext>
              </a:extLst>
            </p:cNvPr>
            <p:cNvSpPr txBox="1"/>
            <p:nvPr/>
          </p:nvSpPr>
          <p:spPr>
            <a:xfrm>
              <a:off x="4825460" y="1767838"/>
              <a:ext cx="25410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#</a:t>
              </a:r>
              <a:r>
                <a:rPr lang="ko-KR" altLang="en-US" sz="3600" dirty="0" smtClean="0">
                  <a:solidFill>
                    <a:schemeClr val="bg1"/>
                  </a:solidFill>
                </a:rPr>
                <a:t>데이터분석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AA22A71-41D0-496C-964C-0175C6758C97}"/>
                </a:ext>
              </a:extLst>
            </p:cNvPr>
            <p:cNvSpPr txBox="1"/>
            <p:nvPr/>
          </p:nvSpPr>
          <p:spPr>
            <a:xfrm>
              <a:off x="2223791" y="2537279"/>
              <a:ext cx="774442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부산 주유소 가격 비교</a:t>
              </a:r>
              <a:endParaRPr lang="en-US" altLang="ko-KR" sz="66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178C71-EBB6-426E-B226-10A189FBC989}"/>
              </a:ext>
            </a:extLst>
          </p:cNvPr>
          <p:cNvSpPr txBox="1"/>
          <p:nvPr/>
        </p:nvSpPr>
        <p:spPr>
          <a:xfrm>
            <a:off x="5373688" y="43791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김민경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010452"/>
            <a:ext cx="6685699" cy="58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57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016550"/>
            <a:ext cx="6902021" cy="56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58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630830"/>
            <a:ext cx="8410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97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646023"/>
            <a:ext cx="43719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54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6411041" cy="3001327"/>
            <a:chOff x="426720" y="3465512"/>
            <a:chExt cx="6411041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6179850" cy="1354217"/>
              <a:chOff x="2700072" y="2021840"/>
              <a:chExt cx="8414935" cy="184400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378848" y="2734295"/>
                <a:ext cx="773615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가장 가격이 저렴한 구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955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55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8C422D0-4EF4-4D16-9138-D7D4D0A7A56F}"/>
              </a:ext>
            </a:extLst>
          </p:cNvPr>
          <p:cNvCxnSpPr/>
          <p:nvPr/>
        </p:nvCxnSpPr>
        <p:spPr>
          <a:xfrm>
            <a:off x="1108194" y="2967658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859025"/>
            <a:ext cx="10420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Q1. </a:t>
            </a:r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부산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지역에서는 해운대구의 기름이 가장 비쌀 </a:t>
            </a:r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것이다</a:t>
            </a:r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해운대구가 전체적으로 물가가 비싼 이미지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94" y="3584789"/>
            <a:ext cx="70866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32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55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Q1. 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부산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지역에서는 해운대구의 기름이 가장 비쌀 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것이다</a:t>
            </a:r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해운대구가 전체적으로 물가가 비싼 이미지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25" y="1298525"/>
            <a:ext cx="1781175" cy="5057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854" y="3193449"/>
            <a:ext cx="5610225" cy="1047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034" y="1398543"/>
            <a:ext cx="1924050" cy="500062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048900" y="3751602"/>
            <a:ext cx="333954" cy="2945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993079" y="3751603"/>
            <a:ext cx="333954" cy="2945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02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55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Q1. 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부산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지역에서는 해운대구의 기름이 가장 비쌀 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것이다</a:t>
            </a:r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해운대구가 전체적으로 물가가 비싼 이미지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750308"/>
            <a:ext cx="6248400" cy="98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39" y="1594811"/>
            <a:ext cx="4579758" cy="4403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2159136" y="3205901"/>
            <a:ext cx="3269599" cy="2210175"/>
          </a:xfrm>
          <a:prstGeom prst="rect">
            <a:avLst/>
          </a:prstGeom>
          <a:solidFill>
            <a:schemeClr val="accent1"/>
          </a:solidFill>
          <a:ln cmpd="dbl"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A1.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휘발유의 경우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비싼 곳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영도구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싼 곳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기장군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해운대구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정도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121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55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Q1. 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부산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지역에서는 해운대구의 기름이 가장 비쌀 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것이다</a:t>
            </a:r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해운대구가 전체적으로 물가가 비싼 이미지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453051"/>
            <a:ext cx="6867525" cy="1085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85" y="2538901"/>
            <a:ext cx="1389454" cy="37501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321" y="3806392"/>
            <a:ext cx="5895975" cy="10001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378" y="2538901"/>
            <a:ext cx="1381688" cy="364263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2497239" y="4360217"/>
            <a:ext cx="272082" cy="2856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8663708" y="4360217"/>
            <a:ext cx="272082" cy="2856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08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55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Q1. 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부산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지역에서는 해운대구의 기름이 가장 비쌀 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것이다</a:t>
            </a:r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해운대구가 전체적으로 물가가 비싼 이미지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812509"/>
            <a:ext cx="6400800" cy="95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39" y="1453051"/>
            <a:ext cx="4702234" cy="45210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2159136" y="3205901"/>
            <a:ext cx="3269599" cy="2210175"/>
          </a:xfrm>
          <a:prstGeom prst="rect">
            <a:avLst/>
          </a:prstGeom>
          <a:solidFill>
            <a:schemeClr val="accent1"/>
          </a:solidFill>
          <a:ln cmpd="dbl"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A1.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유의 경우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비싼 곳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영도구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싼 곳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북구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해운대구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정도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331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77" y="0"/>
            <a:ext cx="10313123" cy="68754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9967D65-E830-493F-9D2A-BA47294DF3C8}"/>
              </a:ext>
            </a:extLst>
          </p:cNvPr>
          <p:cNvSpPr/>
          <p:nvPr/>
        </p:nvSpPr>
        <p:spPr>
          <a:xfrm>
            <a:off x="0" y="0"/>
            <a:ext cx="648469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868A564-5C93-444C-9BB7-66C25FFD4D94}"/>
              </a:ext>
            </a:extLst>
          </p:cNvPr>
          <p:cNvGrpSpPr/>
          <p:nvPr/>
        </p:nvGrpSpPr>
        <p:grpSpPr>
          <a:xfrm>
            <a:off x="822813" y="3410989"/>
            <a:ext cx="4181273" cy="523220"/>
            <a:chOff x="1191929" y="2733040"/>
            <a:chExt cx="4181273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397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가장 가격이 저렴한 구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DBDC3F1-5C57-49E7-92D1-035A63CFD9BA}"/>
              </a:ext>
            </a:extLst>
          </p:cNvPr>
          <p:cNvGrpSpPr/>
          <p:nvPr/>
        </p:nvGrpSpPr>
        <p:grpSpPr>
          <a:xfrm>
            <a:off x="822813" y="4401609"/>
            <a:ext cx="4835298" cy="523220"/>
            <a:chOff x="1191929" y="2733040"/>
            <a:chExt cx="483529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가장 가격이 저렴한 브랜드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4386302-EFFB-449D-9B3B-63EE40C74081}"/>
              </a:ext>
            </a:extLst>
          </p:cNvPr>
          <p:cNvGrpSpPr/>
          <p:nvPr/>
        </p:nvGrpSpPr>
        <p:grpSpPr>
          <a:xfrm>
            <a:off x="822813" y="5392229"/>
            <a:ext cx="5337038" cy="523220"/>
            <a:chOff x="1191929" y="2733040"/>
            <a:chExt cx="5337038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4552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셀프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sz="28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비셀프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주유소 가격 비교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F868A564-5C93-444C-9BB7-66C25FFD4D94}"/>
              </a:ext>
            </a:extLst>
          </p:cNvPr>
          <p:cNvGrpSpPr/>
          <p:nvPr/>
        </p:nvGrpSpPr>
        <p:grpSpPr>
          <a:xfrm>
            <a:off x="843916" y="2421284"/>
            <a:ext cx="3020699" cy="523220"/>
            <a:chOff x="1191929" y="2733040"/>
            <a:chExt cx="3020699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22365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전처리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7529938" cy="3001327"/>
            <a:chOff x="426720" y="3465512"/>
            <a:chExt cx="7529938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7298747" cy="1354217"/>
              <a:chOff x="2700072" y="2021840"/>
              <a:chExt cx="9938506" cy="184400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378848" y="2734295"/>
                <a:ext cx="9259730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가장 가격이 저렴한 브랜드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32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72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브랜드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8C422D0-4EF4-4D16-9138-D7D4D0A7A56F}"/>
              </a:ext>
            </a:extLst>
          </p:cNvPr>
          <p:cNvCxnSpPr/>
          <p:nvPr/>
        </p:nvCxnSpPr>
        <p:spPr>
          <a:xfrm>
            <a:off x="1108194" y="2311878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203245"/>
            <a:ext cx="1042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Q2.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알뜰주유소의 기름가격이 다른 상표에 비해서 많이 저렴할 것이다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2570496"/>
            <a:ext cx="7200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99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59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브랜드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Q2.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알뜰주유소의 기름가격이 다른 상표에 비해서 많이 저렴할 것이다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1685347"/>
            <a:ext cx="5781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9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59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브랜드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Q2.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알뜰주유소의 기름가격이 다른 상표에 비해서 많이 저렴할 것이다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1453051"/>
            <a:ext cx="6686550" cy="1028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4" y="1603325"/>
            <a:ext cx="4580546" cy="4572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2159136" y="3205901"/>
            <a:ext cx="3269599" cy="1471511"/>
          </a:xfrm>
          <a:prstGeom prst="rect">
            <a:avLst/>
          </a:prstGeom>
          <a:solidFill>
            <a:schemeClr val="accent1"/>
          </a:solidFill>
          <a:ln cmpd="dbl"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A2.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휘발유의 경우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저렴한 브랜드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알뜰주유소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20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59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브랜드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Q2.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알뜰주유소의 기름가격이 다른 상표에 비해서 많이 저렴할 것이다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1712191"/>
            <a:ext cx="7000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0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59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브랜드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Q2.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알뜰주유소의 기름가격이 다른 상표에 비해서 많이 저렴할 것이다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1764866"/>
            <a:ext cx="5876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29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59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가격이 저렴한 브랜드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Q2.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알뜰주유소의 기름가격이 다른 상표에 비해서 많이 저렴할 것이다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1622425"/>
            <a:ext cx="6524625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4" y="1603325"/>
            <a:ext cx="4580546" cy="4572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2159136" y="3205901"/>
            <a:ext cx="3269599" cy="1471511"/>
          </a:xfrm>
          <a:prstGeom prst="rect">
            <a:avLst/>
          </a:prstGeom>
          <a:solidFill>
            <a:schemeClr val="accent1"/>
          </a:solidFill>
          <a:ln cmpd="dbl"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A2.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유의 경우</a:t>
            </a:r>
            <a:endParaRPr lang="en-US" altLang="ko-KR" sz="2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저렴한 브랜드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en-US" altLang="ko-KR" sz="2400" b="1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NH-OIL</a:t>
            </a:r>
          </a:p>
        </p:txBody>
      </p:sp>
      <p:sp>
        <p:nvSpPr>
          <p:cNvPr id="3" name="포인트가 5개인 별 2"/>
          <p:cNvSpPr/>
          <p:nvPr/>
        </p:nvSpPr>
        <p:spPr>
          <a:xfrm>
            <a:off x="5043289" y="2716374"/>
            <a:ext cx="932873" cy="979054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74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8387544" cy="3001327"/>
            <a:chOff x="426720" y="3465512"/>
            <a:chExt cx="8387544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8156353" cy="1354217"/>
              <a:chOff x="2700072" y="2021840"/>
              <a:chExt cx="11106286" cy="184400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>
                    <a:solidFill>
                      <a:schemeClr val="bg1"/>
                    </a:solidFill>
                  </a:rPr>
                  <a:t>4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378848" y="2734295"/>
                <a:ext cx="10427510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800" b="1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셀프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/</a:t>
                </a:r>
                <a:r>
                  <a:rPr lang="ko-KR" altLang="en-US" sz="4800" b="1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비셀프</a:t>
                </a:r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주유소 가격 비교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62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61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셀프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비셀프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 가격 비교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8C422D0-4EF4-4D16-9138-D7D4D0A7A56F}"/>
              </a:ext>
            </a:extLst>
          </p:cNvPr>
          <p:cNvCxnSpPr/>
          <p:nvPr/>
        </p:nvCxnSpPr>
        <p:spPr>
          <a:xfrm>
            <a:off x="1108194" y="2311878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203245"/>
            <a:ext cx="10420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Q3.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주유소를 사용하는 것이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비셀프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주유소를 이용하는 </a:t>
            </a:r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것보다</a:t>
            </a:r>
            <a:endParaRPr lang="en-US" altLang="ko-KR" sz="2800" b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훨씬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저렴할 것이다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94" y="3022167"/>
            <a:ext cx="4610100" cy="2771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108194" y="2482357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셀프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비셀프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각각 휘발유 평균 가격 구하기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080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59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비셀프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 가격 비교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Q3.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셀프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주유소를 사용하는 것이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비셀프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주유소를 이용하는 것보다 훨씬 저렴할 것이다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1453051"/>
            <a:ext cx="6810375" cy="2419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8" y="3953834"/>
            <a:ext cx="3621228" cy="25195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11" y="3921178"/>
            <a:ext cx="3621228" cy="24960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511" y="3434251"/>
            <a:ext cx="3705225" cy="438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8303323" y="1667179"/>
            <a:ext cx="3269599" cy="1102179"/>
          </a:xfrm>
          <a:prstGeom prst="rect">
            <a:avLst/>
          </a:prstGeom>
          <a:solidFill>
            <a:schemeClr val="accent1"/>
          </a:solidFill>
          <a:ln cmpd="dbl"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A3.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휘발유의 경우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1984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 차이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(50L)</a:t>
            </a:r>
          </a:p>
        </p:txBody>
      </p:sp>
    </p:spTree>
    <p:extLst>
      <p:ext uri="{BB962C8B-B14F-4D97-AF65-F5344CB8AC3E}">
        <p14:creationId xmlns:p14="http://schemas.microsoft.com/office/powerpoint/2010/main" val="312092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4193730" cy="1354217"/>
              <a:chOff x="2700072" y="2021840"/>
              <a:chExt cx="5710489" cy="184400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378848" y="2734295"/>
                <a:ext cx="503171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데이터 전처리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59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비셀프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 가격 비교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Q3.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셀프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주유소를 사용하는 것이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비셀프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주유소를 이용하는 것보다 훨씬 저렴할 것이다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1563976"/>
            <a:ext cx="4362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26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59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비셀프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 가격 비교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39" y="1002286"/>
            <a:ext cx="104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Q3.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셀프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주유소를 사용하는 것이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비셀프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주유소를 이용하는 것보다 훨씬 저렴할 것이다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1453051"/>
            <a:ext cx="7134225" cy="24669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8" y="3847256"/>
            <a:ext cx="3630817" cy="25262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63" y="3931775"/>
            <a:ext cx="3630817" cy="2502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411" y="3419266"/>
            <a:ext cx="3600450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8303323" y="1667179"/>
            <a:ext cx="3269599" cy="1102179"/>
          </a:xfrm>
          <a:prstGeom prst="rect">
            <a:avLst/>
          </a:prstGeom>
          <a:solidFill>
            <a:schemeClr val="accent1"/>
          </a:solidFill>
          <a:ln cmpd="dbl"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A3.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유의 경우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1746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 차이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(50L)</a:t>
            </a:r>
          </a:p>
        </p:txBody>
      </p:sp>
    </p:spTree>
    <p:extLst>
      <p:ext uri="{BB962C8B-B14F-4D97-AF65-F5344CB8AC3E}">
        <p14:creationId xmlns:p14="http://schemas.microsoft.com/office/powerpoint/2010/main" val="3790378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E923CD-8C24-4572-B06D-8B46FA292958}"/>
              </a:ext>
            </a:extLst>
          </p:cNvPr>
          <p:cNvSpPr txBox="1"/>
          <p:nvPr/>
        </p:nvSpPr>
        <p:spPr>
          <a:xfrm>
            <a:off x="4514488" y="3013501"/>
            <a:ext cx="319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08C422D0-4EF4-4D16-9138-D7D4D0A7A56F}"/>
              </a:ext>
            </a:extLst>
          </p:cNvPr>
          <p:cNvCxnSpPr/>
          <p:nvPr/>
        </p:nvCxnSpPr>
        <p:spPr>
          <a:xfrm>
            <a:off x="1108195" y="2595111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C006FA2-5A5E-4E43-9307-B266158068B7}"/>
              </a:ext>
            </a:extLst>
          </p:cNvPr>
          <p:cNvSpPr txBox="1"/>
          <p:nvPr/>
        </p:nvSpPr>
        <p:spPr>
          <a:xfrm>
            <a:off x="1034535" y="2899352"/>
            <a:ext cx="10691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부산 </a:t>
            </a:r>
            <a:r>
              <a:rPr lang="ko-KR" altLang="en-US" dirty="0"/>
              <a:t>지역에서는 해운대구의 기름이 가장 비쌀 것이다</a:t>
            </a:r>
            <a:r>
              <a:rPr lang="en-US" altLang="ko-KR" dirty="0"/>
              <a:t>.(</a:t>
            </a:r>
            <a:r>
              <a:rPr lang="ko-KR" altLang="en-US" dirty="0"/>
              <a:t>해운대구가 전체적으로 물가가 비싼 이미지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▶</a:t>
            </a:r>
            <a:r>
              <a:rPr lang="ko-KR" altLang="en-US" dirty="0"/>
              <a:t>부산 지역에서 어떤 구가 제일 가격이 </a:t>
            </a:r>
            <a:r>
              <a:rPr lang="ko-KR" altLang="en-US" dirty="0" smtClean="0"/>
              <a:t>저렴한지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알뜰주유소의 </a:t>
            </a:r>
            <a:r>
              <a:rPr lang="ko-KR" altLang="en-US" dirty="0"/>
              <a:t>기름가격이 다른 상표에 비해서 많이 저렴할 것이다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▶</a:t>
            </a:r>
            <a:r>
              <a:rPr lang="ko-KR" altLang="en-US" dirty="0"/>
              <a:t>어떤 브랜드가 가장 </a:t>
            </a:r>
            <a:r>
              <a:rPr lang="ko-KR" altLang="en-US" dirty="0" smtClean="0"/>
              <a:t>저렴한지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셀프</a:t>
            </a:r>
            <a:r>
              <a:rPr lang="ko-KR" altLang="en-US" dirty="0" smtClean="0"/>
              <a:t> </a:t>
            </a:r>
            <a:r>
              <a:rPr lang="ko-KR" altLang="en-US" dirty="0"/>
              <a:t>주유소를 사용하는 것이 </a:t>
            </a:r>
            <a:r>
              <a:rPr lang="ko-KR" altLang="en-US" dirty="0" err="1"/>
              <a:t>비셀프</a:t>
            </a:r>
            <a:r>
              <a:rPr lang="ko-KR" altLang="en-US" dirty="0"/>
              <a:t> 주유소를 이용하는 것보다 훨씬 저렴할 것이다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▶</a:t>
            </a:r>
            <a:r>
              <a:rPr lang="ko-KR" altLang="en-US" dirty="0" err="1"/>
              <a:t>셀프</a:t>
            </a:r>
            <a:r>
              <a:rPr lang="ko-KR" altLang="en-US" dirty="0"/>
              <a:t> 주유소와 </a:t>
            </a:r>
            <a:r>
              <a:rPr lang="ko-KR" altLang="en-US" dirty="0" err="1"/>
              <a:t>비셀프</a:t>
            </a:r>
            <a:r>
              <a:rPr lang="ko-KR" altLang="en-US" dirty="0"/>
              <a:t> 주유소 간의 평균 가격 차이가 얼마나 나는지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40" y="1889806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 싶은 질문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832919"/>
            <a:ext cx="96488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46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129886"/>
            <a:ext cx="95821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3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588116"/>
            <a:ext cx="4657725" cy="20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72" y="1830644"/>
            <a:ext cx="6141823" cy="36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64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129886"/>
            <a:ext cx="6924675" cy="3038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4322886"/>
            <a:ext cx="79343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058047"/>
            <a:ext cx="4238625" cy="952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3272351"/>
            <a:ext cx="10001250" cy="225742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8C422D0-4EF4-4D16-9138-D7D4D0A7A56F}"/>
              </a:ext>
            </a:extLst>
          </p:cNvPr>
          <p:cNvCxnSpPr/>
          <p:nvPr/>
        </p:nvCxnSpPr>
        <p:spPr>
          <a:xfrm>
            <a:off x="1108195" y="3085144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1005840" y="2379839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발생</a:t>
            </a:r>
            <a:endParaRPr lang="ko-KR" altLang="en-US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026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520</Words>
  <Application>Microsoft Office PowerPoint</Application>
  <PresentationFormat>와이드스크린</PresentationFormat>
  <Paragraphs>117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KMG</cp:lastModifiedBy>
  <cp:revision>24</cp:revision>
  <dcterms:created xsi:type="dcterms:W3CDTF">2019-12-23T00:32:35Z</dcterms:created>
  <dcterms:modified xsi:type="dcterms:W3CDTF">2022-01-09T23:17:22Z</dcterms:modified>
</cp:coreProperties>
</file>