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25" r:id="rId3"/>
    <p:sldId id="314" r:id="rId4"/>
    <p:sldId id="301" r:id="rId5"/>
    <p:sldId id="311" r:id="rId6"/>
    <p:sldId id="326" r:id="rId7"/>
    <p:sldId id="312" r:id="rId8"/>
    <p:sldId id="313" r:id="rId9"/>
    <p:sldId id="327" r:id="rId10"/>
    <p:sldId id="271" r:id="rId11"/>
    <p:sldId id="315" r:id="rId12"/>
    <p:sldId id="319" r:id="rId13"/>
    <p:sldId id="323" r:id="rId14"/>
    <p:sldId id="328" r:id="rId15"/>
    <p:sldId id="329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ngyeongkim0708.github.io/ToyProject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3825994" y="2505670"/>
            <a:ext cx="454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bg1"/>
                </a:solidFill>
                <a:latin typeface="Pretendard Variable Black" pitchFamily="2" charset="-127"/>
                <a:ea typeface="Pretendard Variable Black" pitchFamily="2" charset="-127"/>
                <a:cs typeface="Pretendard Variable Black" pitchFamily="2" charset="-127"/>
              </a:rPr>
              <a:t>PHP + MySQL</a:t>
            </a:r>
            <a:endParaRPr lang="ko-KR" altLang="en-US" sz="5400" dirty="0">
              <a:solidFill>
                <a:schemeClr val="bg1"/>
              </a:solidFill>
              <a:latin typeface="Pretendard Variable Black" pitchFamily="2" charset="-127"/>
              <a:ea typeface="Pretendard Variable Black" pitchFamily="2" charset="-127"/>
              <a:cs typeface="Pretendard Variable Black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22DB756-317E-4F42-AF88-B6D561E946B9}"/>
              </a:ext>
            </a:extLst>
          </p:cNvPr>
          <p:cNvSpPr txBox="1"/>
          <p:nvPr/>
        </p:nvSpPr>
        <p:spPr>
          <a:xfrm>
            <a:off x="182880" y="19304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김민경</a:t>
            </a:r>
            <a:endParaRPr lang="ko-KR" altLang="en-US" sz="1600" dirty="0">
              <a:solidFill>
                <a:schemeClr val="bg1"/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4514482" y="3917911"/>
            <a:ext cx="316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프론트엔드에</a:t>
            </a:r>
            <a:r>
              <a:rPr lang="ko-KR" altLang="en-US" dirty="0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 도움이 되는 사이트</a:t>
            </a:r>
            <a:endParaRPr lang="ko-KR" altLang="en-US" dirty="0">
              <a:solidFill>
                <a:schemeClr val="bg1"/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449032" y="2824480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Pretendard Variable Black" pitchFamily="2" charset="-127"/>
                <a:ea typeface="Pretendard Variable Black" pitchFamily="2" charset="-127"/>
                <a:cs typeface="Pretendard Variable Black" pitchFamily="2" charset="-127"/>
              </a:rPr>
              <a:t>Code</a:t>
            </a:r>
            <a:endParaRPr lang="ko-KR" altLang="en-US" sz="3600" dirty="0">
              <a:solidFill>
                <a:schemeClr val="bg1"/>
              </a:solidFill>
              <a:latin typeface="Pretendard Variable Black" pitchFamily="2" charset="-127"/>
              <a:ea typeface="Pretendard Variable Black" pitchFamily="2" charset="-127"/>
              <a:cs typeface="Pretendard Variable Black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김민경</a:t>
            </a:r>
            <a:endParaRPr lang="ko-KR" altLang="en-US" sz="1600" dirty="0">
              <a:solidFill>
                <a:schemeClr val="bg1"/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2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menu</a:t>
            </a:r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.html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10" y="975115"/>
            <a:ext cx="7677150" cy="46005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50732" y="3499945"/>
            <a:ext cx="4361792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84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php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7558" y="1481442"/>
            <a:ext cx="614463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5.php</a:t>
            </a:r>
          </a:p>
          <a:p>
            <a:r>
              <a:rPr lang="en-US" altLang="ko-KR" sz="2800" dirty="0" err="1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phpTcreate.php</a:t>
            </a:r>
            <a:endParaRPr lang="en-US" altLang="ko-KR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sz="2800" dirty="0" err="1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phpTProcess_create.php</a:t>
            </a:r>
            <a:endParaRPr lang="en-US" altLang="ko-KR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sz="2800" dirty="0" err="1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phpTupdate.php</a:t>
            </a:r>
            <a:endParaRPr lang="en-US" altLang="ko-KR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sz="2800" dirty="0" err="1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phpTProcess_update.php</a:t>
            </a:r>
            <a:endParaRPr lang="en-US" altLang="ko-KR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sz="2800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phpTProcess_delete.php</a:t>
            </a:r>
            <a:endParaRPr lang="en-US" altLang="ko-KR" sz="2800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endParaRPr lang="en-US" altLang="ko-KR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sz="2800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코드는 직접 </a:t>
            </a:r>
            <a:r>
              <a:rPr lang="en-US" altLang="ko-KR" sz="2800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visual studio code</a:t>
            </a:r>
            <a:r>
              <a:rPr lang="ko-KR" altLang="en-US" sz="2800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에서 설명</a:t>
            </a:r>
            <a:endParaRPr lang="ko-KR" altLang="en-US" sz="2800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8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개선해야 하는 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35707"/>
            <a:ext cx="9574456" cy="507110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29102" y="1024242"/>
            <a:ext cx="8123153" cy="48825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91863" y="6095348"/>
            <a:ext cx="9039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이 부분에 </a:t>
            </a:r>
            <a:r>
              <a:rPr lang="en-US" altLang="ko-KR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를 띄우게 하는 방법을 찾지 못해서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target = “_blank”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로 새로 여는 식으로 했는데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여기서 열 수 있는 방법이 없을까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?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79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개선해야 하는 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2752" y="1978538"/>
            <a:ext cx="5618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2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세로로 나열된 것을 가로로 나열할 수 있는 방법은 없을까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?</a:t>
            </a:r>
          </a:p>
          <a:p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A.</a:t>
            </a:r>
            <a:r>
              <a:rPr lang="ko-KR" altLang="en-US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</a:t>
            </a:r>
            <a:r>
              <a:rPr lang="en-US" altLang="ko-KR" dirty="0" err="1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css</a:t>
            </a:r>
            <a:r>
              <a:rPr lang="ko-KR" altLang="en-US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에 이 부분을 추가하면 가로로 연출될 거 같습니다</a:t>
            </a:r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</a:t>
            </a:r>
          </a:p>
          <a:p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.class</a:t>
            </a:r>
            <a:r>
              <a:rPr lang="ko-KR" altLang="en-US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이름 </a:t>
            </a:r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{</a:t>
            </a:r>
          </a:p>
          <a:p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 display: flex;</a:t>
            </a:r>
          </a:p>
          <a:p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 flex-direction: row;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39" y="920191"/>
            <a:ext cx="1981200" cy="2486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9" y="3388791"/>
            <a:ext cx="2857500" cy="647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307" y="3896943"/>
            <a:ext cx="703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3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 Process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부분에 일부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CSS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가 적용이 안 되는데 무엇이 문제인지 확인하기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2" y="4127058"/>
            <a:ext cx="2495550" cy="59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3633" y="4861907"/>
            <a:ext cx="9722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4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 ‘5.Php’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뿐만 아니라 기존의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1, 2, 3, 4 html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페이지에 해당 내용들을 연동하기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pPr algn="ctr"/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(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현재는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1,2,3,4 html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의 경우 데이터베이스에서 내용을 가져오는 것이 아니라 기존에 등록된 내용이 출력됨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)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5372" y="5815348"/>
            <a:ext cx="1001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5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 </a:t>
            </a:r>
            <a:r>
              <a:rPr lang="en-US" altLang="ko-KR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Github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에 올릴 경우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Database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카테고리를 클릭하면 </a:t>
            </a:r>
            <a:r>
              <a:rPr lang="en-US" altLang="ko-KR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사이트가 보이는 것이 아니라 다운로드가 되는데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pPr algn="ctr"/>
            <a:r>
              <a:rPr lang="en-US" altLang="ko-KR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Github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가 지원하지 않는 부분인지 뭔가 더 추가를 해야 하는지 모르겠음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3121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개선해야 하는 점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885825"/>
            <a:ext cx="8877300" cy="508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88434" y="1136565"/>
            <a:ext cx="8600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6.</a:t>
            </a: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제일 첫 번째 페이지에 있는 문의하기 폼도 데이터베이스와 연동해서 값을 저장하고 싶었으나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라디오 버튼을 어떤 식으로 전달되게 해야 할지</a:t>
            </a:r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2.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파일을 어떻게 저장해야 할지</a:t>
            </a:r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3.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체크박스를 어떻게 분류해야 할지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4.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가장 중요한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form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태그의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action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부분으로 연결한 </a:t>
            </a:r>
            <a:r>
              <a:rPr lang="en-US" altLang="ko-KR" dirty="0" err="1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php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를 어떻게 구성해야 할지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몰라서 포기했습니다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2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=""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118007" y="2222212"/>
            <a:ext cx="1955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Pretendard Variable Black" pitchFamily="2" charset="-127"/>
                <a:ea typeface="Pretendard Variable Black" pitchFamily="2" charset="-127"/>
                <a:cs typeface="Pretendard Variable Black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66917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목적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0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763847" y="1620849"/>
            <a:ext cx="97675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◆ </a:t>
            </a:r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홈페이지에 추가한 각 사이트들을 한 번에 리스트로 보여주고</a:t>
            </a:r>
            <a:r>
              <a:rPr lang="en-US" altLang="ko-KR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, </a:t>
            </a:r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새로 추가할 홈페이지가 있으면 추가하고</a:t>
            </a:r>
            <a:r>
              <a:rPr lang="en-US" altLang="ko-KR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, </a:t>
            </a:r>
            <a:r>
              <a:rPr lang="ko-KR" altLang="en-US" sz="24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Pretendard Variable Medium" pitchFamily="2" charset="-127"/>
              </a:rPr>
              <a:t>이미 있는 기존의 링크를 수정할 필요가 있으면 수정하고 삭제하는 것을 홈페이지에서 바로 하는 것</a:t>
            </a:r>
            <a:endParaRPr lang="en-US" altLang="ko-KR" sz="24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  <a:p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33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251FDC9-B70C-4BC0-8AC7-216B5765985E}"/>
              </a:ext>
            </a:extLst>
          </p:cNvPr>
          <p:cNvSpPr txBox="1"/>
          <p:nvPr/>
        </p:nvSpPr>
        <p:spPr>
          <a:xfrm>
            <a:off x="5157281" y="2824480"/>
            <a:ext cx="1877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Pretendard Variable Black" pitchFamily="2" charset="-127"/>
                <a:ea typeface="Pretendard Variable Black" pitchFamily="2" charset="-127"/>
                <a:cs typeface="Pretendard Variable Black" pitchFamily="2" charset="-127"/>
              </a:rPr>
              <a:t>Website</a:t>
            </a:r>
            <a:endParaRPr lang="ko-KR" altLang="en-US" sz="3600" dirty="0">
              <a:solidFill>
                <a:schemeClr val="bg1"/>
              </a:solidFill>
              <a:latin typeface="Pretendard Variable Black" pitchFamily="2" charset="-127"/>
              <a:ea typeface="Pretendard Variable Black" pitchFamily="2" charset="-127"/>
              <a:cs typeface="Pretendard Variable Black" pitchFamily="2" charset="-127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="" xmlns:a16="http://schemas.microsoft.com/office/drawing/2014/main" id="{7B2CAB3D-75D4-47BA-AA00-C925C76EC1D2}"/>
              </a:ext>
            </a:extLst>
          </p:cNvPr>
          <p:cNvSpPr/>
          <p:nvPr/>
        </p:nvSpPr>
        <p:spPr>
          <a:xfrm>
            <a:off x="2153919" y="2009279"/>
            <a:ext cx="7884160" cy="2369066"/>
          </a:xfrm>
          <a:prstGeom prst="bracketPair">
            <a:avLst>
              <a:gd name="adj" fmla="val 10867"/>
            </a:avLst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182880" y="193040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  <a:latin typeface="Pretendard Variable Medium" pitchFamily="2" charset="-127"/>
                <a:ea typeface="Pretendard Variable Medium" pitchFamily="2" charset="-127"/>
                <a:cs typeface="Pretendard Variable Medium" pitchFamily="2" charset="-127"/>
              </a:rPr>
              <a:t>김민경</a:t>
            </a:r>
            <a:endParaRPr lang="ko-KR" altLang="en-US" sz="1600" dirty="0">
              <a:solidFill>
                <a:schemeClr val="bg1"/>
              </a:solidFill>
              <a:latin typeface="Pretendard Variable Medium" pitchFamily="2" charset="-127"/>
              <a:ea typeface="Pretendard Variable Medium" pitchFamily="2" charset="-127"/>
              <a:cs typeface="Pretendard Variable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9A3A4B1-78DD-4F9A-807D-7BC51AFF4B1A}"/>
              </a:ext>
            </a:extLst>
          </p:cNvPr>
          <p:cNvSpPr txBox="1"/>
          <p:nvPr/>
        </p:nvSpPr>
        <p:spPr>
          <a:xfrm>
            <a:off x="3664083" y="3470811"/>
            <a:ext cx="4863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BIZ UDGothic" panose="020B0400000000000000" pitchFamily="33" charset="-128"/>
                <a:ea typeface="BIZ UDGothic" panose="020B0400000000000000" pitchFamily="33" charset="-128"/>
                <a:hlinkClick r:id="rId2"/>
              </a:rPr>
              <a:t>https://</a:t>
            </a:r>
            <a:r>
              <a:rPr lang="en-US" altLang="ko-KR" sz="1600" b="1" dirty="0">
                <a:solidFill>
                  <a:schemeClr val="bg1"/>
                </a:solidFill>
                <a:latin typeface="BIZ UDGothic" panose="020B0400000000000000" pitchFamily="33" charset="-128"/>
                <a:ea typeface="BIZ UDGothic" panose="020B0400000000000000" pitchFamily="33" charset="-128"/>
                <a:hlinkClick r:id="rId2"/>
              </a:rPr>
              <a:t>mingyeongkim0708.github.io/ToyProject</a:t>
            </a:r>
            <a:r>
              <a:rPr lang="en-US" altLang="ko-KR" sz="1600" dirty="0">
                <a:solidFill>
                  <a:schemeClr val="bg1"/>
                </a:solidFill>
                <a:latin typeface="BIZ UDGothic" panose="020B0400000000000000" pitchFamily="33" charset="-128"/>
                <a:ea typeface="BIZ UDGothic" panose="020B0400000000000000" pitchFamily="33" charset="-128"/>
                <a:hlinkClick r:id="rId2"/>
              </a:rPr>
              <a:t>/</a:t>
            </a:r>
            <a:endParaRPr lang="ko-KR" altLang="en-US" sz="1600" dirty="0">
              <a:solidFill>
                <a:schemeClr val="bg1"/>
              </a:solidFill>
              <a:latin typeface="BIZ UDGothic" panose="020B0400000000000000" pitchFamily="33" charset="-128"/>
              <a:ea typeface="Pretendard Variable Medium" pitchFamily="2" charset="-127"/>
              <a:cs typeface="Pretendard Variable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68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200256"/>
            <a:ext cx="12192000" cy="645748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1029" y="2715252"/>
            <a:ext cx="941457" cy="313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2" y="50565"/>
            <a:ext cx="8658225" cy="668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69572" y="6052458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새로운 데이터를 추가할 수 있는 버튼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15991" y="3973286"/>
            <a:ext cx="3405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기본 안내 문구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Database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부분의 항목을  선택하면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항목의 설명으로 변경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090" y="224494"/>
            <a:ext cx="7521638" cy="2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4508" y="975125"/>
            <a:ext cx="4713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Add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버튼을 누른 경우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:</a:t>
            </a:r>
          </a:p>
          <a:p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추가할 사이트 이름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2.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추가할 사이트 주소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3.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추가할 사이트 분류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4.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추가할 사이트 설명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을 확인할 수 있으며 제출 버튼을 눌러서 추가 가능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</a:t>
            </a:r>
          </a:p>
          <a:p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0"/>
            <a:ext cx="4966705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305" y="5102115"/>
            <a:ext cx="2857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0565"/>
            <a:ext cx="12014200" cy="627534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51114" y="783771"/>
            <a:ext cx="827315" cy="250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83971" y="72429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클릭한 경우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8865" y="4901424"/>
            <a:ext cx="668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사이트에 대한 설명이 나오고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,</a:t>
            </a: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데이터 관리 부분에서는 수정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(update)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버튼과 삭제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(delete)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버튼이 생성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통일감을 위해서 모든 페이지의 버튼양식 통일</a:t>
            </a:r>
          </a:p>
        </p:txBody>
      </p:sp>
    </p:spTree>
    <p:extLst>
      <p:ext uri="{BB962C8B-B14F-4D97-AF65-F5344CB8AC3E}">
        <p14:creationId xmlns:p14="http://schemas.microsoft.com/office/powerpoint/2010/main" val="36490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50565"/>
            <a:ext cx="5086350" cy="436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84508" y="975125"/>
            <a:ext cx="47131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Update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버튼을 누른 경우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:</a:t>
            </a:r>
          </a:p>
          <a:p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1.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사이트 이름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2.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사이트 주소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3.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사이트 분류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4.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해당 사이트 설명</a:t>
            </a:r>
            <a:endParaRPr lang="en-US" altLang="ko-KR" dirty="0" smtClean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을 확인할 수 있으며 제출 버튼을 눌러서 수정 가능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.</a:t>
            </a:r>
          </a:p>
          <a:p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  <a:p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31" y="4930657"/>
            <a:ext cx="3124200" cy="704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71626" y="5081509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제출 버튼을 눌렀을 경우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0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Part </a:t>
            </a:r>
            <a:r>
              <a:rPr lang="en-US" altLang="ko-KR" sz="1100" dirty="0" smtClean="0">
                <a:solidFill>
                  <a:schemeClr val="bg1"/>
                </a:solidFill>
                <a:latin typeface="Pretendard Variable Thin" pitchFamily="2" charset="-127"/>
                <a:ea typeface="Pretendard Variable Thin" pitchFamily="2" charset="-127"/>
                <a:cs typeface="Pretendard Variable Thin" pitchFamily="2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Pretendard Variable Thin" pitchFamily="2" charset="-127"/>
              <a:ea typeface="Pretendard Variable Thin" pitchFamily="2" charset="-127"/>
              <a:cs typeface="Pretendard Variable Thin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2" y="0"/>
            <a:ext cx="3343377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09297" y="2921876"/>
            <a:ext cx="662151" cy="283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494261" y="293402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‘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테스트용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’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을 선택한 상황</a:t>
            </a:r>
            <a:endParaRPr lang="ko-KR" altLang="en-US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9324" y="5816509"/>
            <a:ext cx="25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Delete 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버튼을 누른 경우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:</a:t>
            </a:r>
          </a:p>
          <a:p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선택한 </a:t>
            </a:r>
            <a:r>
              <a:rPr lang="en-US" altLang="ko-KR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id</a:t>
            </a:r>
            <a:r>
              <a:rPr lang="ko-KR" altLang="en-US" dirty="0" smtClean="0">
                <a:latin typeface="Pretendard Variable" pitchFamily="2" charset="-127"/>
                <a:ea typeface="Pretendard Variable" pitchFamily="2" charset="-127"/>
                <a:cs typeface="Pretendard Variable" pitchFamily="2" charset="-127"/>
              </a:rPr>
              <a:t>의 내용이 삭제됨</a:t>
            </a:r>
            <a:endParaRPr lang="en-US" altLang="ko-KR" dirty="0">
              <a:latin typeface="Pretendard Variable" pitchFamily="2" charset="-127"/>
              <a:ea typeface="Pretendard Variable" pitchFamily="2" charset="-127"/>
              <a:cs typeface="Pretendard Variable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573" y="3448379"/>
            <a:ext cx="2495550" cy="590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50565"/>
            <a:ext cx="5391150" cy="6505575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78924" y="3550854"/>
            <a:ext cx="421765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589967" y="3570233"/>
            <a:ext cx="421765" cy="3468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6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425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BIZ UDGothic</vt:lpstr>
      <vt:lpstr>Pretendard Variable</vt:lpstr>
      <vt:lpstr>Pretendard Variable Black</vt:lpstr>
      <vt:lpstr>Pretendard Variable Medium</vt:lpstr>
      <vt:lpstr>Pretendard Variable Thin</vt:lpstr>
      <vt:lpstr>나눔고딕코딩</vt:lpstr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KMG</cp:lastModifiedBy>
  <cp:revision>54</cp:revision>
  <dcterms:created xsi:type="dcterms:W3CDTF">2020-11-18T01:48:02Z</dcterms:created>
  <dcterms:modified xsi:type="dcterms:W3CDTF">2021-12-22T06:48:32Z</dcterms:modified>
</cp:coreProperties>
</file>