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7"/>
  </p:normalViewPr>
  <p:slideViewPr>
    <p:cSldViewPr snapToGrid="0" snapToObjects="1">
      <p:cViewPr varScale="1">
        <p:scale>
          <a:sx n="81" d="100"/>
          <a:sy n="81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Density</a:t>
            </a:r>
            <a:r>
              <a:rPr lang="en-US" baseline="0" dirty="0"/>
              <a:t> plot by Age </a:t>
            </a:r>
          </a:p>
          <a:p>
            <a:pPr>
              <a:defRPr/>
            </a:pPr>
            <a:r>
              <a:rPr lang="en-US" baseline="0" dirty="0"/>
              <a:t>(only for savings member)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renewal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</c:v>
                </c:pt>
                <c:pt idx="1">
                  <c:v>21</c:v>
                </c:pt>
                <c:pt idx="2">
                  <c:v>23</c:v>
                </c:pt>
                <c:pt idx="3">
                  <c:v>25</c:v>
                </c:pt>
                <c:pt idx="4">
                  <c:v>27</c:v>
                </c:pt>
                <c:pt idx="5">
                  <c:v>29</c:v>
                </c:pt>
                <c:pt idx="6">
                  <c:v>31</c:v>
                </c:pt>
                <c:pt idx="7">
                  <c:v>33</c:v>
                </c:pt>
                <c:pt idx="8">
                  <c:v>35</c:v>
                </c:pt>
                <c:pt idx="9">
                  <c:v>37</c:v>
                </c:pt>
                <c:pt idx="10">
                  <c:v>39</c:v>
                </c:pt>
                <c:pt idx="11">
                  <c:v>41</c:v>
                </c:pt>
                <c:pt idx="12">
                  <c:v>43</c:v>
                </c:pt>
                <c:pt idx="13">
                  <c:v>45</c:v>
                </c:pt>
                <c:pt idx="14">
                  <c:v>47</c:v>
                </c:pt>
                <c:pt idx="15">
                  <c:v>49</c:v>
                </c:pt>
                <c:pt idx="16">
                  <c:v>51</c:v>
                </c:pt>
                <c:pt idx="17">
                  <c:v>53</c:v>
                </c:pt>
                <c:pt idx="18">
                  <c:v>55</c:v>
                </c:pt>
                <c:pt idx="19">
                  <c:v>57</c:v>
                </c:pt>
                <c:pt idx="20">
                  <c:v>59</c:v>
                </c:pt>
                <c:pt idx="21">
                  <c:v>61</c:v>
                </c:pt>
                <c:pt idx="22">
                  <c:v>63</c:v>
                </c:pt>
                <c:pt idx="23">
                  <c:v>65</c:v>
                </c:pt>
                <c:pt idx="24">
                  <c:v>67</c:v>
                </c:pt>
                <c:pt idx="25">
                  <c:v>69</c:v>
                </c:pt>
                <c:pt idx="26">
                  <c:v>71</c:v>
                </c:pt>
                <c:pt idx="27">
                  <c:v>73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81</c:v>
                </c:pt>
                <c:pt idx="32">
                  <c:v>83</c:v>
                </c:pt>
                <c:pt idx="33">
                  <c:v>85</c:v>
                </c:pt>
                <c:pt idx="34">
                  <c:v>87</c:v>
                </c:pt>
                <c:pt idx="35">
                  <c:v>89</c:v>
                </c:pt>
                <c:pt idx="36">
                  <c:v>91</c:v>
                </c:pt>
                <c:pt idx="37">
                  <c:v>93</c:v>
                </c:pt>
                <c:pt idx="38">
                  <c:v>95</c:v>
                </c:pt>
                <c:pt idx="39">
                  <c:v>97</c:v>
                </c:pt>
                <c:pt idx="40">
                  <c:v>99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4.66167031233191E-3</c:v>
                </c:pt>
                <c:pt idx="1">
                  <c:v>1.49053919986613E-2</c:v>
                </c:pt>
                <c:pt idx="2">
                  <c:v>1.6315846093161699E-2</c:v>
                </c:pt>
                <c:pt idx="3">
                  <c:v>2.54957507082153E-2</c:v>
                </c:pt>
                <c:pt idx="4">
                  <c:v>3.1125614085416101E-2</c:v>
                </c:pt>
                <c:pt idx="5">
                  <c:v>2.9882502002127598E-2</c:v>
                </c:pt>
                <c:pt idx="6">
                  <c:v>3.9504667646812701E-2</c:v>
                </c:pt>
                <c:pt idx="7">
                  <c:v>3.76041405194774E-2</c:v>
                </c:pt>
                <c:pt idx="8">
                  <c:v>3.1376627102234003E-2</c:v>
                </c:pt>
                <c:pt idx="9">
                  <c:v>2.97390659925174E-2</c:v>
                </c:pt>
                <c:pt idx="10">
                  <c:v>2.8292752895614399E-2</c:v>
                </c:pt>
                <c:pt idx="11">
                  <c:v>2.89979799428647E-2</c:v>
                </c:pt>
                <c:pt idx="12">
                  <c:v>2.9189227955678299E-2</c:v>
                </c:pt>
                <c:pt idx="13">
                  <c:v>2.7683149854771001E-2</c:v>
                </c:pt>
                <c:pt idx="14">
                  <c:v>2.8472047907627199E-2</c:v>
                </c:pt>
                <c:pt idx="15">
                  <c:v>2.92728989612842E-2</c:v>
                </c:pt>
                <c:pt idx="16">
                  <c:v>2.92728989612842E-2</c:v>
                </c:pt>
                <c:pt idx="17">
                  <c:v>2.9595629982907198E-2</c:v>
                </c:pt>
                <c:pt idx="18">
                  <c:v>2.9260945960483401E-2</c:v>
                </c:pt>
                <c:pt idx="19">
                  <c:v>2.7898303869186399E-2</c:v>
                </c:pt>
                <c:pt idx="20">
                  <c:v>2.6165118753062998E-2</c:v>
                </c:pt>
                <c:pt idx="21">
                  <c:v>2.6965969806719999E-2</c:v>
                </c:pt>
                <c:pt idx="22">
                  <c:v>2.4360215632134401E-2</c:v>
                </c:pt>
                <c:pt idx="23">
                  <c:v>2.0583067379065501E-2</c:v>
                </c:pt>
                <c:pt idx="24">
                  <c:v>1.60648330763438E-2</c:v>
                </c:pt>
                <c:pt idx="25">
                  <c:v>1.5204217018682501E-2</c:v>
                </c:pt>
                <c:pt idx="26">
                  <c:v>1.55747600435089E-2</c:v>
                </c:pt>
                <c:pt idx="27">
                  <c:v>1.13194917584059E-2</c:v>
                </c:pt>
                <c:pt idx="28">
                  <c:v>1.1773705788838301E-2</c:v>
                </c:pt>
                <c:pt idx="29">
                  <c:v>9.1559986134519093E-3</c:v>
                </c:pt>
                <c:pt idx="30">
                  <c:v>7.5542965061378697E-3</c:v>
                </c:pt>
                <c:pt idx="31">
                  <c:v>6.3709494268536096E-3</c:v>
                </c:pt>
                <c:pt idx="32">
                  <c:v>4.15964427869617E-3</c:v>
                </c:pt>
                <c:pt idx="33">
                  <c:v>3.7532422514672298E-3</c:v>
                </c:pt>
                <c:pt idx="34">
                  <c:v>3.1794982130263802E-3</c:v>
                </c:pt>
                <c:pt idx="35">
                  <c:v>1.63756110971659E-3</c:v>
                </c:pt>
                <c:pt idx="36">
                  <c:v>1.1833470792842499E-3</c:v>
                </c:pt>
                <c:pt idx="37">
                  <c:v>6.3350904244510601E-4</c:v>
                </c:pt>
                <c:pt idx="38">
                  <c:v>5.25932035237446E-4</c:v>
                </c:pt>
                <c:pt idx="39">
                  <c:v>3.1077802082212701E-4</c:v>
                </c:pt>
                <c:pt idx="40">
                  <c:v>2.3906001601702099E-4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CD-5F47-B956-B86BE8417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renewal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</c:v>
                </c:pt>
                <c:pt idx="1">
                  <c:v>21</c:v>
                </c:pt>
                <c:pt idx="2">
                  <c:v>23</c:v>
                </c:pt>
                <c:pt idx="3">
                  <c:v>25</c:v>
                </c:pt>
                <c:pt idx="4">
                  <c:v>27</c:v>
                </c:pt>
                <c:pt idx="5">
                  <c:v>29</c:v>
                </c:pt>
                <c:pt idx="6">
                  <c:v>31</c:v>
                </c:pt>
                <c:pt idx="7">
                  <c:v>33</c:v>
                </c:pt>
                <c:pt idx="8">
                  <c:v>35</c:v>
                </c:pt>
                <c:pt idx="9">
                  <c:v>37</c:v>
                </c:pt>
                <c:pt idx="10">
                  <c:v>39</c:v>
                </c:pt>
                <c:pt idx="11">
                  <c:v>41</c:v>
                </c:pt>
                <c:pt idx="12">
                  <c:v>43</c:v>
                </c:pt>
                <c:pt idx="13">
                  <c:v>45</c:v>
                </c:pt>
                <c:pt idx="14">
                  <c:v>47</c:v>
                </c:pt>
                <c:pt idx="15">
                  <c:v>49</c:v>
                </c:pt>
                <c:pt idx="16">
                  <c:v>51</c:v>
                </c:pt>
                <c:pt idx="17">
                  <c:v>53</c:v>
                </c:pt>
                <c:pt idx="18">
                  <c:v>55</c:v>
                </c:pt>
                <c:pt idx="19">
                  <c:v>57</c:v>
                </c:pt>
                <c:pt idx="20">
                  <c:v>59</c:v>
                </c:pt>
                <c:pt idx="21">
                  <c:v>61</c:v>
                </c:pt>
                <c:pt idx="22">
                  <c:v>63</c:v>
                </c:pt>
                <c:pt idx="23">
                  <c:v>65</c:v>
                </c:pt>
                <c:pt idx="24">
                  <c:v>67</c:v>
                </c:pt>
                <c:pt idx="25">
                  <c:v>69</c:v>
                </c:pt>
                <c:pt idx="26">
                  <c:v>71</c:v>
                </c:pt>
                <c:pt idx="27">
                  <c:v>73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81</c:v>
                </c:pt>
                <c:pt idx="32">
                  <c:v>83</c:v>
                </c:pt>
                <c:pt idx="33">
                  <c:v>85</c:v>
                </c:pt>
                <c:pt idx="34">
                  <c:v>87</c:v>
                </c:pt>
                <c:pt idx="35">
                  <c:v>89</c:v>
                </c:pt>
                <c:pt idx="36">
                  <c:v>91</c:v>
                </c:pt>
                <c:pt idx="37">
                  <c:v>93</c:v>
                </c:pt>
                <c:pt idx="38">
                  <c:v>95</c:v>
                </c:pt>
                <c:pt idx="39">
                  <c:v>97</c:v>
                </c:pt>
                <c:pt idx="40">
                  <c:v>99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3.5241189702574401E-3</c:v>
                </c:pt>
                <c:pt idx="1">
                  <c:v>1.20553195034575E-2</c:v>
                </c:pt>
                <c:pt idx="2">
                  <c:v>1.34466383404149E-2</c:v>
                </c:pt>
                <c:pt idx="3">
                  <c:v>2.00366575022911E-2</c:v>
                </c:pt>
                <c:pt idx="4">
                  <c:v>2.65766891610431E-2</c:v>
                </c:pt>
                <c:pt idx="5">
                  <c:v>2.5277014079813399E-2</c:v>
                </c:pt>
                <c:pt idx="6">
                  <c:v>3.48412896775806E-2</c:v>
                </c:pt>
                <c:pt idx="7">
                  <c:v>3.4466383404149002E-2</c:v>
                </c:pt>
                <c:pt idx="8">
                  <c:v>2.93593268349579E-2</c:v>
                </c:pt>
                <c:pt idx="9">
                  <c:v>2.7776389236024299E-2</c:v>
                </c:pt>
                <c:pt idx="10">
                  <c:v>2.76264267266517E-2</c:v>
                </c:pt>
                <c:pt idx="11">
                  <c:v>2.9001083062567701E-2</c:v>
                </c:pt>
                <c:pt idx="12">
                  <c:v>3.11755394484712E-2</c:v>
                </c:pt>
                <c:pt idx="13">
                  <c:v>2.98925268682829E-2</c:v>
                </c:pt>
                <c:pt idx="14">
                  <c:v>3.0967258185453601E-2</c:v>
                </c:pt>
                <c:pt idx="15">
                  <c:v>3.1800383237524002E-2</c:v>
                </c:pt>
                <c:pt idx="16">
                  <c:v>3.1725401982837603E-2</c:v>
                </c:pt>
                <c:pt idx="17">
                  <c:v>3.22419395151212E-2</c:v>
                </c:pt>
                <c:pt idx="18">
                  <c:v>3.2158627009914197E-2</c:v>
                </c:pt>
                <c:pt idx="19">
                  <c:v>3.1942014496375903E-2</c:v>
                </c:pt>
                <c:pt idx="20">
                  <c:v>3.10089144380572E-2</c:v>
                </c:pt>
                <c:pt idx="21">
                  <c:v>3.0867283179205202E-2</c:v>
                </c:pt>
                <c:pt idx="22">
                  <c:v>3.0150795634424701E-2</c:v>
                </c:pt>
                <c:pt idx="23">
                  <c:v>2.5776889111055599E-2</c:v>
                </c:pt>
                <c:pt idx="24">
                  <c:v>2.2602682662667701E-2</c:v>
                </c:pt>
                <c:pt idx="25">
                  <c:v>2.1119720069982501E-2</c:v>
                </c:pt>
                <c:pt idx="26">
                  <c:v>2.0811463800716499E-2</c:v>
                </c:pt>
                <c:pt idx="27">
                  <c:v>1.4762975922686E-2</c:v>
                </c:pt>
                <c:pt idx="28">
                  <c:v>1.45880196617512E-2</c:v>
                </c:pt>
                <c:pt idx="29">
                  <c:v>1.10555694409731E-2</c:v>
                </c:pt>
                <c:pt idx="30">
                  <c:v>9.0893943180871406E-3</c:v>
                </c:pt>
                <c:pt idx="31">
                  <c:v>6.7816379238523697E-3</c:v>
                </c:pt>
                <c:pt idx="32">
                  <c:v>5.3569940848121299E-3</c:v>
                </c:pt>
                <c:pt idx="33">
                  <c:v>4.2905940181621298E-3</c:v>
                </c:pt>
                <c:pt idx="34">
                  <c:v>3.2908439556777499E-3</c:v>
                </c:pt>
                <c:pt idx="35">
                  <c:v>1.8162126135132901E-3</c:v>
                </c:pt>
                <c:pt idx="36">
                  <c:v>1.2663500791468801E-3</c:v>
                </c:pt>
                <c:pt idx="37">
                  <c:v>8.8311255519453501E-4</c:v>
                </c:pt>
                <c:pt idx="38">
                  <c:v>4.6655002915937699E-4</c:v>
                </c:pt>
                <c:pt idx="39">
                  <c:v>3.6657502291093899E-4</c:v>
                </c:pt>
                <c:pt idx="40">
                  <c:v>2.9159376822461103E-4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CD-5F47-B956-B86BE8417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1752495"/>
        <c:axId val="541754175"/>
      </c:lineChart>
      <c:catAx>
        <c:axId val="54175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54175"/>
        <c:crosses val="autoZero"/>
        <c:auto val="1"/>
        <c:lblAlgn val="ctr"/>
        <c:lblOffset val="100"/>
        <c:noMultiLvlLbl val="0"/>
      </c:catAx>
      <c:valAx>
        <c:axId val="54175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5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</a:t>
            </a:r>
            <a:r>
              <a:rPr lang="en-US" baseline="0" dirty="0"/>
              <a:t> by Miles To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7.391966208154477E-3</c:v>
                </c:pt>
                <c:pt idx="1">
                  <c:v>2.184675727196676E-2</c:v>
                </c:pt>
                <c:pt idx="2">
                  <c:v>3.4079844206426492E-2</c:v>
                </c:pt>
                <c:pt idx="3">
                  <c:v>4.8959776183880303E-2</c:v>
                </c:pt>
                <c:pt idx="4">
                  <c:v>5.4280894715909869E-2</c:v>
                </c:pt>
                <c:pt idx="5">
                  <c:v>5.6475170399221029E-2</c:v>
                </c:pt>
                <c:pt idx="6">
                  <c:v>5.9533442132835963E-2</c:v>
                </c:pt>
                <c:pt idx="7">
                  <c:v>5.6886597089841867E-2</c:v>
                </c:pt>
                <c:pt idx="8">
                  <c:v>5.4870606305799742E-2</c:v>
                </c:pt>
                <c:pt idx="9">
                  <c:v>5.2731187514571357E-2</c:v>
                </c:pt>
                <c:pt idx="10">
                  <c:v>4.861692060836293E-2</c:v>
                </c:pt>
                <c:pt idx="11">
                  <c:v>4.4008941673409491E-2</c:v>
                </c:pt>
                <c:pt idx="12">
                  <c:v>3.8975821824814523E-2</c:v>
                </c:pt>
                <c:pt idx="13">
                  <c:v>3.3531275285598697E-2</c:v>
                </c:pt>
                <c:pt idx="14">
                  <c:v>2.9828435070011108E-2</c:v>
                </c:pt>
                <c:pt idx="15">
                  <c:v>2.6043309516299351E-2</c:v>
                </c:pt>
                <c:pt idx="16">
                  <c:v>2.2985037782684421E-2</c:v>
                </c:pt>
                <c:pt idx="17">
                  <c:v>2.077704787635257E-2</c:v>
                </c:pt>
                <c:pt idx="18">
                  <c:v>1.85964864160621E-2</c:v>
                </c:pt>
                <c:pt idx="19">
                  <c:v>1.7691347696696239E-2</c:v>
                </c:pt>
                <c:pt idx="20">
                  <c:v>1.5867356034943839E-2</c:v>
                </c:pt>
                <c:pt idx="21">
                  <c:v>1.489364620047451E-2</c:v>
                </c:pt>
                <c:pt idx="22">
                  <c:v>1.337136744517739E-2</c:v>
                </c:pt>
                <c:pt idx="23">
                  <c:v>1.2123373150294169E-2</c:v>
                </c:pt>
                <c:pt idx="24">
                  <c:v>1.1081092200721371E-2</c:v>
                </c:pt>
                <c:pt idx="25">
                  <c:v>1.034052415760385E-2</c:v>
                </c:pt>
                <c:pt idx="26">
                  <c:v>9.7919552367760603E-3</c:v>
                </c:pt>
                <c:pt idx="27">
                  <c:v>8.8045311792860383E-3</c:v>
                </c:pt>
                <c:pt idx="28">
                  <c:v>8.2285338124168574E-3</c:v>
                </c:pt>
                <c:pt idx="29">
                  <c:v>8.3382475965824154E-3</c:v>
                </c:pt>
                <c:pt idx="30">
                  <c:v>7.7896786757546254E-3</c:v>
                </c:pt>
                <c:pt idx="31">
                  <c:v>7.446823100237256E-3</c:v>
                </c:pt>
                <c:pt idx="32">
                  <c:v>6.7748261722232134E-3</c:v>
                </c:pt>
                <c:pt idx="33">
                  <c:v>5.5816887694227681E-3</c:v>
                </c:pt>
                <c:pt idx="34">
                  <c:v>6.0342581291056964E-3</c:v>
                </c:pt>
                <c:pt idx="35">
                  <c:v>6.1988288053540326E-3</c:v>
                </c:pt>
                <c:pt idx="36">
                  <c:v>5.6639741075469371E-3</c:v>
                </c:pt>
                <c:pt idx="37">
                  <c:v>5.1428336327605361E-3</c:v>
                </c:pt>
                <c:pt idx="38">
                  <c:v>4.9919771795328936E-3</c:v>
                </c:pt>
                <c:pt idx="39">
                  <c:v>5.1154051867191462E-3</c:v>
                </c:pt>
                <c:pt idx="40">
                  <c:v>5.3074043090088731E-3</c:v>
                </c:pt>
                <c:pt idx="41">
                  <c:v>4.8411207263052512E-3</c:v>
                </c:pt>
                <c:pt idx="42">
                  <c:v>5.3074043090088731E-3</c:v>
                </c:pt>
                <c:pt idx="43">
                  <c:v>4.4982651507878817E-3</c:v>
                </c:pt>
                <c:pt idx="44">
                  <c:v>4.1142669062084287E-3</c:v>
                </c:pt>
                <c:pt idx="45">
                  <c:v>4.6216931579741351E-3</c:v>
                </c:pt>
                <c:pt idx="46">
                  <c:v>4.6491216040155242E-3</c:v>
                </c:pt>
                <c:pt idx="47">
                  <c:v>4.0319815680842598E-3</c:v>
                </c:pt>
                <c:pt idx="48">
                  <c:v>4.1554095752705132E-3</c:v>
                </c:pt>
                <c:pt idx="49">
                  <c:v>3.7576971076703652E-3</c:v>
                </c:pt>
                <c:pt idx="50">
                  <c:v>3.5382695393392492E-3</c:v>
                </c:pt>
                <c:pt idx="51">
                  <c:v>3.7165544386082812E-3</c:v>
                </c:pt>
                <c:pt idx="52">
                  <c:v>3.5382695393392492E-3</c:v>
                </c:pt>
                <c:pt idx="53">
                  <c:v>3.2502708559046592E-3</c:v>
                </c:pt>
                <c:pt idx="54">
                  <c:v>3.2228424098632688E-3</c:v>
                </c:pt>
                <c:pt idx="55">
                  <c:v>3.5794122084013332E-3</c:v>
                </c:pt>
                <c:pt idx="56">
                  <c:v>3.3051277479874382E-3</c:v>
                </c:pt>
                <c:pt idx="57">
                  <c:v>2.6468450429940889E-3</c:v>
                </c:pt>
                <c:pt idx="58">
                  <c:v>3.2502708559046592E-3</c:v>
                </c:pt>
                <c:pt idx="59">
                  <c:v>2.9759863954907629E-3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25-054F-9512-96FBBE49A7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7.3019086176980916E-3</c:v>
                </c:pt>
                <c:pt idx="1">
                  <c:v>2.589104973973395E-2</c:v>
                </c:pt>
                <c:pt idx="2">
                  <c:v>4.1995011567379989E-2</c:v>
                </c:pt>
                <c:pt idx="3">
                  <c:v>5.5640905147484092E-2</c:v>
                </c:pt>
                <c:pt idx="4">
                  <c:v>6.1144447657605551E-2</c:v>
                </c:pt>
                <c:pt idx="5">
                  <c:v>6.1135410641989588E-2</c:v>
                </c:pt>
                <c:pt idx="6">
                  <c:v>6.0665485829959523E-2</c:v>
                </c:pt>
                <c:pt idx="7">
                  <c:v>5.5731275303643732E-2</c:v>
                </c:pt>
                <c:pt idx="8">
                  <c:v>5.3851576055523417E-2</c:v>
                </c:pt>
                <c:pt idx="9">
                  <c:v>5.0959731058415267E-2</c:v>
                </c:pt>
                <c:pt idx="10">
                  <c:v>4.7417220936957778E-2</c:v>
                </c:pt>
                <c:pt idx="11">
                  <c:v>4.3684933487565067E-2</c:v>
                </c:pt>
                <c:pt idx="12">
                  <c:v>3.7340948525159047E-2</c:v>
                </c:pt>
                <c:pt idx="13">
                  <c:v>3.0563186813186809E-2</c:v>
                </c:pt>
                <c:pt idx="14">
                  <c:v>2.7824971081550031E-2</c:v>
                </c:pt>
                <c:pt idx="15">
                  <c:v>2.4056535569693459E-2</c:v>
                </c:pt>
                <c:pt idx="16">
                  <c:v>2.1517134181607861E-2</c:v>
                </c:pt>
                <c:pt idx="17">
                  <c:v>1.989047137073453E-2</c:v>
                </c:pt>
                <c:pt idx="18">
                  <c:v>1.7414329091960671E-2</c:v>
                </c:pt>
                <c:pt idx="19">
                  <c:v>1.570633314054367E-2</c:v>
                </c:pt>
                <c:pt idx="20">
                  <c:v>1.518218623481781E-2</c:v>
                </c:pt>
                <c:pt idx="21">
                  <c:v>1.3275375939849621E-2</c:v>
                </c:pt>
                <c:pt idx="22">
                  <c:v>1.247108155002892E-2</c:v>
                </c:pt>
                <c:pt idx="23">
                  <c:v>1.1693898207056099E-2</c:v>
                </c:pt>
                <c:pt idx="24">
                  <c:v>1.08896038172354E-2</c:v>
                </c:pt>
                <c:pt idx="25">
                  <c:v>1.024797570850202E-2</c:v>
                </c:pt>
                <c:pt idx="26">
                  <c:v>9.5069404279930596E-3</c:v>
                </c:pt>
                <c:pt idx="27">
                  <c:v>8.756868131868132E-3</c:v>
                </c:pt>
                <c:pt idx="28">
                  <c:v>8.5490167727009826E-3</c:v>
                </c:pt>
                <c:pt idx="29">
                  <c:v>7.6272411798727589E-3</c:v>
                </c:pt>
                <c:pt idx="30">
                  <c:v>7.2386495083863502E-3</c:v>
                </c:pt>
                <c:pt idx="31">
                  <c:v>6.9042799305957204E-3</c:v>
                </c:pt>
                <c:pt idx="32">
                  <c:v>6.2445777906304234E-3</c:v>
                </c:pt>
                <c:pt idx="33">
                  <c:v>5.8469491035280513E-3</c:v>
                </c:pt>
                <c:pt idx="34">
                  <c:v>5.5848756506651246E-3</c:v>
                </c:pt>
                <c:pt idx="35">
                  <c:v>5.8559861191440138E-3</c:v>
                </c:pt>
                <c:pt idx="36">
                  <c:v>5.5758386350491613E-3</c:v>
                </c:pt>
                <c:pt idx="37">
                  <c:v>5.4945054945054949E-3</c:v>
                </c:pt>
                <c:pt idx="38">
                  <c:v>4.7986552920763446E-3</c:v>
                </c:pt>
                <c:pt idx="39">
                  <c:v>4.7534702139965298E-3</c:v>
                </c:pt>
                <c:pt idx="40">
                  <c:v>4.8167293233082704E-3</c:v>
                </c:pt>
                <c:pt idx="41">
                  <c:v>4.7534702139965298E-3</c:v>
                </c:pt>
                <c:pt idx="42">
                  <c:v>4.3558415268941594E-3</c:v>
                </c:pt>
                <c:pt idx="43">
                  <c:v>4.1118421052631577E-3</c:v>
                </c:pt>
                <c:pt idx="44">
                  <c:v>3.813620589936379E-3</c:v>
                </c:pt>
                <c:pt idx="45">
                  <c:v>3.9762868710237131E-3</c:v>
                </c:pt>
                <c:pt idx="46">
                  <c:v>4.2654713707345289E-3</c:v>
                </c:pt>
                <c:pt idx="47">
                  <c:v>4.1751012145748992E-3</c:v>
                </c:pt>
                <c:pt idx="48">
                  <c:v>3.8678426836321572E-3</c:v>
                </c:pt>
                <c:pt idx="49">
                  <c:v>3.8768796992481201E-3</c:v>
                </c:pt>
                <c:pt idx="50">
                  <c:v>3.470213996529786E-3</c:v>
                </c:pt>
                <c:pt idx="51">
                  <c:v>3.5786581839213419E-3</c:v>
                </c:pt>
                <c:pt idx="52">
                  <c:v>3.3798438403701558E-3</c:v>
                </c:pt>
                <c:pt idx="53">
                  <c:v>3.2533256217466742E-3</c:v>
                </c:pt>
                <c:pt idx="54">
                  <c:v>3.1268074031231921E-3</c:v>
                </c:pt>
                <c:pt idx="55">
                  <c:v>3.2081405436668589E-3</c:v>
                </c:pt>
                <c:pt idx="56">
                  <c:v>3.2081405436668589E-3</c:v>
                </c:pt>
                <c:pt idx="57">
                  <c:v>2.8647339502602658E-3</c:v>
                </c:pt>
                <c:pt idx="58">
                  <c:v>2.8105118565644881E-3</c:v>
                </c:pt>
                <c:pt idx="59">
                  <c:v>2.8556969346443029E-3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25-054F-9512-96FBBE49A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208015"/>
        <c:axId val="562209695"/>
      </c:lineChart>
      <c:catAx>
        <c:axId val="56220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09695"/>
        <c:crosses val="autoZero"/>
        <c:auto val="1"/>
        <c:lblAlgn val="ctr"/>
        <c:lblOffset val="100"/>
        <c:noMultiLvlLbl val="0"/>
      </c:catAx>
      <c:valAx>
        <c:axId val="56220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0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&lt; $15K</c:v>
                </c:pt>
                <c:pt idx="1">
                  <c:v>$15K - $24K</c:v>
                </c:pt>
                <c:pt idx="2">
                  <c:v>$25K - $34K</c:v>
                </c:pt>
                <c:pt idx="3">
                  <c:v>$35K - $49K</c:v>
                </c:pt>
                <c:pt idx="4">
                  <c:v>$50K - $74K</c:v>
                </c:pt>
                <c:pt idx="5">
                  <c:v>$75K - $99K</c:v>
                </c:pt>
                <c:pt idx="6">
                  <c:v>$100K-$124K</c:v>
                </c:pt>
                <c:pt idx="7">
                  <c:v>$125K-$149K</c:v>
                </c:pt>
                <c:pt idx="8">
                  <c:v>$150K +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8.7694148737254118E-2</c:v>
                </c:pt>
                <c:pt idx="1">
                  <c:v>8.8878362543940562E-2</c:v>
                </c:pt>
                <c:pt idx="2">
                  <c:v>9.5584752312333279E-2</c:v>
                </c:pt>
                <c:pt idx="3">
                  <c:v>0.14209319139388199</c:v>
                </c:pt>
                <c:pt idx="4">
                  <c:v>0.20567924010869837</c:v>
                </c:pt>
                <c:pt idx="5">
                  <c:v>0.15290070055595723</c:v>
                </c:pt>
                <c:pt idx="6">
                  <c:v>9.158335618658224E-2</c:v>
                </c:pt>
                <c:pt idx="7">
                  <c:v>5.0883797462042829E-2</c:v>
                </c:pt>
                <c:pt idx="8">
                  <c:v>8.4702450699309415E-2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0F4D-9A22-B539D2A30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&lt; $15K</c:v>
                </c:pt>
                <c:pt idx="1">
                  <c:v>$15K - $24K</c:v>
                </c:pt>
                <c:pt idx="2">
                  <c:v>$25K - $34K</c:v>
                </c:pt>
                <c:pt idx="3">
                  <c:v>$35K - $49K</c:v>
                </c:pt>
                <c:pt idx="4">
                  <c:v>$50K - $74K</c:v>
                </c:pt>
                <c:pt idx="5">
                  <c:v>$75K - $99K</c:v>
                </c:pt>
                <c:pt idx="6">
                  <c:v>$100K-$124K</c:v>
                </c:pt>
                <c:pt idx="7">
                  <c:v>$125K-$149K</c:v>
                </c:pt>
                <c:pt idx="8">
                  <c:v>$150K +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6.9942148760330572E-2</c:v>
                </c:pt>
                <c:pt idx="1">
                  <c:v>7.9876033057851237E-2</c:v>
                </c:pt>
                <c:pt idx="2">
                  <c:v>8.4115702479338847E-2</c:v>
                </c:pt>
                <c:pt idx="3">
                  <c:v>0.13077685950413223</c:v>
                </c:pt>
                <c:pt idx="4">
                  <c:v>0.21565289256198347</c:v>
                </c:pt>
                <c:pt idx="5">
                  <c:v>0.17040495867768596</c:v>
                </c:pt>
                <c:pt idx="6">
                  <c:v>9.9528925619834716E-2</c:v>
                </c:pt>
                <c:pt idx="7">
                  <c:v>5.5842975206611571E-2</c:v>
                </c:pt>
                <c:pt idx="8">
                  <c:v>9.3859504132231403E-2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0F4D-9A22-B539D2A30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475951"/>
        <c:axId val="502718895"/>
      </c:lineChart>
      <c:catAx>
        <c:axId val="502475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18895"/>
        <c:crosses val="autoZero"/>
        <c:auto val="1"/>
        <c:lblAlgn val="ctr"/>
        <c:lblOffset val="100"/>
        <c:noMultiLvlLbl val="0"/>
      </c:catAx>
      <c:valAx>
        <c:axId val="50271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47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0.23162524951889171</c:v>
                </c:pt>
                <c:pt idx="1">
                  <c:v>0.18773383057816659</c:v>
                </c:pt>
                <c:pt idx="2">
                  <c:v>0.11410334564492421</c:v>
                </c:pt>
                <c:pt idx="3">
                  <c:v>8.2774530545893552E-2</c:v>
                </c:pt>
                <c:pt idx="4">
                  <c:v>6.1020069088344633E-2</c:v>
                </c:pt>
                <c:pt idx="5">
                  <c:v>4.3747982931114857E-2</c:v>
                </c:pt>
                <c:pt idx="6">
                  <c:v>2.8113457883601679E-2</c:v>
                </c:pt>
                <c:pt idx="7">
                  <c:v>1.837176223090807E-2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FF-F143-85E7-80050A612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0.2121219695076231</c:v>
                </c:pt>
                <c:pt idx="1">
                  <c:v>0.2042156127634758</c:v>
                </c:pt>
                <c:pt idx="2">
                  <c:v>0.1280346580021661</c:v>
                </c:pt>
                <c:pt idx="3">
                  <c:v>9.3601599600099977E-2</c:v>
                </c:pt>
                <c:pt idx="4">
                  <c:v>7.002416062651004E-2</c:v>
                </c:pt>
                <c:pt idx="5">
                  <c:v>4.7163209197700583E-2</c:v>
                </c:pt>
                <c:pt idx="6">
                  <c:v>3.0584020661501291E-2</c:v>
                </c:pt>
                <c:pt idx="7">
                  <c:v>1.9011913688244609E-2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FF-F143-85E7-80050A612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647135"/>
        <c:axId val="569648815"/>
      </c:lineChart>
      <c:catAx>
        <c:axId val="56964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648815"/>
        <c:crosses val="autoZero"/>
        <c:auto val="1"/>
        <c:lblAlgn val="ctr"/>
        <c:lblOffset val="100"/>
        <c:noMultiLvlLbl val="0"/>
      </c:catAx>
      <c:valAx>
        <c:axId val="56964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64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not_auto_renewal</c:v>
                </c:pt>
                <c:pt idx="1">
                  <c:v>auto_renewal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0.50339905812727848</c:v>
                </c:pt>
                <c:pt idx="1">
                  <c:v>7.28995057660626E-3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234F-A315-909EA74D6A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not_auto_renewal</c:v>
                </c:pt>
                <c:pt idx="1">
                  <c:v>auto_renewal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0.49660094187272147</c:v>
                </c:pt>
                <c:pt idx="1">
                  <c:v>0.99271004942339369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0-234F-A315-909EA74D6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4855327"/>
        <c:axId val="543412303"/>
      </c:barChart>
      <c:catAx>
        <c:axId val="54485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412303"/>
        <c:crosses val="autoZero"/>
        <c:auto val="1"/>
        <c:lblAlgn val="ctr"/>
        <c:lblOffset val="100"/>
        <c:noMultiLvlLbl val="0"/>
      </c:catAx>
      <c:valAx>
        <c:axId val="54341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5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Married</c:v>
                </c:pt>
                <c:pt idx="1">
                  <c:v>Single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0.38257365083982919</c:v>
                </c:pt>
                <c:pt idx="1">
                  <c:v>0.46163767832714481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7-4743-8749-BD53D8A8FB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Married</c:v>
                </c:pt>
                <c:pt idx="1">
                  <c:v>Single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0.61742634916017081</c:v>
                </c:pt>
                <c:pt idx="1">
                  <c:v>0.53836232167285514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7-4743-8749-BD53D8A8F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835199"/>
        <c:axId val="544299103"/>
      </c:barChart>
      <c:catAx>
        <c:axId val="65483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99103"/>
        <c:crosses val="autoZero"/>
        <c:auto val="1"/>
        <c:lblAlgn val="ctr"/>
        <c:lblOffset val="100"/>
        <c:noMultiLvlLbl val="0"/>
      </c:catAx>
      <c:valAx>
        <c:axId val="54429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83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3-4children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RENEWED PLUS</c:v>
                </c:pt>
                <c:pt idx="1">
                  <c:v>RENEWED BASE</c:v>
                </c:pt>
                <c:pt idx="2">
                  <c:v>UNRENEWED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4.9276346504817284E-2</c:v>
                </c:pt>
                <c:pt idx="1">
                  <c:v>4.5360937222972325E-2</c:v>
                </c:pt>
                <c:pt idx="2">
                  <c:v>4.4149424036563183E-2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E-D842-93EB-B46048094C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5-6children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RENEWED PLUS</c:v>
                </c:pt>
                <c:pt idx="1">
                  <c:v>RENEWED BASE</c:v>
                </c:pt>
                <c:pt idx="2">
                  <c:v>UNRENEWED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1.2181146810407028E-2</c:v>
                </c:pt>
                <c:pt idx="1">
                  <c:v>9.1376512144893136E-3</c:v>
                </c:pt>
                <c:pt idx="2">
                  <c:v>9.5449811121302089E-3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E-D842-93EB-B46048094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414767"/>
        <c:axId val="544627311"/>
      </c:barChart>
      <c:catAx>
        <c:axId val="54441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627311"/>
        <c:crosses val="autoZero"/>
        <c:auto val="1"/>
        <c:lblAlgn val="ctr"/>
        <c:lblOffset val="100"/>
        <c:noMultiLvlLbl val="0"/>
      </c:catAx>
      <c:valAx>
        <c:axId val="54462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41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148-84C9-6B4B-89FB-50471FF1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FF7E0-E9D5-6A4E-B125-61A601A3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52C7-82A5-1941-9922-64321612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23EF-1F77-444B-9601-64DF7666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576D-A428-9B45-A2C8-B6F48706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57F9-E9BB-D143-B833-931222DA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144A-6391-5443-8EF0-4100A94B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42D8-E801-074B-AD72-2F87A421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B420-1575-C945-97A5-67BB9BB5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DF59-36C6-8244-A407-EBC70A3E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1C784-6949-9747-9BA5-90D1DAA5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2391-1A65-BF47-93DD-26C17764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FFAA-1812-E343-BFA8-CC3342A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135A-F77E-4949-B113-8F40DE38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BAB8-9388-C446-8C95-22E067A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BC1D-C82F-4A45-82FF-6F54B20F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BBEB-4435-9445-87F5-6D141402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550E-A4DE-1D48-ABE6-7F869FC5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4295-1BF7-D744-9D30-1483E8E0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C085-3FBF-214F-94D0-3CE2CF80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090F-039D-9D48-A945-F449E054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AAD3-F0A4-1C4F-A710-1F616B64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CCB9-11CC-404A-972F-C5E75B9F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AE8B-B6BE-A942-8789-98D35AFD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7D79-A489-7D47-8C61-C1ED75A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7EEA-F8FD-CE4E-92C5-F1E0359E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5CD2-2C88-5A40-961A-AD439CF1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66E9-8398-AD41-948B-6AE289A8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5C3FB-C95E-B54B-B695-6847B934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BC5B-8E04-D147-877F-F2642847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84D6-2275-9247-BA7B-56DCFC18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5E0F-C506-5042-BAB6-FFD4CC7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E3BE-0492-B64B-B547-7F0C0F66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D2E9A-76CA-624F-B19E-FDC48F01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3C0EB-9479-584A-91C1-8E2582FD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87052-AE2B-AA4E-8950-CF800DE49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FC14-1318-3442-BA7D-500B943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D39DF-C5B5-8B4B-BFC4-56E0294A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7E68F-4657-3049-B37D-A516726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3D1-416A-D040-A7D2-AC17FB39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D5F38-605A-2346-9464-FD28187D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8275-25E6-3840-8C49-398EDE10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A4362-E8CD-A343-9408-DA50ED30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BD15D-DE9C-0D44-A596-E32DBCA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984EF-9868-8A43-AC02-42ADB0C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6295-3DC5-D94C-9E85-0BA484AD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522-7294-2347-86CC-597CE960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D293-B9D8-8E40-94B8-2AF10506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85903-B484-3F48-98D7-C01C126F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E238-2E59-8F46-A762-6AAC74C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339A2-6737-BB4D-B8EF-0A2035AA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881A-4044-204D-BED7-B6A5288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0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EE78-1B4C-454D-94D3-D145E34C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29ADA-1C0E-264F-A679-A855D78A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05953-293A-0C4F-BEFF-A6436CF5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57ED7-56E5-B943-BCDD-4A0EF69C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A724-0928-7245-B822-04FB4FF2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B7F7-C40A-1E41-A839-0C5D3C8D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F0B77-6B95-1A4A-A1E7-76981A5B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D498-5774-D845-B34C-4D072DE49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625F-0973-C743-BB11-3FE59D4D7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0534-A967-D84F-879A-1416EAAF257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C8F7-84FA-844E-A478-53ABAF65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39B-D1EA-4F48-B368-E5BFAEC5D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DA57-8824-2F44-A034-D15E01F3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122F-991D-B141-9D96-F2E139AB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are elder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D4592A5-0DEA-7440-B9C3-C64CEB734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305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B3585-1E82-FA4A-BE26-7CCD238105AE}"/>
              </a:ext>
            </a:extLst>
          </p:cNvPr>
          <p:cNvSpPr txBox="1"/>
          <p:nvPr/>
        </p:nvSpPr>
        <p:spPr>
          <a:xfrm>
            <a:off x="955964" y="6488668"/>
            <a:ext cx="612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For business member, the age does not make sense to look at</a:t>
            </a:r>
          </a:p>
        </p:txBody>
      </p:sp>
    </p:spTree>
    <p:extLst>
      <p:ext uri="{BB962C8B-B14F-4D97-AF65-F5344CB8AC3E}">
        <p14:creationId xmlns:p14="http://schemas.microsoft.com/office/powerpoint/2010/main" val="15683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3673-982C-3B47-A9A5-8B2BB974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live closer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3B6BF-2AD3-1049-88FC-E6B98262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06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0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7979-F7CF-2449-8C26-9432923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have higher income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209F2-CFD6-BE44-A904-742BB92D9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258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5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40C2-00F2-CD4F-B54A-1B2A1680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have lager house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8F84DB-ACDC-704E-B7F8-9C9955D8D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94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2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0A03-7E10-D34F-92DD-32E58573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are on auto-renewal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8F3FC0-0B3E-A14A-B9C5-46F027FA4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0488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F4B-DB88-AA46-BF9F-441C3B0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Renewal members are married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3484F-418A-1048-AB9F-6A7324CC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86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098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1792-2A07-0F4E-98B3-BB43EA1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Renewed Plus Member have more children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A704EB-D4BF-C64D-BA2F-A0B79D40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426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59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A46D9A6CE1C142A41F0BDF5BA02506" ma:contentTypeVersion="7" ma:contentTypeDescription="Create a new document." ma:contentTypeScope="" ma:versionID="811053de3fcdcdb123cb2f5df2168b01">
  <xsd:schema xmlns:xsd="http://www.w3.org/2001/XMLSchema" xmlns:xs="http://www.w3.org/2001/XMLSchema" xmlns:p="http://schemas.microsoft.com/office/2006/metadata/properties" xmlns:ns2="e6054507-40d9-4533-8c8d-959675d432de" xmlns:ns3="5b43b853-f48d-42b6-b5e0-b622564e812a" targetNamespace="http://schemas.microsoft.com/office/2006/metadata/properties" ma:root="true" ma:fieldsID="d59c0ba13478b07cc068227894e9d758" ns2:_="" ns3:_="">
    <xsd:import namespace="e6054507-40d9-4533-8c8d-959675d432de"/>
    <xsd:import namespace="5b43b853-f48d-42b6-b5e0-b622564e81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54507-40d9-4533-8c8d-959675d43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3b853-f48d-42b6-b5e0-b622564e8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F4857-1B61-4711-9225-1F27654D66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477B4F-6803-4798-9812-AF34A8211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5FF13-6AB7-4FDF-A9BA-6EF3136DB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54507-40d9-4533-8c8d-959675d432de"/>
    <ds:schemaRef ds:uri="5b43b853-f48d-42b6-b5e0-b622564e8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Renewal members are elder </vt:lpstr>
      <vt:lpstr>Renewal members live closer </vt:lpstr>
      <vt:lpstr>Renewal members have higher income</vt:lpstr>
      <vt:lpstr>Renewal members have lager house size</vt:lpstr>
      <vt:lpstr>Renewal members are on auto-renewal</vt:lpstr>
      <vt:lpstr>Renewal members are married</vt:lpstr>
      <vt:lpstr>Renewed Plus Member have more 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Hongxuan</dc:creator>
  <cp:lastModifiedBy>Liao Mingyu</cp:lastModifiedBy>
  <cp:revision>19</cp:revision>
  <dcterms:created xsi:type="dcterms:W3CDTF">2018-11-19T01:22:57Z</dcterms:created>
  <dcterms:modified xsi:type="dcterms:W3CDTF">2019-04-03T21:00:29Z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0x010100D7A46D9A6CE1C142A41F0BDF5BA02506</vt:lpwstr>
  </property>
</Properties>
</file>