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AFAD-DD2A-442E-ABD6-2BEB13573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790E4-19F6-4E4C-9823-08A8E2099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2663F-444C-40D3-BC0B-CB25D7D9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2839-BE1A-4F17-835C-C3316161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2E7D-8193-4FEF-8E82-BE553C08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4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488A-9DC5-4212-9BE4-897AF40F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2723E-74EB-48CA-9604-E5C1DE3D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E79B-EEE5-4D44-8B9D-D8D73727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8ACE-A881-4808-BE28-75C89DCA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39ABC-0E3C-4C1E-B9D7-15237993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D5110-3067-47D4-9033-067B09449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6C690-2CF5-41AA-A452-EA3101DE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51D86-0AC7-4150-9CEF-A1D56E82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93B3-9B6C-45B2-B3DB-F4563C7B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576D-042C-4158-9576-B22F3159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8B3E-2394-43FB-9CEA-197F88BF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C2D8D-B857-4248-9339-95E23F92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98AA4-3D31-467C-8740-94158B05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47AF-302C-4182-BA5F-098604E9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7A2E-9945-4693-A6FE-B7694D5C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2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BA43-378B-4B1E-A69F-9CAAB129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82A5-70D9-4380-8CE2-F680FB80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3AB6A-D40E-4B2D-8F08-E3CD259D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B1EB-9536-4FD8-85FD-F3EBC4FB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6608-58C5-44F1-BD25-1C4AA7FF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12F8-97C8-4AC7-A5DC-16F5EC0C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25A2-13E1-47FF-9754-F65088446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FE3C4-F00E-4C15-B481-FF0EA2C29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6037-F2A0-47E2-B6FA-E31344C9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E47E3-5993-4BC3-A6D8-8F86D1CF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9D818-D6E1-4790-AF2B-676655B9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4819-0DD3-407A-8B13-03B789E2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AE8C7-CE69-4116-BB1D-CF6748F39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1F665-BE2C-4220-BDE6-CBAEADF7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F14A8-80AB-47C7-ADB4-30A2A241A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F37EA-72D3-47A7-854D-18A7CEAC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565B9-4737-4ECD-86EE-EC4732B4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7B012-0CCB-4C97-8824-88CB75A5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F9658-2182-4B6D-A018-A3D24564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6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F9CB-C14D-4DEB-BC91-CC77DB73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C1DAA-0F16-458A-BC82-C1867C7F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9860D-113D-4193-9F45-F9712FE1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325CA-0BA2-4382-B5EB-87015B9D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553CC-36FD-493D-9E7D-26A7EF96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3362D-B134-49BD-9534-E2AD8CB2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D5B32-C93A-48F5-A334-63C495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87AB-77FB-4F61-BD00-4CDFE34E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28AC-D30C-4327-9B1C-48B4F03A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7B846-C30D-48B3-B9FE-FC3F2B227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6C83A-E4FC-4193-B9D3-9C58D667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7CD8-6818-44CF-A675-AB0C348D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D4940-8986-462E-8C85-7DD76BC6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1641-DAF5-4A99-9835-B5D1DD42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EB430-0EC6-473F-BB59-48F776DC9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D77F7-DDA0-4666-8FD3-528A07549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610A3-CE78-4723-9FB7-281EF02C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0B712-9656-4C86-8C90-B5E7462B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34F37-0700-4FEE-A6EB-1A5AD770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2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31C5C-63A6-4F1E-AD42-442CC59A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9F3A0-319C-46C0-AE97-CE5B9A2A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0F13-7151-4B69-8A03-0D35CB671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BBFF-1E52-447E-8705-3B012E766E9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B7D1E-901F-4414-A3BF-C3043EE3B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8995-11AB-40EB-8CB6-F096AA28E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833F-6018-45FF-936B-7778440BB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0053-0F23-4380-9A5A-C9CCDF4E3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0776D-3F6B-4861-A508-79645C185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4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9F66A-890D-45EC-B022-D51965EA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309562"/>
            <a:ext cx="94392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6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A39BF-C4C8-425F-8622-481A5AC1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598"/>
            <a:ext cx="6153311" cy="3775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2379D-AD81-46EA-A814-87FCF822F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31" y="1206792"/>
            <a:ext cx="5688169" cy="36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3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835C24A4A494CAED3EA2075FFB8B7" ma:contentTypeVersion="4" ma:contentTypeDescription="Create a new document." ma:contentTypeScope="" ma:versionID="ce196a556b0e364b26f67ea11b2f1fd7">
  <xsd:schema xmlns:xsd="http://www.w3.org/2001/XMLSchema" xmlns:xs="http://www.w3.org/2001/XMLSchema" xmlns:p="http://schemas.microsoft.com/office/2006/metadata/properties" xmlns:ns2="b2b3b490-bdfe-41fa-a370-7b4aa9c5e1c8" targetNamespace="http://schemas.microsoft.com/office/2006/metadata/properties" ma:root="true" ma:fieldsID="03f8c1d74c9b6cef913d7c77322f51b8" ns2:_="">
    <xsd:import namespace="b2b3b490-bdfe-41fa-a370-7b4aa9c5e1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b3b490-bdfe-41fa-a370-7b4aa9c5e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7F7DF6-A63D-4B57-93F7-8F4EC79D038C}"/>
</file>

<file path=customXml/itemProps2.xml><?xml version="1.0" encoding="utf-8"?>
<ds:datastoreItem xmlns:ds="http://schemas.openxmlformats.org/officeDocument/2006/customXml" ds:itemID="{96C12AC8-9867-4512-915B-BE57B4CA47CB}"/>
</file>

<file path=customXml/itemProps3.xml><?xml version="1.0" encoding="utf-8"?>
<ds:datastoreItem xmlns:ds="http://schemas.openxmlformats.org/officeDocument/2006/customXml" ds:itemID="{E9E1A446-DD0C-496B-983B-2025E1AAB9BC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Gregy Thomas K</dc:creator>
  <cp:lastModifiedBy>Gregy Thomas K</cp:lastModifiedBy>
  <cp:revision>2</cp:revision>
  <dcterms:created xsi:type="dcterms:W3CDTF">2018-12-28T18:12:44Z</dcterms:created>
  <dcterms:modified xsi:type="dcterms:W3CDTF">2018-12-28T18:23:38Z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0x0101006FF835C24A4A494CAED3EA2075FFB8B7</vt:lpwstr>
  </property>
</Properties>
</file>